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png" ContentType="image/png"/>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34" name="PlaceHolder 2"/>
          <p:cNvSpPr>
            <a:spLocks noGrp="1"/>
          </p:cNvSpPr>
          <p:nvPr>
            <p:ph type="body"/>
          </p:nvPr>
        </p:nvSpPr>
        <p:spPr>
          <a:xfrm>
            <a:off x="457200" y="1599840"/>
            <a:ext cx="822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35" name="PlaceHolder 3"/>
          <p:cNvSpPr>
            <a:spLocks noGrp="1"/>
          </p:cNvSpPr>
          <p:nvPr>
            <p:ph type="body"/>
          </p:nvPr>
        </p:nvSpPr>
        <p:spPr>
          <a:xfrm>
            <a:off x="457200" y="3966480"/>
            <a:ext cx="822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37" name="PlaceHolder 2"/>
          <p:cNvSpPr>
            <a:spLocks noGrp="1"/>
          </p:cNvSpPr>
          <p:nvPr>
            <p:ph type="body"/>
          </p:nvPr>
        </p:nvSpPr>
        <p:spPr>
          <a:xfrm>
            <a:off x="45720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38" name="PlaceHolder 3"/>
          <p:cNvSpPr>
            <a:spLocks noGrp="1"/>
          </p:cNvSpPr>
          <p:nvPr>
            <p:ph type="body"/>
          </p:nvPr>
        </p:nvSpPr>
        <p:spPr>
          <a:xfrm>
            <a:off x="467424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39" name="PlaceHolder 4"/>
          <p:cNvSpPr>
            <a:spLocks noGrp="1"/>
          </p:cNvSpPr>
          <p:nvPr>
            <p:ph type="body"/>
          </p:nvPr>
        </p:nvSpPr>
        <p:spPr>
          <a:xfrm>
            <a:off x="4674240" y="396648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40" name="PlaceHolder 5"/>
          <p:cNvSpPr>
            <a:spLocks noGrp="1"/>
          </p:cNvSpPr>
          <p:nvPr>
            <p:ph type="body"/>
          </p:nvPr>
        </p:nvSpPr>
        <p:spPr>
          <a:xfrm>
            <a:off x="457200" y="396648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42" name="PlaceHolder 2"/>
          <p:cNvSpPr>
            <a:spLocks noGrp="1"/>
          </p:cNvSpPr>
          <p:nvPr>
            <p:ph type="body"/>
          </p:nvPr>
        </p:nvSpPr>
        <p:spPr>
          <a:xfrm>
            <a:off x="457200" y="159984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43" name="PlaceHolder 3"/>
          <p:cNvSpPr>
            <a:spLocks noGrp="1"/>
          </p:cNvSpPr>
          <p:nvPr>
            <p:ph type="body"/>
          </p:nvPr>
        </p:nvSpPr>
        <p:spPr>
          <a:xfrm>
            <a:off x="3239640" y="159984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44" name="PlaceHolder 4"/>
          <p:cNvSpPr>
            <a:spLocks noGrp="1"/>
          </p:cNvSpPr>
          <p:nvPr>
            <p:ph type="body"/>
          </p:nvPr>
        </p:nvSpPr>
        <p:spPr>
          <a:xfrm>
            <a:off x="6022080" y="159984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45" name="PlaceHolder 5"/>
          <p:cNvSpPr>
            <a:spLocks noGrp="1"/>
          </p:cNvSpPr>
          <p:nvPr>
            <p:ph type="body"/>
          </p:nvPr>
        </p:nvSpPr>
        <p:spPr>
          <a:xfrm>
            <a:off x="6022080" y="396648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46" name="PlaceHolder 6"/>
          <p:cNvSpPr>
            <a:spLocks noGrp="1"/>
          </p:cNvSpPr>
          <p:nvPr>
            <p:ph type="body"/>
          </p:nvPr>
        </p:nvSpPr>
        <p:spPr>
          <a:xfrm>
            <a:off x="3239640" y="396648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47" name="PlaceHolder 7"/>
          <p:cNvSpPr>
            <a:spLocks noGrp="1"/>
          </p:cNvSpPr>
          <p:nvPr>
            <p:ph type="body"/>
          </p:nvPr>
        </p:nvSpPr>
        <p:spPr>
          <a:xfrm>
            <a:off x="457200" y="396648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61" name="PlaceHolder 2"/>
          <p:cNvSpPr>
            <a:spLocks noGrp="1"/>
          </p:cNvSpPr>
          <p:nvPr>
            <p:ph type="subTitle"/>
          </p:nvPr>
        </p:nvSpPr>
        <p:spPr>
          <a:xfrm>
            <a:off x="457200" y="1599840"/>
            <a:ext cx="8229600" cy="4530600"/>
          </a:xfrm>
          <a:prstGeom prst="rect">
            <a:avLst/>
          </a:prstGeom>
        </p:spPr>
        <p:txBody>
          <a:bodyPr lIns="0" rIns="0" tIns="0" bIns="0" anchor="ctr"/>
          <a:p>
            <a:pPr algn="ctr">
              <a:spcBef>
                <a:spcPts val="799"/>
              </a:spcBef>
            </a:pP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63" name="PlaceHolder 2"/>
          <p:cNvSpPr>
            <a:spLocks noGrp="1"/>
          </p:cNvSpPr>
          <p:nvPr>
            <p:ph type="body"/>
          </p:nvPr>
        </p:nvSpPr>
        <p:spPr>
          <a:xfrm>
            <a:off x="457200" y="1599840"/>
            <a:ext cx="82296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65" name="PlaceHolder 2"/>
          <p:cNvSpPr>
            <a:spLocks noGrp="1"/>
          </p:cNvSpPr>
          <p:nvPr>
            <p:ph type="body"/>
          </p:nvPr>
        </p:nvSpPr>
        <p:spPr>
          <a:xfrm>
            <a:off x="457200" y="1599840"/>
            <a:ext cx="40158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66" name="PlaceHolder 3"/>
          <p:cNvSpPr>
            <a:spLocks noGrp="1"/>
          </p:cNvSpPr>
          <p:nvPr>
            <p:ph type="body"/>
          </p:nvPr>
        </p:nvSpPr>
        <p:spPr>
          <a:xfrm>
            <a:off x="4674240" y="1599840"/>
            <a:ext cx="40158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7920"/>
            <a:ext cx="8229600" cy="5284440"/>
          </a:xfrm>
          <a:prstGeom prst="rect">
            <a:avLst/>
          </a:prstGeom>
        </p:spPr>
        <p:txBody>
          <a:bodyPr lIns="0" rIns="0" tIns="0" bIns="0" anchor="ctr"/>
          <a:p>
            <a:pPr algn="ctr">
              <a:spcBef>
                <a:spcPts val="799"/>
              </a:spcBef>
            </a:pP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70" name="PlaceHolder 2"/>
          <p:cNvSpPr>
            <a:spLocks noGrp="1"/>
          </p:cNvSpPr>
          <p:nvPr>
            <p:ph type="body"/>
          </p:nvPr>
        </p:nvSpPr>
        <p:spPr>
          <a:xfrm>
            <a:off x="45720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71" name="PlaceHolder 3"/>
          <p:cNvSpPr>
            <a:spLocks noGrp="1"/>
          </p:cNvSpPr>
          <p:nvPr>
            <p:ph type="body"/>
          </p:nvPr>
        </p:nvSpPr>
        <p:spPr>
          <a:xfrm>
            <a:off x="457200" y="396648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72" name="PlaceHolder 4"/>
          <p:cNvSpPr>
            <a:spLocks noGrp="1"/>
          </p:cNvSpPr>
          <p:nvPr>
            <p:ph type="body"/>
          </p:nvPr>
        </p:nvSpPr>
        <p:spPr>
          <a:xfrm>
            <a:off x="4674240" y="1599840"/>
            <a:ext cx="40158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13" name="PlaceHolder 2"/>
          <p:cNvSpPr>
            <a:spLocks noGrp="1"/>
          </p:cNvSpPr>
          <p:nvPr>
            <p:ph type="subTitle"/>
          </p:nvPr>
        </p:nvSpPr>
        <p:spPr>
          <a:xfrm>
            <a:off x="457200" y="1599840"/>
            <a:ext cx="8229600" cy="4530600"/>
          </a:xfrm>
          <a:prstGeom prst="rect">
            <a:avLst/>
          </a:prstGeom>
        </p:spPr>
        <p:txBody>
          <a:bodyPr lIns="0" rIns="0" tIns="0" bIns="0" anchor="ctr"/>
          <a:p>
            <a:pPr algn="ctr">
              <a:spcBef>
                <a:spcPts val="799"/>
              </a:spcBef>
            </a:pP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74" name="PlaceHolder 2"/>
          <p:cNvSpPr>
            <a:spLocks noGrp="1"/>
          </p:cNvSpPr>
          <p:nvPr>
            <p:ph type="body"/>
          </p:nvPr>
        </p:nvSpPr>
        <p:spPr>
          <a:xfrm>
            <a:off x="457200" y="1599840"/>
            <a:ext cx="40158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75" name="PlaceHolder 3"/>
          <p:cNvSpPr>
            <a:spLocks noGrp="1"/>
          </p:cNvSpPr>
          <p:nvPr>
            <p:ph type="body"/>
          </p:nvPr>
        </p:nvSpPr>
        <p:spPr>
          <a:xfrm>
            <a:off x="467424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76" name="PlaceHolder 4"/>
          <p:cNvSpPr>
            <a:spLocks noGrp="1"/>
          </p:cNvSpPr>
          <p:nvPr>
            <p:ph type="body"/>
          </p:nvPr>
        </p:nvSpPr>
        <p:spPr>
          <a:xfrm>
            <a:off x="4674240" y="396648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78" name="PlaceHolder 2"/>
          <p:cNvSpPr>
            <a:spLocks noGrp="1"/>
          </p:cNvSpPr>
          <p:nvPr>
            <p:ph type="body"/>
          </p:nvPr>
        </p:nvSpPr>
        <p:spPr>
          <a:xfrm>
            <a:off x="45720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79" name="PlaceHolder 3"/>
          <p:cNvSpPr>
            <a:spLocks noGrp="1"/>
          </p:cNvSpPr>
          <p:nvPr>
            <p:ph type="body"/>
          </p:nvPr>
        </p:nvSpPr>
        <p:spPr>
          <a:xfrm>
            <a:off x="467424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80" name="PlaceHolder 4"/>
          <p:cNvSpPr>
            <a:spLocks noGrp="1"/>
          </p:cNvSpPr>
          <p:nvPr>
            <p:ph type="body"/>
          </p:nvPr>
        </p:nvSpPr>
        <p:spPr>
          <a:xfrm>
            <a:off x="457200" y="3966480"/>
            <a:ext cx="822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82" name="PlaceHolder 2"/>
          <p:cNvSpPr>
            <a:spLocks noGrp="1"/>
          </p:cNvSpPr>
          <p:nvPr>
            <p:ph type="body"/>
          </p:nvPr>
        </p:nvSpPr>
        <p:spPr>
          <a:xfrm>
            <a:off x="457200" y="1599840"/>
            <a:ext cx="822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83" name="PlaceHolder 3"/>
          <p:cNvSpPr>
            <a:spLocks noGrp="1"/>
          </p:cNvSpPr>
          <p:nvPr>
            <p:ph type="body"/>
          </p:nvPr>
        </p:nvSpPr>
        <p:spPr>
          <a:xfrm>
            <a:off x="457200" y="3966480"/>
            <a:ext cx="822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85" name="PlaceHolder 2"/>
          <p:cNvSpPr>
            <a:spLocks noGrp="1"/>
          </p:cNvSpPr>
          <p:nvPr>
            <p:ph type="body"/>
          </p:nvPr>
        </p:nvSpPr>
        <p:spPr>
          <a:xfrm>
            <a:off x="45720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86" name="PlaceHolder 3"/>
          <p:cNvSpPr>
            <a:spLocks noGrp="1"/>
          </p:cNvSpPr>
          <p:nvPr>
            <p:ph type="body"/>
          </p:nvPr>
        </p:nvSpPr>
        <p:spPr>
          <a:xfrm>
            <a:off x="467424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87" name="PlaceHolder 4"/>
          <p:cNvSpPr>
            <a:spLocks noGrp="1"/>
          </p:cNvSpPr>
          <p:nvPr>
            <p:ph type="body"/>
          </p:nvPr>
        </p:nvSpPr>
        <p:spPr>
          <a:xfrm>
            <a:off x="4674240" y="396648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88" name="PlaceHolder 5"/>
          <p:cNvSpPr>
            <a:spLocks noGrp="1"/>
          </p:cNvSpPr>
          <p:nvPr>
            <p:ph type="body"/>
          </p:nvPr>
        </p:nvSpPr>
        <p:spPr>
          <a:xfrm>
            <a:off x="457200" y="396648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90" name="PlaceHolder 2"/>
          <p:cNvSpPr>
            <a:spLocks noGrp="1"/>
          </p:cNvSpPr>
          <p:nvPr>
            <p:ph type="body"/>
          </p:nvPr>
        </p:nvSpPr>
        <p:spPr>
          <a:xfrm>
            <a:off x="457200" y="159984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91" name="PlaceHolder 3"/>
          <p:cNvSpPr>
            <a:spLocks noGrp="1"/>
          </p:cNvSpPr>
          <p:nvPr>
            <p:ph type="body"/>
          </p:nvPr>
        </p:nvSpPr>
        <p:spPr>
          <a:xfrm>
            <a:off x="3239640" y="159984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92" name="PlaceHolder 4"/>
          <p:cNvSpPr>
            <a:spLocks noGrp="1"/>
          </p:cNvSpPr>
          <p:nvPr>
            <p:ph type="body"/>
          </p:nvPr>
        </p:nvSpPr>
        <p:spPr>
          <a:xfrm>
            <a:off x="6022080" y="159984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93" name="PlaceHolder 5"/>
          <p:cNvSpPr>
            <a:spLocks noGrp="1"/>
          </p:cNvSpPr>
          <p:nvPr>
            <p:ph type="body"/>
          </p:nvPr>
        </p:nvSpPr>
        <p:spPr>
          <a:xfrm>
            <a:off x="6022080" y="396648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94" name="PlaceHolder 6"/>
          <p:cNvSpPr>
            <a:spLocks noGrp="1"/>
          </p:cNvSpPr>
          <p:nvPr>
            <p:ph type="body"/>
          </p:nvPr>
        </p:nvSpPr>
        <p:spPr>
          <a:xfrm>
            <a:off x="3239640" y="396648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95" name="PlaceHolder 7"/>
          <p:cNvSpPr>
            <a:spLocks noGrp="1"/>
          </p:cNvSpPr>
          <p:nvPr>
            <p:ph type="body"/>
          </p:nvPr>
        </p:nvSpPr>
        <p:spPr>
          <a:xfrm>
            <a:off x="457200" y="3966480"/>
            <a:ext cx="264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15" name="PlaceHolder 2"/>
          <p:cNvSpPr>
            <a:spLocks noGrp="1"/>
          </p:cNvSpPr>
          <p:nvPr>
            <p:ph type="body"/>
          </p:nvPr>
        </p:nvSpPr>
        <p:spPr>
          <a:xfrm>
            <a:off x="457200" y="1599840"/>
            <a:ext cx="82296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17" name="PlaceHolder 2"/>
          <p:cNvSpPr>
            <a:spLocks noGrp="1"/>
          </p:cNvSpPr>
          <p:nvPr>
            <p:ph type="body"/>
          </p:nvPr>
        </p:nvSpPr>
        <p:spPr>
          <a:xfrm>
            <a:off x="457200" y="1599840"/>
            <a:ext cx="40158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18" name="PlaceHolder 3"/>
          <p:cNvSpPr>
            <a:spLocks noGrp="1"/>
          </p:cNvSpPr>
          <p:nvPr>
            <p:ph type="body"/>
          </p:nvPr>
        </p:nvSpPr>
        <p:spPr>
          <a:xfrm>
            <a:off x="4674240" y="1599840"/>
            <a:ext cx="40158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7920"/>
            <a:ext cx="8229600" cy="5284440"/>
          </a:xfrm>
          <a:prstGeom prst="rect">
            <a:avLst/>
          </a:prstGeom>
        </p:spPr>
        <p:txBody>
          <a:bodyPr lIns="0" rIns="0" tIns="0" bIns="0" anchor="ctr"/>
          <a:p>
            <a:pPr algn="ctr">
              <a:spcBef>
                <a:spcPts val="799"/>
              </a:spcBef>
            </a:pP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22" name="PlaceHolder 2"/>
          <p:cNvSpPr>
            <a:spLocks noGrp="1"/>
          </p:cNvSpPr>
          <p:nvPr>
            <p:ph type="body"/>
          </p:nvPr>
        </p:nvSpPr>
        <p:spPr>
          <a:xfrm>
            <a:off x="45720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23" name="PlaceHolder 3"/>
          <p:cNvSpPr>
            <a:spLocks noGrp="1"/>
          </p:cNvSpPr>
          <p:nvPr>
            <p:ph type="body"/>
          </p:nvPr>
        </p:nvSpPr>
        <p:spPr>
          <a:xfrm>
            <a:off x="457200" y="396648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24" name="PlaceHolder 4"/>
          <p:cNvSpPr>
            <a:spLocks noGrp="1"/>
          </p:cNvSpPr>
          <p:nvPr>
            <p:ph type="body"/>
          </p:nvPr>
        </p:nvSpPr>
        <p:spPr>
          <a:xfrm>
            <a:off x="4674240" y="1599840"/>
            <a:ext cx="40158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26" name="PlaceHolder 2"/>
          <p:cNvSpPr>
            <a:spLocks noGrp="1"/>
          </p:cNvSpPr>
          <p:nvPr>
            <p:ph type="body"/>
          </p:nvPr>
        </p:nvSpPr>
        <p:spPr>
          <a:xfrm>
            <a:off x="457200" y="1599840"/>
            <a:ext cx="4015800" cy="453060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27" name="PlaceHolder 3"/>
          <p:cNvSpPr>
            <a:spLocks noGrp="1"/>
          </p:cNvSpPr>
          <p:nvPr>
            <p:ph type="body"/>
          </p:nvPr>
        </p:nvSpPr>
        <p:spPr>
          <a:xfrm>
            <a:off x="467424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28" name="PlaceHolder 4"/>
          <p:cNvSpPr>
            <a:spLocks noGrp="1"/>
          </p:cNvSpPr>
          <p:nvPr>
            <p:ph type="body"/>
          </p:nvPr>
        </p:nvSpPr>
        <p:spPr>
          <a:xfrm>
            <a:off x="4674240" y="396648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7920"/>
            <a:ext cx="8229600" cy="1139760"/>
          </a:xfrm>
          <a:prstGeom prst="rect">
            <a:avLst/>
          </a:prstGeom>
        </p:spPr>
        <p:txBody>
          <a:bodyPr lIns="90000" rIns="90000" tIns="46800" bIns="46800" anchor="ctr" anchorCtr="1"/>
          <a:p>
            <a:pPr algn="ctr"/>
            <a:endParaRPr b="0" lang="en-US" sz="4400" spc="-1" strike="noStrike">
              <a:solidFill>
                <a:srgbClr val="b2b2b2"/>
              </a:solidFill>
              <a:uFill>
                <a:solidFill>
                  <a:srgbClr val="ffffff"/>
                </a:solidFill>
              </a:uFill>
              <a:latin typeface="Arial"/>
            </a:endParaRPr>
          </a:p>
        </p:txBody>
      </p:sp>
      <p:sp>
        <p:nvSpPr>
          <p:cNvPr id="30" name="PlaceHolder 2"/>
          <p:cNvSpPr>
            <a:spLocks noGrp="1"/>
          </p:cNvSpPr>
          <p:nvPr>
            <p:ph type="body"/>
          </p:nvPr>
        </p:nvSpPr>
        <p:spPr>
          <a:xfrm>
            <a:off x="45720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31" name="PlaceHolder 3"/>
          <p:cNvSpPr>
            <a:spLocks noGrp="1"/>
          </p:cNvSpPr>
          <p:nvPr>
            <p:ph type="body"/>
          </p:nvPr>
        </p:nvSpPr>
        <p:spPr>
          <a:xfrm>
            <a:off x="4674240" y="1599840"/>
            <a:ext cx="40158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
        <p:nvSpPr>
          <p:cNvPr id="32" name="PlaceHolder 4"/>
          <p:cNvSpPr>
            <a:spLocks noGrp="1"/>
          </p:cNvSpPr>
          <p:nvPr>
            <p:ph type="body"/>
          </p:nvPr>
        </p:nvSpPr>
        <p:spPr>
          <a:xfrm>
            <a:off x="457200" y="3966480"/>
            <a:ext cx="8229600" cy="2161080"/>
          </a:xfrm>
          <a:prstGeom prst="rect">
            <a:avLst/>
          </a:prstGeom>
        </p:spPr>
        <p:txBody>
          <a:bodyPr lIns="90000" rIns="90000" tIns="46800" bIns="46800">
            <a:normAutofit/>
          </a:bodyPr>
          <a:p>
            <a:endParaRPr b="0" lang="en-US"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3981600"/>
            <a:ext cx="3400560" cy="2863800"/>
          </a:xfrm>
          <a:custGeom>
            <a:avLst/>
            <a:gdLst/>
            <a:ahLst/>
            <a:rect l="l" t="t"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a:gsLst>
              <a:gs pos="0">
                <a:srgbClr val="000000"/>
              </a:gs>
              <a:gs pos="50000">
                <a:srgbClr val="010199"/>
              </a:gs>
              <a:gs pos="100000">
                <a:srgbClr val="000000"/>
              </a:gs>
            </a:gsLst>
            <a:lin ang="2700000"/>
          </a:gradFill>
          <a:ln>
            <a:noFill/>
          </a:ln>
        </p:spPr>
        <p:style>
          <a:lnRef idx="0"/>
          <a:fillRef idx="0"/>
          <a:effectRef idx="0"/>
          <a:fontRef idx="minor"/>
        </p:style>
      </p:sp>
      <p:sp>
        <p:nvSpPr>
          <p:cNvPr id="1" name="CustomShape 2"/>
          <p:cNvSpPr/>
          <p:nvPr/>
        </p:nvSpPr>
        <p:spPr>
          <a:xfrm>
            <a:off x="0" y="3902040"/>
            <a:ext cx="2943360" cy="2949480"/>
          </a:xfrm>
          <a:custGeom>
            <a:avLst/>
            <a:gdLst/>
            <a:ahLst/>
            <a:rect l="l" t="t" r="r" b="b"/>
            <a:pathLst>
              <a:path w="1854" h="1858">
                <a:moveTo>
                  <a:pt x="1854" y="1858"/>
                </a:moveTo>
                <a:lnTo>
                  <a:pt x="0" y="1858"/>
                </a:lnTo>
                <a:lnTo>
                  <a:pt x="0" y="0"/>
                </a:lnTo>
                <a:lnTo>
                  <a:pt x="1854" y="1858"/>
                </a:lnTo>
                <a:lnTo>
                  <a:pt x="1854" y="1858"/>
                </a:lnTo>
                <a:close/>
              </a:path>
            </a:pathLst>
          </a:custGeom>
          <a:gradFill>
            <a:gsLst>
              <a:gs pos="0">
                <a:srgbClr val="010199"/>
              </a:gs>
              <a:gs pos="50000">
                <a:srgbClr val="000000"/>
              </a:gs>
              <a:gs pos="100000">
                <a:srgbClr val="010199"/>
              </a:gs>
            </a:gsLst>
            <a:lin ang="18900000"/>
          </a:gradFill>
          <a:ln>
            <a:noFill/>
          </a:ln>
        </p:spPr>
        <p:style>
          <a:lnRef idx="0"/>
          <a:fillRef idx="0"/>
          <a:effectRef idx="0"/>
          <a:fontRef idx="minor"/>
        </p:style>
      </p:sp>
      <p:sp>
        <p:nvSpPr>
          <p:cNvPr id="2" name="CustomShape 3"/>
          <p:cNvSpPr/>
          <p:nvPr/>
        </p:nvSpPr>
        <p:spPr>
          <a:xfrm>
            <a:off x="0" y="4341960"/>
            <a:ext cx="2770200" cy="2503440"/>
          </a:xfrm>
          <a:custGeom>
            <a:avLst/>
            <a:gdLst/>
            <a:ahLst/>
            <a:rect l="l" t="t"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a:gsLst>
              <a:gs pos="0">
                <a:srgbClr val="000000"/>
              </a:gs>
              <a:gs pos="50000">
                <a:srgbClr val="010199"/>
              </a:gs>
              <a:gs pos="100000">
                <a:srgbClr val="000000"/>
              </a:gs>
            </a:gsLst>
            <a:lin ang="2700000"/>
          </a:gradFill>
          <a:ln>
            <a:noFill/>
          </a:ln>
        </p:spPr>
        <p:style>
          <a:lnRef idx="0"/>
          <a:fillRef idx="0"/>
          <a:effectRef idx="0"/>
          <a:fontRef idx="minor"/>
        </p:style>
      </p:sp>
      <p:sp>
        <p:nvSpPr>
          <p:cNvPr id="3" name="CustomShape 4"/>
          <p:cNvSpPr/>
          <p:nvPr/>
        </p:nvSpPr>
        <p:spPr>
          <a:xfrm>
            <a:off x="0" y="4038480"/>
            <a:ext cx="2770200" cy="2806920"/>
          </a:xfrm>
          <a:custGeom>
            <a:avLst/>
            <a:gdLst/>
            <a:ahLst/>
            <a:rect l="l" t="t"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a:gsLst>
              <a:gs pos="0">
                <a:srgbClr val="000000"/>
              </a:gs>
              <a:gs pos="50000">
                <a:srgbClr val="010199"/>
              </a:gs>
              <a:gs pos="100000">
                <a:srgbClr val="000000"/>
              </a:gs>
            </a:gsLst>
            <a:lin ang="2700000"/>
          </a:gradFill>
          <a:ln>
            <a:noFill/>
          </a:ln>
        </p:spPr>
        <p:style>
          <a:lnRef idx="0"/>
          <a:fillRef idx="0"/>
          <a:effectRef idx="0"/>
          <a:fontRef idx="minor"/>
        </p:style>
      </p:sp>
      <p:sp>
        <p:nvSpPr>
          <p:cNvPr id="4" name="CustomShape 5"/>
          <p:cNvSpPr/>
          <p:nvPr/>
        </p:nvSpPr>
        <p:spPr>
          <a:xfrm>
            <a:off x="331920" y="4419720"/>
            <a:ext cx="136440" cy="136440"/>
          </a:xfrm>
          <a:prstGeom prst="ellipse">
            <a:avLst/>
          </a:prstGeom>
          <a:gradFill>
            <a:gsLst>
              <a:gs pos="0">
                <a:srgbClr val="010199"/>
              </a:gs>
              <a:gs pos="100000">
                <a:srgbClr val="000000"/>
              </a:gs>
            </a:gsLst>
            <a:lin ang="18900000"/>
          </a:gradFill>
          <a:ln>
            <a:noFill/>
          </a:ln>
        </p:spPr>
        <p:style>
          <a:lnRef idx="0"/>
          <a:fillRef idx="0"/>
          <a:effectRef idx="0"/>
          <a:fontRef idx="minor"/>
        </p:style>
      </p:sp>
      <p:sp>
        <p:nvSpPr>
          <p:cNvPr id="5" name="CustomShape 6"/>
          <p:cNvSpPr/>
          <p:nvPr/>
        </p:nvSpPr>
        <p:spPr>
          <a:xfrm>
            <a:off x="2438280" y="6165720"/>
            <a:ext cx="146160" cy="146160"/>
          </a:xfrm>
          <a:prstGeom prst="ellipse">
            <a:avLst/>
          </a:prstGeom>
          <a:gradFill>
            <a:gsLst>
              <a:gs pos="0">
                <a:srgbClr val="010199"/>
              </a:gs>
              <a:gs pos="100000">
                <a:srgbClr val="000000"/>
              </a:gs>
            </a:gsLst>
            <a:lin ang="2700000"/>
          </a:gradFill>
          <a:ln>
            <a:noFill/>
          </a:ln>
        </p:spPr>
        <p:style>
          <a:lnRef idx="0"/>
          <a:fillRef idx="0"/>
          <a:effectRef idx="0"/>
          <a:fontRef idx="minor"/>
        </p:style>
      </p:sp>
      <p:sp>
        <p:nvSpPr>
          <p:cNvPr id="6" name="CustomShape 7"/>
          <p:cNvSpPr/>
          <p:nvPr/>
        </p:nvSpPr>
        <p:spPr>
          <a:xfrm>
            <a:off x="1255680" y="4322880"/>
            <a:ext cx="192240" cy="191880"/>
          </a:xfrm>
          <a:prstGeom prst="ellipse">
            <a:avLst/>
          </a:prstGeom>
          <a:gradFill>
            <a:gsLst>
              <a:gs pos="0">
                <a:srgbClr val="010199"/>
              </a:gs>
              <a:gs pos="100000">
                <a:srgbClr val="000000"/>
              </a:gs>
            </a:gsLst>
            <a:lin ang="18900000"/>
          </a:gradFill>
          <a:ln>
            <a:noFill/>
          </a:ln>
        </p:spPr>
        <p:style>
          <a:lnRef idx="0"/>
          <a:fillRef idx="0"/>
          <a:effectRef idx="0"/>
          <a:fontRef idx="minor"/>
        </p:style>
      </p:sp>
      <p:sp>
        <p:nvSpPr>
          <p:cNvPr id="7" name="PlaceHolder 8"/>
          <p:cNvSpPr>
            <a:spLocks noGrp="1"/>
          </p:cNvSpPr>
          <p:nvPr>
            <p:ph type="title"/>
          </p:nvPr>
        </p:nvSpPr>
        <p:spPr>
          <a:xfrm>
            <a:off x="457200" y="277920"/>
            <a:ext cx="8229600" cy="1139760"/>
          </a:xfrm>
          <a:prstGeom prst="rect">
            <a:avLst/>
          </a:prstGeom>
        </p:spPr>
        <p:txBody>
          <a:bodyPr lIns="90000" rIns="90000" tIns="46800" bIns="46800" anchor="ctr" anchorCtr="1"/>
          <a:p>
            <a:pPr algn="ctr"/>
            <a:r>
              <a:rPr b="0" lang="en-US" sz="4400" spc="-1" strike="noStrike">
                <a:solidFill>
                  <a:srgbClr val="b2b2b2"/>
                </a:solidFill>
                <a:uFill>
                  <a:solidFill>
                    <a:srgbClr val="ffffff"/>
                  </a:solidFill>
                </a:uFill>
                <a:latin typeface="Arial"/>
              </a:rPr>
              <a:t>Click to edit the title text format</a:t>
            </a:r>
            <a:endParaRPr b="0" lang="en-US" sz="4400" spc="-1" strike="noStrike">
              <a:solidFill>
                <a:srgbClr val="b2b2b2"/>
              </a:solidFill>
              <a:uFill>
                <a:solidFill>
                  <a:srgbClr val="ffffff"/>
                </a:solidFill>
              </a:uFill>
              <a:latin typeface="Arial"/>
            </a:endParaRPr>
          </a:p>
        </p:txBody>
      </p:sp>
      <p:sp>
        <p:nvSpPr>
          <p:cNvPr id="8" name="PlaceHolder 9"/>
          <p:cNvSpPr>
            <a:spLocks noGrp="1"/>
          </p:cNvSpPr>
          <p:nvPr>
            <p:ph type="body"/>
          </p:nvPr>
        </p:nvSpPr>
        <p:spPr>
          <a:xfrm>
            <a:off x="457200" y="1599840"/>
            <a:ext cx="8229600" cy="4530600"/>
          </a:xfrm>
          <a:prstGeom prst="rect">
            <a:avLst/>
          </a:prstGeom>
        </p:spPr>
        <p:txBody>
          <a:bodyPr lIns="90000" rIns="90000" tIns="46800" bIns="46800">
            <a:normAutofit/>
          </a:bodyPr>
          <a:p>
            <a:pPr marL="342720" indent="-342720">
              <a:spcBef>
                <a:spcPts val="799"/>
              </a:spcBef>
              <a:buClr>
                <a:srgbClr val="ffffcc"/>
              </a:buClr>
              <a:buSzPct val="7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742680" indent="-285480">
              <a:spcBef>
                <a:spcPts val="799"/>
              </a:spcBef>
              <a:buClr>
                <a:srgbClr val="b2b2b2"/>
              </a:buClr>
              <a:buSzPct val="75000"/>
              <a:buFont typeface="Wingdings" charset="2"/>
              <a:buChar char=""/>
            </a:pPr>
            <a:r>
              <a:rPr b="0" lang="en-US" sz="3200" spc="-1" strike="noStrike">
                <a:solidFill>
                  <a:srgbClr val="ffffff"/>
                </a:solidFill>
                <a:uFill>
                  <a:solidFill>
                    <a:srgbClr val="ffffff"/>
                  </a:solidFill>
                </a:uFill>
                <a:latin typeface="Arial"/>
              </a:rPr>
              <a:t>Second Outline Level</a:t>
            </a:r>
            <a:endParaRPr b="0" lang="en-US" sz="3200" spc="-1" strike="noStrike">
              <a:solidFill>
                <a:srgbClr val="ffffff"/>
              </a:solidFill>
              <a:uFill>
                <a:solidFill>
                  <a:srgbClr val="ffffff"/>
                </a:solidFill>
              </a:uFill>
              <a:latin typeface="Arial"/>
            </a:endParaRPr>
          </a:p>
          <a:p>
            <a:pPr lvl="2" marL="1143000" indent="-228600">
              <a:spcBef>
                <a:spcPts val="799"/>
              </a:spcBef>
              <a:buClr>
                <a:srgbClr val="666699"/>
              </a:buClr>
              <a:buSzPct val="75000"/>
              <a:buFont typeface="Wingdings" charset="2"/>
              <a:buChar char=""/>
            </a:pPr>
            <a:r>
              <a:rPr b="0" lang="en-US" sz="3200" spc="-1" strike="noStrike">
                <a:solidFill>
                  <a:srgbClr val="ffffff"/>
                </a:solidFill>
                <a:uFill>
                  <a:solidFill>
                    <a:srgbClr val="ffffff"/>
                  </a:solidFill>
                </a:uFill>
                <a:latin typeface="Arial"/>
              </a:rPr>
              <a:t>Third Outline Level</a:t>
            </a:r>
            <a:endParaRPr b="0" lang="en-US" sz="3200" spc="-1" strike="noStrike">
              <a:solidFill>
                <a:srgbClr val="ffffff"/>
              </a:solidFill>
              <a:uFill>
                <a:solidFill>
                  <a:srgbClr val="ffffff"/>
                </a:solidFill>
              </a:uFill>
              <a:latin typeface="Arial"/>
            </a:endParaRPr>
          </a:p>
          <a:p>
            <a:pPr lvl="3" marL="1600200" indent="-228600">
              <a:spcBef>
                <a:spcPts val="799"/>
              </a:spcBef>
              <a:buClr>
                <a:srgbClr val="ffcc66"/>
              </a:buClr>
              <a:buSzPct val="75000"/>
              <a:buFont typeface="Wingdings" charset="2"/>
              <a:buChar char=""/>
            </a:pPr>
            <a:r>
              <a:rPr b="0" lang="en-US" sz="3200" spc="-1" strike="noStrike">
                <a:solidFill>
                  <a:srgbClr val="ffffff"/>
                </a:solidFill>
                <a:uFill>
                  <a:solidFill>
                    <a:srgbClr val="ffffff"/>
                  </a:solidFill>
                </a:uFill>
                <a:latin typeface="Arial"/>
              </a:rPr>
              <a:t>Fourth Outline Level</a:t>
            </a:r>
            <a:endParaRPr b="0" lang="en-US" sz="3200" spc="-1" strike="noStrike">
              <a:solidFill>
                <a:srgbClr val="ffffff"/>
              </a:solidFill>
              <a:uFill>
                <a:solidFill>
                  <a:srgbClr val="ffffff"/>
                </a:solidFill>
              </a:uFill>
              <a:latin typeface="Arial"/>
            </a:endParaRPr>
          </a:p>
          <a:p>
            <a:pPr lvl="4" marL="2057400" indent="-228600">
              <a:spcBef>
                <a:spcPts val="799"/>
              </a:spcBef>
              <a:buClr>
                <a:srgbClr val="ffffff"/>
              </a:buClr>
              <a:buSzPct val="75000"/>
              <a:buFont typeface="Wingdings" charset="2"/>
              <a:buChar char=""/>
            </a:pPr>
            <a:r>
              <a:rPr b="0" lang="en-US" sz="3200" spc="-1" strike="noStrike">
                <a:solidFill>
                  <a:srgbClr val="ffffff"/>
                </a:solidFill>
                <a:uFill>
                  <a:solidFill>
                    <a:srgbClr val="ffffff"/>
                  </a:solidFill>
                </a:uFill>
                <a:latin typeface="Arial"/>
              </a:rPr>
              <a:t>Fifth Outline Level</a:t>
            </a:r>
            <a:endParaRPr b="0" lang="en-US" sz="3200" spc="-1" strike="noStrike">
              <a:solidFill>
                <a:srgbClr val="ffffff"/>
              </a:solidFill>
              <a:uFill>
                <a:solidFill>
                  <a:srgbClr val="ffffff"/>
                </a:solidFill>
              </a:uFill>
              <a:latin typeface="Arial"/>
            </a:endParaRPr>
          </a:p>
          <a:p>
            <a:pPr lvl="5" marL="2057400" indent="-228600">
              <a:spcBef>
                <a:spcPts val="799"/>
              </a:spcBef>
              <a:buClr>
                <a:srgbClr val="ffffff"/>
              </a:buClr>
              <a:buSzPct val="75000"/>
              <a:buFont typeface="Wingdings" charset="2"/>
              <a:buChar char=""/>
            </a:pPr>
            <a:r>
              <a:rPr b="0" lang="en-US" sz="3200" spc="-1" strike="noStrike">
                <a:solidFill>
                  <a:srgbClr val="ffffff"/>
                </a:solidFill>
                <a:uFill>
                  <a:solidFill>
                    <a:srgbClr val="ffffff"/>
                  </a:solidFill>
                </a:uFill>
                <a:latin typeface="Arial"/>
              </a:rPr>
              <a:t>Sixth Outline Level</a:t>
            </a:r>
            <a:endParaRPr b="0" lang="en-US" sz="3200" spc="-1" strike="noStrike">
              <a:solidFill>
                <a:srgbClr val="ffffff"/>
              </a:solidFill>
              <a:uFill>
                <a:solidFill>
                  <a:srgbClr val="ffffff"/>
                </a:solidFill>
              </a:uFill>
              <a:latin typeface="Arial"/>
            </a:endParaRPr>
          </a:p>
          <a:p>
            <a:pPr lvl="6" marL="2057400" indent="-228600">
              <a:spcBef>
                <a:spcPts val="799"/>
              </a:spcBef>
              <a:buClr>
                <a:srgbClr val="ffffff"/>
              </a:buClr>
              <a:buSzPct val="75000"/>
              <a:buFont typeface="Wingdings" charset="2"/>
              <a:buChar char=""/>
            </a:pPr>
            <a:r>
              <a:rPr b="0" lang="en-US" sz="3200" spc="-1" strike="noStrike">
                <a:solidFill>
                  <a:srgbClr val="ffffff"/>
                </a:solidFill>
                <a:uFill>
                  <a:solidFill>
                    <a:srgbClr val="ffffff"/>
                  </a:solidFill>
                </a:uFill>
                <a:latin typeface="Arial"/>
              </a:rPr>
              <a:t>Seventh Outline Level</a:t>
            </a:r>
            <a:endParaRPr b="0" lang="en-US" sz="3200" spc="-1" strike="noStrike">
              <a:solidFill>
                <a:srgbClr val="ffffff"/>
              </a:solidFill>
              <a:uFill>
                <a:solidFill>
                  <a:srgbClr val="ffffff"/>
                </a:solidFill>
              </a:uFill>
              <a:latin typeface="Arial"/>
            </a:endParaRPr>
          </a:p>
        </p:txBody>
      </p:sp>
      <p:sp>
        <p:nvSpPr>
          <p:cNvPr id="9" name="PlaceHolder 10"/>
          <p:cNvSpPr>
            <a:spLocks noGrp="1"/>
          </p:cNvSpPr>
          <p:nvPr>
            <p:ph type="dt"/>
          </p:nvPr>
        </p:nvSpPr>
        <p:spPr>
          <a:xfrm>
            <a:off x="456840" y="6248520"/>
            <a:ext cx="2133720" cy="457200"/>
          </a:xfrm>
          <a:prstGeom prst="rect">
            <a:avLst/>
          </a:prstGeom>
        </p:spPr>
        <p:txBody>
          <a:bodyPr lIns="90000" rIns="90000" tIns="46800" bIns="46800"/>
          <a:p>
            <a:pPr/>
            <a:endParaRPr b="0" lang="en-US" sz="1800" spc="-1" strike="noStrike">
              <a:solidFill>
                <a:srgbClr val="ffffff"/>
              </a:solidFill>
              <a:uFill>
                <a:solidFill>
                  <a:srgbClr val="ffffff"/>
                </a:solidFill>
              </a:uFill>
              <a:latin typeface="Arial"/>
            </a:endParaRPr>
          </a:p>
        </p:txBody>
      </p:sp>
      <p:sp>
        <p:nvSpPr>
          <p:cNvPr id="10" name="PlaceHolder 11"/>
          <p:cNvSpPr>
            <a:spLocks noGrp="1"/>
          </p:cNvSpPr>
          <p:nvPr>
            <p:ph type="ftr"/>
          </p:nvPr>
        </p:nvSpPr>
        <p:spPr>
          <a:xfrm>
            <a:off x="3124080" y="6248520"/>
            <a:ext cx="2895840" cy="457200"/>
          </a:xfrm>
          <a:prstGeom prst="rect">
            <a:avLst/>
          </a:prstGeom>
        </p:spPr>
        <p:txBody>
          <a:bodyPr lIns="90000" rIns="90000" tIns="46800" bIns="46800"/>
          <a:p>
            <a:pPr/>
            <a:endParaRPr b="0" lang="en-US" sz="1800" spc="-1" strike="noStrike">
              <a:solidFill>
                <a:srgbClr val="ffffff"/>
              </a:solidFill>
              <a:uFill>
                <a:solidFill>
                  <a:srgbClr val="ffffff"/>
                </a:solidFill>
              </a:uFill>
              <a:latin typeface="Arial"/>
            </a:endParaRPr>
          </a:p>
        </p:txBody>
      </p:sp>
      <p:sp>
        <p:nvSpPr>
          <p:cNvPr id="11" name="PlaceHolder 12"/>
          <p:cNvSpPr>
            <a:spLocks noGrp="1"/>
          </p:cNvSpPr>
          <p:nvPr>
            <p:ph type="sldNum"/>
          </p:nvPr>
        </p:nvSpPr>
        <p:spPr>
          <a:xfrm>
            <a:off x="6552720" y="6248520"/>
            <a:ext cx="2133720" cy="457200"/>
          </a:xfrm>
          <a:prstGeom prst="rect">
            <a:avLst/>
          </a:prstGeom>
        </p:spPr>
        <p:txBody>
          <a:bodyPr lIns="90000" rIns="90000" tIns="46800" bIns="46800"/>
          <a:p>
            <a:pPr marL="216000" indent="-216000" algn="r">
              <a:buClr>
                <a:srgbClr val="ffffff"/>
              </a:buClr>
              <a:buSzPct val="45000"/>
              <a:buFont typeface="Wingdings" charset="2"/>
              <a:buChar char=""/>
            </a:pPr>
            <a:fld id="{7050CF3F-CFAF-4409-9660-104D34291F6B}" type="slidenum">
              <a:rPr b="0" lang="en-US" sz="1000" spc="-1" strike="noStrike">
                <a:solidFill>
                  <a:srgbClr val="ffffff"/>
                </a:solidFill>
                <a:uFill>
                  <a:solidFill>
                    <a:srgbClr val="ffffff"/>
                  </a:solidFill>
                </a:uFill>
                <a:latin typeface="Times New Roman"/>
              </a:rPr>
              <a:t>&lt;number&gt;</a:t>
            </a:fld>
            <a:endParaRPr b="0" lang="en-US" sz="10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8" name="CustomShape 1"/>
          <p:cNvSpPr/>
          <p:nvPr/>
        </p:nvSpPr>
        <p:spPr>
          <a:xfrm>
            <a:off x="0" y="3981600"/>
            <a:ext cx="3400560" cy="2863800"/>
          </a:xfrm>
          <a:custGeom>
            <a:avLst/>
            <a:gdLst/>
            <a:ahLst/>
            <a:rect l="l" t="t"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a:gsLst>
              <a:gs pos="0">
                <a:srgbClr val="000000"/>
              </a:gs>
              <a:gs pos="50000">
                <a:srgbClr val="010199"/>
              </a:gs>
              <a:gs pos="100000">
                <a:srgbClr val="000000"/>
              </a:gs>
            </a:gsLst>
            <a:lin ang="2700000"/>
          </a:gradFill>
          <a:ln>
            <a:noFill/>
          </a:ln>
        </p:spPr>
        <p:style>
          <a:lnRef idx="0"/>
          <a:fillRef idx="0"/>
          <a:effectRef idx="0"/>
          <a:fontRef idx="minor"/>
        </p:style>
      </p:sp>
      <p:sp>
        <p:nvSpPr>
          <p:cNvPr id="49" name="CustomShape 2"/>
          <p:cNvSpPr/>
          <p:nvPr/>
        </p:nvSpPr>
        <p:spPr>
          <a:xfrm>
            <a:off x="0" y="3902040"/>
            <a:ext cx="2943360" cy="2949480"/>
          </a:xfrm>
          <a:custGeom>
            <a:avLst/>
            <a:gdLst/>
            <a:ahLst/>
            <a:rect l="l" t="t" r="r" b="b"/>
            <a:pathLst>
              <a:path w="1854" h="1858">
                <a:moveTo>
                  <a:pt x="1854" y="1858"/>
                </a:moveTo>
                <a:lnTo>
                  <a:pt x="0" y="1858"/>
                </a:lnTo>
                <a:lnTo>
                  <a:pt x="0" y="0"/>
                </a:lnTo>
                <a:lnTo>
                  <a:pt x="1854" y="1858"/>
                </a:lnTo>
                <a:lnTo>
                  <a:pt x="1854" y="1858"/>
                </a:lnTo>
                <a:close/>
              </a:path>
            </a:pathLst>
          </a:custGeom>
          <a:gradFill>
            <a:gsLst>
              <a:gs pos="0">
                <a:srgbClr val="010199"/>
              </a:gs>
              <a:gs pos="50000">
                <a:srgbClr val="000000"/>
              </a:gs>
              <a:gs pos="100000">
                <a:srgbClr val="010199"/>
              </a:gs>
            </a:gsLst>
            <a:lin ang="18900000"/>
          </a:gradFill>
          <a:ln>
            <a:noFill/>
          </a:ln>
        </p:spPr>
        <p:style>
          <a:lnRef idx="0"/>
          <a:fillRef idx="0"/>
          <a:effectRef idx="0"/>
          <a:fontRef idx="minor"/>
        </p:style>
      </p:sp>
      <p:sp>
        <p:nvSpPr>
          <p:cNvPr id="50" name="CustomShape 3"/>
          <p:cNvSpPr/>
          <p:nvPr/>
        </p:nvSpPr>
        <p:spPr>
          <a:xfrm>
            <a:off x="0" y="4341960"/>
            <a:ext cx="2770200" cy="2503440"/>
          </a:xfrm>
          <a:custGeom>
            <a:avLst/>
            <a:gdLst/>
            <a:ahLst/>
            <a:rect l="l" t="t"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a:gsLst>
              <a:gs pos="0">
                <a:srgbClr val="000000"/>
              </a:gs>
              <a:gs pos="50000">
                <a:srgbClr val="010199"/>
              </a:gs>
              <a:gs pos="100000">
                <a:srgbClr val="000000"/>
              </a:gs>
            </a:gsLst>
            <a:lin ang="2700000"/>
          </a:gradFill>
          <a:ln>
            <a:noFill/>
          </a:ln>
        </p:spPr>
        <p:style>
          <a:lnRef idx="0"/>
          <a:fillRef idx="0"/>
          <a:effectRef idx="0"/>
          <a:fontRef idx="minor"/>
        </p:style>
      </p:sp>
      <p:sp>
        <p:nvSpPr>
          <p:cNvPr id="51" name="CustomShape 4"/>
          <p:cNvSpPr/>
          <p:nvPr/>
        </p:nvSpPr>
        <p:spPr>
          <a:xfrm>
            <a:off x="0" y="4038480"/>
            <a:ext cx="2770200" cy="2806920"/>
          </a:xfrm>
          <a:custGeom>
            <a:avLst/>
            <a:gdLst/>
            <a:ahLst/>
            <a:rect l="l" t="t"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a:gsLst>
              <a:gs pos="0">
                <a:srgbClr val="000000"/>
              </a:gs>
              <a:gs pos="50000">
                <a:srgbClr val="010199"/>
              </a:gs>
              <a:gs pos="100000">
                <a:srgbClr val="000000"/>
              </a:gs>
            </a:gsLst>
            <a:lin ang="2700000"/>
          </a:gradFill>
          <a:ln>
            <a:noFill/>
          </a:ln>
        </p:spPr>
        <p:style>
          <a:lnRef idx="0"/>
          <a:fillRef idx="0"/>
          <a:effectRef idx="0"/>
          <a:fontRef idx="minor"/>
        </p:style>
      </p:sp>
      <p:sp>
        <p:nvSpPr>
          <p:cNvPr id="52" name="CustomShape 5"/>
          <p:cNvSpPr/>
          <p:nvPr/>
        </p:nvSpPr>
        <p:spPr>
          <a:xfrm>
            <a:off x="331920" y="4419720"/>
            <a:ext cx="136440" cy="136440"/>
          </a:xfrm>
          <a:prstGeom prst="ellipse">
            <a:avLst/>
          </a:prstGeom>
          <a:gradFill>
            <a:gsLst>
              <a:gs pos="0">
                <a:srgbClr val="010199"/>
              </a:gs>
              <a:gs pos="100000">
                <a:srgbClr val="000000"/>
              </a:gs>
            </a:gsLst>
            <a:lin ang="18900000"/>
          </a:gradFill>
          <a:ln>
            <a:noFill/>
          </a:ln>
        </p:spPr>
        <p:style>
          <a:lnRef idx="0"/>
          <a:fillRef idx="0"/>
          <a:effectRef idx="0"/>
          <a:fontRef idx="minor"/>
        </p:style>
      </p:sp>
      <p:sp>
        <p:nvSpPr>
          <p:cNvPr id="53" name="CustomShape 6"/>
          <p:cNvSpPr/>
          <p:nvPr/>
        </p:nvSpPr>
        <p:spPr>
          <a:xfrm>
            <a:off x="2438280" y="6165720"/>
            <a:ext cx="146160" cy="146160"/>
          </a:xfrm>
          <a:prstGeom prst="ellipse">
            <a:avLst/>
          </a:prstGeom>
          <a:gradFill>
            <a:gsLst>
              <a:gs pos="0">
                <a:srgbClr val="010199"/>
              </a:gs>
              <a:gs pos="100000">
                <a:srgbClr val="000000"/>
              </a:gs>
            </a:gsLst>
            <a:lin ang="2700000"/>
          </a:gradFill>
          <a:ln>
            <a:noFill/>
          </a:ln>
        </p:spPr>
        <p:style>
          <a:lnRef idx="0"/>
          <a:fillRef idx="0"/>
          <a:effectRef idx="0"/>
          <a:fontRef idx="minor"/>
        </p:style>
      </p:sp>
      <p:sp>
        <p:nvSpPr>
          <p:cNvPr id="54" name="CustomShape 7"/>
          <p:cNvSpPr/>
          <p:nvPr/>
        </p:nvSpPr>
        <p:spPr>
          <a:xfrm>
            <a:off x="1255680" y="4322880"/>
            <a:ext cx="192240" cy="191880"/>
          </a:xfrm>
          <a:prstGeom prst="ellipse">
            <a:avLst/>
          </a:prstGeom>
          <a:gradFill>
            <a:gsLst>
              <a:gs pos="0">
                <a:srgbClr val="010199"/>
              </a:gs>
              <a:gs pos="100000">
                <a:srgbClr val="000000"/>
              </a:gs>
            </a:gsLst>
            <a:lin ang="18900000"/>
          </a:gradFill>
          <a:ln>
            <a:noFill/>
          </a:ln>
        </p:spPr>
        <p:style>
          <a:lnRef idx="0"/>
          <a:fillRef idx="0"/>
          <a:effectRef idx="0"/>
          <a:fontRef idx="minor"/>
        </p:style>
      </p:sp>
      <p:sp>
        <p:nvSpPr>
          <p:cNvPr id="55" name="PlaceHolder 8"/>
          <p:cNvSpPr>
            <a:spLocks noGrp="1"/>
          </p:cNvSpPr>
          <p:nvPr>
            <p:ph type="title"/>
          </p:nvPr>
        </p:nvSpPr>
        <p:spPr>
          <a:xfrm>
            <a:off x="457200" y="277920"/>
            <a:ext cx="8229600" cy="1139760"/>
          </a:xfrm>
          <a:prstGeom prst="rect">
            <a:avLst/>
          </a:prstGeom>
        </p:spPr>
        <p:txBody>
          <a:bodyPr lIns="90000" rIns="90000" tIns="46800" bIns="46800" anchor="ctr" anchorCtr="1"/>
          <a:p>
            <a:pPr algn="ctr"/>
            <a:r>
              <a:rPr b="0" lang="en-US" sz="4400" spc="-1" strike="noStrike">
                <a:solidFill>
                  <a:srgbClr val="b2b2b2"/>
                </a:solidFill>
                <a:uFill>
                  <a:solidFill>
                    <a:srgbClr val="ffffff"/>
                  </a:solidFill>
                </a:uFill>
                <a:latin typeface="Arial"/>
              </a:rPr>
              <a:t>Click to edit the title text format</a:t>
            </a:r>
            <a:endParaRPr b="0" lang="en-US" sz="4400" spc="-1" strike="noStrike">
              <a:solidFill>
                <a:srgbClr val="b2b2b2"/>
              </a:solidFill>
              <a:uFill>
                <a:solidFill>
                  <a:srgbClr val="ffffff"/>
                </a:solidFill>
              </a:uFill>
              <a:latin typeface="Arial"/>
            </a:endParaRPr>
          </a:p>
        </p:txBody>
      </p:sp>
      <p:sp>
        <p:nvSpPr>
          <p:cNvPr id="56" name="PlaceHolder 9"/>
          <p:cNvSpPr>
            <a:spLocks noGrp="1"/>
          </p:cNvSpPr>
          <p:nvPr>
            <p:ph type="body"/>
          </p:nvPr>
        </p:nvSpPr>
        <p:spPr>
          <a:xfrm>
            <a:off x="457200" y="1599840"/>
            <a:ext cx="8229600" cy="4530600"/>
          </a:xfrm>
          <a:prstGeom prst="rect">
            <a:avLst/>
          </a:prstGeom>
        </p:spPr>
        <p:txBody>
          <a:bodyPr lIns="90000" rIns="90000" tIns="46800" bIns="46800">
            <a:normAutofit/>
          </a:bodyPr>
          <a:p>
            <a:pPr marL="342720" indent="-342720">
              <a:spcBef>
                <a:spcPts val="799"/>
              </a:spcBef>
              <a:buClr>
                <a:srgbClr val="ffffcc"/>
              </a:buClr>
              <a:buSzPct val="75000"/>
              <a:buFont typeface="Wingdings" charset="2"/>
              <a:buChar char=""/>
            </a:pPr>
            <a:r>
              <a:rPr b="0" lang="en-US" sz="3200" spc="-1" strike="noStrike">
                <a:solidFill>
                  <a:srgbClr val="ffffff"/>
                </a:solidFill>
                <a:uFill>
                  <a:solidFill>
                    <a:srgbClr val="ffffff"/>
                  </a:solidFill>
                </a:uFill>
                <a:latin typeface="Arial"/>
              </a:rPr>
              <a:t>Click to edit the outline text format</a:t>
            </a:r>
            <a:endParaRPr b="0" lang="en-US" sz="3200" spc="-1" strike="noStrike">
              <a:solidFill>
                <a:srgbClr val="ffffff"/>
              </a:solidFill>
              <a:uFill>
                <a:solidFill>
                  <a:srgbClr val="ffffff"/>
                </a:solidFill>
              </a:uFill>
              <a:latin typeface="Arial"/>
            </a:endParaRPr>
          </a:p>
          <a:p>
            <a:pPr lvl="1" marL="742680" indent="-285480">
              <a:spcBef>
                <a:spcPts val="799"/>
              </a:spcBef>
              <a:buClr>
                <a:srgbClr val="b2b2b2"/>
              </a:buClr>
              <a:buSzPct val="75000"/>
              <a:buFont typeface="Wingdings" charset="2"/>
              <a:buChar char=""/>
            </a:pPr>
            <a:r>
              <a:rPr b="0" lang="en-US" sz="3200" spc="-1" strike="noStrike">
                <a:solidFill>
                  <a:srgbClr val="ffffff"/>
                </a:solidFill>
                <a:uFill>
                  <a:solidFill>
                    <a:srgbClr val="ffffff"/>
                  </a:solidFill>
                </a:uFill>
                <a:latin typeface="Arial"/>
              </a:rPr>
              <a:t>Second Outline Level</a:t>
            </a:r>
            <a:endParaRPr b="0" lang="en-US" sz="3200" spc="-1" strike="noStrike">
              <a:solidFill>
                <a:srgbClr val="ffffff"/>
              </a:solidFill>
              <a:uFill>
                <a:solidFill>
                  <a:srgbClr val="ffffff"/>
                </a:solidFill>
              </a:uFill>
              <a:latin typeface="Arial"/>
            </a:endParaRPr>
          </a:p>
          <a:p>
            <a:pPr lvl="2" marL="1143000" indent="-228600">
              <a:spcBef>
                <a:spcPts val="799"/>
              </a:spcBef>
              <a:buClr>
                <a:srgbClr val="666699"/>
              </a:buClr>
              <a:buSzPct val="75000"/>
              <a:buFont typeface="Wingdings" charset="2"/>
              <a:buChar char=""/>
            </a:pPr>
            <a:r>
              <a:rPr b="0" lang="en-US" sz="3200" spc="-1" strike="noStrike">
                <a:solidFill>
                  <a:srgbClr val="ffffff"/>
                </a:solidFill>
                <a:uFill>
                  <a:solidFill>
                    <a:srgbClr val="ffffff"/>
                  </a:solidFill>
                </a:uFill>
                <a:latin typeface="Arial"/>
              </a:rPr>
              <a:t>Third Outline Level</a:t>
            </a:r>
            <a:endParaRPr b="0" lang="en-US" sz="3200" spc="-1" strike="noStrike">
              <a:solidFill>
                <a:srgbClr val="ffffff"/>
              </a:solidFill>
              <a:uFill>
                <a:solidFill>
                  <a:srgbClr val="ffffff"/>
                </a:solidFill>
              </a:uFill>
              <a:latin typeface="Arial"/>
            </a:endParaRPr>
          </a:p>
          <a:p>
            <a:pPr lvl="3" marL="1600200" indent="-228600">
              <a:spcBef>
                <a:spcPts val="799"/>
              </a:spcBef>
              <a:buClr>
                <a:srgbClr val="ffcc66"/>
              </a:buClr>
              <a:buSzPct val="75000"/>
              <a:buFont typeface="Wingdings" charset="2"/>
              <a:buChar char=""/>
            </a:pPr>
            <a:r>
              <a:rPr b="0" lang="en-US" sz="3200" spc="-1" strike="noStrike">
                <a:solidFill>
                  <a:srgbClr val="ffffff"/>
                </a:solidFill>
                <a:uFill>
                  <a:solidFill>
                    <a:srgbClr val="ffffff"/>
                  </a:solidFill>
                </a:uFill>
                <a:latin typeface="Arial"/>
              </a:rPr>
              <a:t>Fourth Outline Level</a:t>
            </a:r>
            <a:endParaRPr b="0" lang="en-US" sz="3200" spc="-1" strike="noStrike">
              <a:solidFill>
                <a:srgbClr val="ffffff"/>
              </a:solidFill>
              <a:uFill>
                <a:solidFill>
                  <a:srgbClr val="ffffff"/>
                </a:solidFill>
              </a:uFill>
              <a:latin typeface="Arial"/>
            </a:endParaRPr>
          </a:p>
          <a:p>
            <a:pPr lvl="4" marL="2057400" indent="-228600">
              <a:spcBef>
                <a:spcPts val="799"/>
              </a:spcBef>
              <a:buClr>
                <a:srgbClr val="ffffff"/>
              </a:buClr>
              <a:buSzPct val="75000"/>
              <a:buFont typeface="Wingdings" charset="2"/>
              <a:buChar char=""/>
            </a:pPr>
            <a:r>
              <a:rPr b="0" lang="en-US" sz="3200" spc="-1" strike="noStrike">
                <a:solidFill>
                  <a:srgbClr val="ffffff"/>
                </a:solidFill>
                <a:uFill>
                  <a:solidFill>
                    <a:srgbClr val="ffffff"/>
                  </a:solidFill>
                </a:uFill>
                <a:latin typeface="Arial"/>
              </a:rPr>
              <a:t>Fifth Outline Level</a:t>
            </a:r>
            <a:endParaRPr b="0" lang="en-US" sz="3200" spc="-1" strike="noStrike">
              <a:solidFill>
                <a:srgbClr val="ffffff"/>
              </a:solidFill>
              <a:uFill>
                <a:solidFill>
                  <a:srgbClr val="ffffff"/>
                </a:solidFill>
              </a:uFill>
              <a:latin typeface="Arial"/>
            </a:endParaRPr>
          </a:p>
          <a:p>
            <a:pPr lvl="5" marL="2057400" indent="-228600">
              <a:spcBef>
                <a:spcPts val="799"/>
              </a:spcBef>
              <a:buClr>
                <a:srgbClr val="ffffff"/>
              </a:buClr>
              <a:buSzPct val="75000"/>
              <a:buFont typeface="Wingdings" charset="2"/>
              <a:buChar char=""/>
            </a:pPr>
            <a:r>
              <a:rPr b="0" lang="en-US" sz="3200" spc="-1" strike="noStrike">
                <a:solidFill>
                  <a:srgbClr val="ffffff"/>
                </a:solidFill>
                <a:uFill>
                  <a:solidFill>
                    <a:srgbClr val="ffffff"/>
                  </a:solidFill>
                </a:uFill>
                <a:latin typeface="Arial"/>
              </a:rPr>
              <a:t>Sixth Outline Level</a:t>
            </a:r>
            <a:endParaRPr b="0" lang="en-US" sz="3200" spc="-1" strike="noStrike">
              <a:solidFill>
                <a:srgbClr val="ffffff"/>
              </a:solidFill>
              <a:uFill>
                <a:solidFill>
                  <a:srgbClr val="ffffff"/>
                </a:solidFill>
              </a:uFill>
              <a:latin typeface="Arial"/>
            </a:endParaRPr>
          </a:p>
          <a:p>
            <a:pPr lvl="6" marL="2057400" indent="-228600">
              <a:spcBef>
                <a:spcPts val="799"/>
              </a:spcBef>
              <a:buClr>
                <a:srgbClr val="ffffff"/>
              </a:buClr>
              <a:buSzPct val="75000"/>
              <a:buFont typeface="Wingdings" charset="2"/>
              <a:buChar char=""/>
            </a:pPr>
            <a:r>
              <a:rPr b="0" lang="en-US" sz="3200" spc="-1" strike="noStrike">
                <a:solidFill>
                  <a:srgbClr val="ffffff"/>
                </a:solidFill>
                <a:uFill>
                  <a:solidFill>
                    <a:srgbClr val="ffffff"/>
                  </a:solidFill>
                </a:uFill>
                <a:latin typeface="Arial"/>
              </a:rPr>
              <a:t>Seventh Outline Level</a:t>
            </a:r>
            <a:endParaRPr b="0" lang="en-US" sz="3200" spc="-1" strike="noStrike">
              <a:solidFill>
                <a:srgbClr val="ffffff"/>
              </a:solidFill>
              <a:uFill>
                <a:solidFill>
                  <a:srgbClr val="ffffff"/>
                </a:solidFill>
              </a:uFill>
              <a:latin typeface="Arial"/>
            </a:endParaRPr>
          </a:p>
        </p:txBody>
      </p:sp>
      <p:sp>
        <p:nvSpPr>
          <p:cNvPr id="57" name="PlaceHolder 10"/>
          <p:cNvSpPr>
            <a:spLocks noGrp="1"/>
          </p:cNvSpPr>
          <p:nvPr>
            <p:ph type="dt"/>
          </p:nvPr>
        </p:nvSpPr>
        <p:spPr>
          <a:xfrm>
            <a:off x="456840" y="6248520"/>
            <a:ext cx="2133720" cy="457200"/>
          </a:xfrm>
          <a:prstGeom prst="rect">
            <a:avLst/>
          </a:prstGeom>
        </p:spPr>
        <p:txBody>
          <a:bodyPr lIns="90000" rIns="90000" tIns="46800" bIns="46800"/>
          <a:p>
            <a:pPr/>
            <a:endParaRPr b="0" lang="en-US" sz="1800" spc="-1" strike="noStrike">
              <a:solidFill>
                <a:srgbClr val="ffffff"/>
              </a:solidFill>
              <a:uFill>
                <a:solidFill>
                  <a:srgbClr val="ffffff"/>
                </a:solidFill>
              </a:uFill>
              <a:latin typeface="Arial"/>
            </a:endParaRPr>
          </a:p>
        </p:txBody>
      </p:sp>
      <p:sp>
        <p:nvSpPr>
          <p:cNvPr id="58" name="PlaceHolder 11"/>
          <p:cNvSpPr>
            <a:spLocks noGrp="1"/>
          </p:cNvSpPr>
          <p:nvPr>
            <p:ph type="ftr"/>
          </p:nvPr>
        </p:nvSpPr>
        <p:spPr>
          <a:xfrm>
            <a:off x="3124080" y="6248520"/>
            <a:ext cx="2895840" cy="457200"/>
          </a:xfrm>
          <a:prstGeom prst="rect">
            <a:avLst/>
          </a:prstGeom>
        </p:spPr>
        <p:txBody>
          <a:bodyPr lIns="90000" rIns="90000" tIns="46800" bIns="46800"/>
          <a:p>
            <a:pPr/>
            <a:endParaRPr b="0" lang="en-US" sz="1800" spc="-1" strike="noStrike">
              <a:solidFill>
                <a:srgbClr val="ffffff"/>
              </a:solidFill>
              <a:uFill>
                <a:solidFill>
                  <a:srgbClr val="ffffff"/>
                </a:solidFill>
              </a:uFill>
              <a:latin typeface="Arial"/>
            </a:endParaRPr>
          </a:p>
        </p:txBody>
      </p:sp>
      <p:sp>
        <p:nvSpPr>
          <p:cNvPr id="59" name="PlaceHolder 12"/>
          <p:cNvSpPr>
            <a:spLocks noGrp="1"/>
          </p:cNvSpPr>
          <p:nvPr>
            <p:ph type="sldNum"/>
          </p:nvPr>
        </p:nvSpPr>
        <p:spPr>
          <a:xfrm>
            <a:off x="6552720" y="6248520"/>
            <a:ext cx="2133720" cy="457200"/>
          </a:xfrm>
          <a:prstGeom prst="rect">
            <a:avLst/>
          </a:prstGeom>
        </p:spPr>
        <p:txBody>
          <a:bodyPr lIns="90000" rIns="90000" tIns="46800" bIns="46800"/>
          <a:p>
            <a:pPr marL="216000" indent="-216000" algn="r">
              <a:buClr>
                <a:srgbClr val="ffffff"/>
              </a:buClr>
              <a:buSzPct val="45000"/>
              <a:buFont typeface="Wingdings" charset="2"/>
              <a:buChar char=""/>
            </a:pPr>
            <a:fld id="{713B8BF4-96B6-4480-80F0-416ADD38618E}" type="slidenum">
              <a:rPr b="0" lang="en-US" sz="1000" spc="-1" strike="noStrike">
                <a:solidFill>
                  <a:srgbClr val="ffffff"/>
                </a:solidFill>
                <a:uFill>
                  <a:solidFill>
                    <a:srgbClr val="ffffff"/>
                  </a:solidFill>
                </a:uFill>
                <a:latin typeface="Times New Roman"/>
              </a:rPr>
              <a:t>&lt;number&gt;</a:t>
            </a:fld>
            <a:endParaRPr b="0" lang="en-US" sz="10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85800" y="1873080"/>
            <a:ext cx="7772400" cy="1555920"/>
          </a:xfrm>
          <a:prstGeom prst="rect">
            <a:avLst/>
          </a:prstGeom>
          <a:noFill/>
          <a:ln>
            <a:noFill/>
          </a:ln>
        </p:spPr>
        <p:txBody>
          <a:bodyPr anchor="ctr" anchorCtr="1"/>
          <a:p>
            <a:pPr algn="ctr"/>
            <a:r>
              <a:rPr b="1" i="1" lang="en-US" sz="8800" spc="-1" strike="noStrike">
                <a:solidFill>
                  <a:srgbClr val="b2b2b2"/>
                </a:solidFill>
                <a:uFill>
                  <a:solidFill>
                    <a:srgbClr val="ffffff"/>
                  </a:solidFill>
                </a:uFill>
                <a:latin typeface="Arial"/>
              </a:rPr>
              <a:t>ILLUSIONS</a:t>
            </a:r>
            <a:endParaRPr b="0" lang="en-US" sz="8800" spc="-1" strike="noStrike">
              <a:solidFill>
                <a:srgbClr val="b2b2b2"/>
              </a:solidFill>
              <a:uFill>
                <a:solidFill>
                  <a:srgbClr val="ffffff"/>
                </a:solidFill>
              </a:uFill>
              <a:latin typeface="Arial"/>
            </a:endParaRPr>
          </a:p>
        </p:txBody>
      </p:sp>
      <p:sp>
        <p:nvSpPr>
          <p:cNvPr id="97" name="TextShape 2"/>
          <p:cNvSpPr txBox="1"/>
          <p:nvPr/>
        </p:nvSpPr>
        <p:spPr>
          <a:xfrm>
            <a:off x="2286000" y="5181480"/>
            <a:ext cx="6400800" cy="914400"/>
          </a:xfrm>
          <a:prstGeom prst="rect">
            <a:avLst/>
          </a:prstGeom>
          <a:noFill/>
          <a:ln>
            <a:noFill/>
          </a:ln>
        </p:spPr>
        <p:txBody>
          <a:bodyPr lIns="0" rIns="0" tIns="0" bIns="0"/>
          <a:p>
            <a:pPr algn="ctr">
              <a:spcBef>
                <a:spcPts val="799"/>
              </a:spcBef>
            </a:pPr>
            <a:endParaRPr b="0" lang="en-US" sz="3200" spc="-1" strike="noStrike">
              <a:solidFill>
                <a:srgbClr val="ffffff"/>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457200"/>
            <a:ext cx="8229600" cy="5562720"/>
          </a:xfrm>
          <a:prstGeom prst="rect">
            <a:avLst/>
          </a:prstGeom>
          <a:noFill/>
          <a:ln>
            <a:noFill/>
          </a:ln>
        </p:spPr>
        <p:txBody>
          <a:bodyPr>
            <a:normAutofit/>
          </a:bodyPr>
          <a:p>
            <a:pPr marL="342720" indent="-342720">
              <a:spcBef>
                <a:spcPts val="899"/>
              </a:spcBef>
              <a:buClr>
                <a:srgbClr val="ffffcc"/>
              </a:buClr>
              <a:buSzPct val="75000"/>
              <a:buFont typeface="Wingdings" charset="2"/>
              <a:buChar char=""/>
            </a:pPr>
            <a:r>
              <a:rPr b="0" lang="en-GB" sz="3600" spc="-1" strike="noStrike">
                <a:solidFill>
                  <a:srgbClr val="ffffff"/>
                </a:solidFill>
                <a:uFill>
                  <a:solidFill>
                    <a:srgbClr val="ffffff"/>
                  </a:solidFill>
                </a:uFill>
                <a:latin typeface="Arial"/>
              </a:rPr>
              <a:t>This unusual room is called the </a:t>
            </a:r>
            <a:r>
              <a:rPr b="0" i="1" lang="en-GB" sz="4400" spc="-1" strike="noStrike">
                <a:solidFill>
                  <a:srgbClr val="ffffff"/>
                </a:solidFill>
                <a:uFill>
                  <a:solidFill>
                    <a:srgbClr val="ffffff"/>
                  </a:solidFill>
                </a:uFill>
                <a:latin typeface="Arial"/>
              </a:rPr>
              <a:t>Ames room</a:t>
            </a:r>
            <a:r>
              <a:rPr b="0" lang="en-GB" sz="3600" spc="-1" strike="noStrike">
                <a:solidFill>
                  <a:srgbClr val="ffffff"/>
                </a:solidFill>
                <a:uFill>
                  <a:solidFill>
                    <a:srgbClr val="ffffff"/>
                  </a:solidFill>
                </a:uFill>
                <a:latin typeface="Arial"/>
              </a:rPr>
              <a:t> after American ophthalmologist Adelbert Ames, who first constructed such a room in the 1940s.</a:t>
            </a:r>
            <a:endParaRPr b="0" lang="en-US" sz="3600" spc="-1" strike="noStrike">
              <a:solidFill>
                <a:srgbClr val="ffffff"/>
              </a:solidFill>
              <a:uFill>
                <a:solidFill>
                  <a:srgbClr val="ffffff"/>
                </a:solidFill>
              </a:uFill>
              <a:latin typeface="Arial"/>
            </a:endParaRPr>
          </a:p>
          <a:p>
            <a:pPr marL="342720" indent="-342720">
              <a:spcBef>
                <a:spcPts val="899"/>
              </a:spcBef>
              <a:buClr>
                <a:srgbClr val="ffffcc"/>
              </a:buClr>
              <a:buSzPct val="75000"/>
              <a:buFont typeface="Wingdings" charset="2"/>
              <a:buChar char=""/>
            </a:pPr>
            <a:endParaRPr b="0" lang="en-US" sz="3600" spc="-1" strike="noStrike">
              <a:solidFill>
                <a:srgbClr val="ffffff"/>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457200" y="304560"/>
            <a:ext cx="8229600" cy="6095880"/>
          </a:xfrm>
          <a:prstGeom prst="rect">
            <a:avLst/>
          </a:prstGeom>
          <a:noFill/>
          <a:ln>
            <a:noFill/>
          </a:ln>
        </p:spPr>
        <p:txBody>
          <a:bodyPr>
            <a:normAutofit/>
          </a:bodyPr>
          <a:p>
            <a:pPr marL="342720" indent="-342720">
              <a:lnSpc>
                <a:spcPct val="80000"/>
              </a:lnSpc>
              <a:spcBef>
                <a:spcPts val="998"/>
              </a:spcBef>
              <a:buClr>
                <a:srgbClr val="ffffcc"/>
              </a:buClr>
              <a:buSzPct val="75000"/>
              <a:buFont typeface="Wingdings" charset="2"/>
              <a:buChar char=""/>
            </a:pPr>
            <a:r>
              <a:rPr b="0" lang="en-GB" sz="4000" spc="-1" strike="noStrike">
                <a:solidFill>
                  <a:srgbClr val="ffffff"/>
                </a:solidFill>
                <a:uFill>
                  <a:solidFill>
                    <a:srgbClr val="ffffff"/>
                  </a:solidFill>
                </a:uFill>
                <a:latin typeface="Arial"/>
              </a:rPr>
              <a:t>The room itself is constructed in such a way that it provides misleading cues about distance. The left corner of the room is actually farther away from the viewer than the right corner of the room. In addition, the right side of the room is elevated so that the feet of both people appear at roughly the same relative height on the visual field. </a:t>
            </a:r>
            <a:endParaRPr b="0" lang="en-US" sz="4000" spc="-1" strike="noStrike">
              <a:solidFill>
                <a:srgbClr val="ffffff"/>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7920"/>
            <a:ext cx="8229600" cy="1139760"/>
          </a:xfrm>
          <a:prstGeom prst="rect">
            <a:avLst/>
          </a:prstGeom>
          <a:noFill/>
          <a:ln>
            <a:noFill/>
          </a:ln>
        </p:spPr>
        <p:txBody>
          <a:bodyPr anchor="ctr" anchorCtr="1"/>
          <a:p>
            <a:pPr algn="ctr"/>
            <a:r>
              <a:rPr b="0" lang="lt-LT" sz="4400" spc="-1" strike="noStrike">
                <a:solidFill>
                  <a:srgbClr val="b2b2b2"/>
                </a:solidFill>
                <a:uFill>
                  <a:solidFill>
                    <a:srgbClr val="ffffff"/>
                  </a:solidFill>
                </a:uFill>
                <a:latin typeface="Arial"/>
              </a:rPr>
              <a:t>Illusion of temperature</a:t>
            </a:r>
            <a:endParaRPr b="0" lang="en-US" sz="4400" spc="-1" strike="noStrike">
              <a:solidFill>
                <a:srgbClr val="b2b2b2"/>
              </a:solidFill>
              <a:uFill>
                <a:solidFill>
                  <a:srgbClr val="ffffff"/>
                </a:solidFill>
              </a:uFill>
              <a:latin typeface="Arial"/>
            </a:endParaRPr>
          </a:p>
        </p:txBody>
      </p:sp>
      <p:sp>
        <p:nvSpPr>
          <p:cNvPr id="113" name="TextShape 2"/>
          <p:cNvSpPr txBox="1"/>
          <p:nvPr/>
        </p:nvSpPr>
        <p:spPr>
          <a:xfrm>
            <a:off x="457200" y="1599840"/>
            <a:ext cx="8229600" cy="4530600"/>
          </a:xfrm>
          <a:prstGeom prst="rect">
            <a:avLst/>
          </a:prstGeom>
          <a:noFill/>
          <a:ln>
            <a:noFill/>
          </a:ln>
        </p:spPr>
        <p:txBody>
          <a:bodyPr>
            <a:normAutofit/>
          </a:bodyPr>
          <a:p>
            <a:pPr marL="342720" indent="-342720">
              <a:spcBef>
                <a:spcPts val="899"/>
              </a:spcBef>
              <a:buClr>
                <a:srgbClr val="ffffcc"/>
              </a:buClr>
              <a:buSzPct val="75000"/>
              <a:buFont typeface="Wingdings" charset="2"/>
              <a:buChar char=""/>
            </a:pPr>
            <a:r>
              <a:rPr b="0" lang="en-US" sz="3600" spc="-1" strike="noStrike">
                <a:solidFill>
                  <a:srgbClr val="ffffff"/>
                </a:solidFill>
                <a:uFill>
                  <a:solidFill>
                    <a:srgbClr val="ffffff"/>
                  </a:solidFill>
                </a:uFill>
                <a:latin typeface="Arial"/>
              </a:rPr>
              <a:t>A person puts one hand in a bowl of cold water and the other hand in a bowl of hot water, and allows both hands to adjust until the sensation of temperature disappears. </a:t>
            </a:r>
            <a:endParaRPr b="0" lang="en-US" sz="3600" spc="-1" strike="noStrike">
              <a:solidFill>
                <a:srgbClr val="ffffff"/>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761760"/>
            <a:ext cx="8229600" cy="5368680"/>
          </a:xfrm>
          <a:prstGeom prst="rect">
            <a:avLst/>
          </a:prstGeom>
          <a:noFill/>
          <a:ln>
            <a:noFill/>
          </a:ln>
        </p:spPr>
        <p:txBody>
          <a:bodyPr>
            <a:normAutofit/>
          </a:bodyPr>
          <a:p>
            <a:pPr marL="342720" indent="-342720">
              <a:spcBef>
                <a:spcPts val="899"/>
              </a:spcBef>
              <a:buClr>
                <a:srgbClr val="ffffcc"/>
              </a:buClr>
              <a:buSzPct val="75000"/>
              <a:buFont typeface="Wingdings" charset="2"/>
              <a:buChar char=""/>
            </a:pPr>
            <a:r>
              <a:rPr b="0" lang="en-US" sz="3600" spc="-1" strike="noStrike">
                <a:solidFill>
                  <a:srgbClr val="ffffff"/>
                </a:solidFill>
                <a:uFill>
                  <a:solidFill>
                    <a:srgbClr val="ffffff"/>
                  </a:solidFill>
                </a:uFill>
                <a:latin typeface="Arial"/>
              </a:rPr>
              <a:t>If the person then plunges both hands into lukewarm water, the hand that had adapted to the hot water feels cold in a lukewarm water, whereas the hand that had adapted to the cold water feels warm in the same water. This shows that the skin’s perception to temperature is relative, but not absolute. (by John Locke)</a:t>
            </a:r>
            <a:endParaRPr b="0" lang="en-US" sz="3600" spc="-1" strike="noStrike">
              <a:solidFill>
                <a:srgbClr val="ffffff"/>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360"/>
            <a:ext cx="8229600" cy="1143000"/>
          </a:xfrm>
          <a:prstGeom prst="rect">
            <a:avLst/>
          </a:prstGeom>
          <a:noFill/>
          <a:ln>
            <a:noFill/>
          </a:ln>
        </p:spPr>
        <p:txBody>
          <a:bodyPr anchor="ctr" anchorCtr="1"/>
          <a:p>
            <a:pPr algn="ctr"/>
            <a:r>
              <a:rPr b="0" lang="en-US" sz="4400" spc="-1" strike="noStrike">
                <a:solidFill>
                  <a:srgbClr val="b2b2b2"/>
                </a:solidFill>
                <a:uFill>
                  <a:solidFill>
                    <a:srgbClr val="ffffff"/>
                  </a:solidFill>
                </a:uFill>
                <a:latin typeface="Arial"/>
              </a:rPr>
              <a:t>Con</a:t>
            </a:r>
            <a:r>
              <a:rPr b="0" lang="lt-LT" sz="4400" spc="-1" strike="noStrike">
                <a:solidFill>
                  <a:srgbClr val="b2b2b2"/>
                </a:solidFill>
                <a:uFill>
                  <a:solidFill>
                    <a:srgbClr val="ffffff"/>
                  </a:solidFill>
                </a:uFill>
                <a:latin typeface="Arial"/>
              </a:rPr>
              <a:t>clusion</a:t>
            </a:r>
            <a:endParaRPr b="0" lang="en-US" sz="4400" spc="-1" strike="noStrike">
              <a:solidFill>
                <a:srgbClr val="b2b2b2"/>
              </a:solidFill>
              <a:uFill>
                <a:solidFill>
                  <a:srgbClr val="ffffff"/>
                </a:solidFill>
              </a:uFill>
              <a:latin typeface="Arial"/>
            </a:endParaRPr>
          </a:p>
        </p:txBody>
      </p:sp>
      <p:sp>
        <p:nvSpPr>
          <p:cNvPr id="116" name="TextShape 2"/>
          <p:cNvSpPr txBox="1"/>
          <p:nvPr/>
        </p:nvSpPr>
        <p:spPr>
          <a:xfrm>
            <a:off x="457200" y="1142640"/>
            <a:ext cx="8229600" cy="5715000"/>
          </a:xfrm>
          <a:prstGeom prst="rect">
            <a:avLst/>
          </a:prstGeom>
          <a:noFill/>
          <a:ln>
            <a:noFill/>
          </a:ln>
        </p:spPr>
        <p:txBody>
          <a:bodyPr>
            <a:normAutofit/>
          </a:bodyPr>
          <a:p>
            <a:pPr marL="342720" indent="-342720">
              <a:spcBef>
                <a:spcPts val="899"/>
              </a:spcBef>
              <a:buClr>
                <a:srgbClr val="ffffcc"/>
              </a:buClr>
              <a:buSzPct val="75000"/>
              <a:buFont typeface="Wingdings" charset="2"/>
              <a:buChar char=""/>
            </a:pPr>
            <a:r>
              <a:rPr b="0" lang="lt-LT" sz="3600" spc="-1" strike="noStrike">
                <a:solidFill>
                  <a:srgbClr val="ffffff"/>
                </a:solidFill>
                <a:uFill>
                  <a:solidFill>
                    <a:srgbClr val="ffffff"/>
                  </a:solidFill>
                </a:uFill>
                <a:latin typeface="Arial"/>
              </a:rPr>
              <a:t>T</a:t>
            </a:r>
            <a:r>
              <a:rPr b="0" lang="en-US" sz="3600" spc="-1" strike="noStrike">
                <a:solidFill>
                  <a:srgbClr val="ffffff"/>
                </a:solidFill>
                <a:uFill>
                  <a:solidFill>
                    <a:srgbClr val="ffffff"/>
                  </a:solidFill>
                </a:uFill>
                <a:latin typeface="Arial"/>
              </a:rPr>
              <a:t>here still are disagreements on what exactly causes different illusions</a:t>
            </a:r>
            <a:r>
              <a:rPr b="0" lang="lt-LT" sz="3600" spc="-1" strike="noStrike">
                <a:solidFill>
                  <a:srgbClr val="ffffff"/>
                </a:solidFill>
                <a:uFill>
                  <a:solidFill>
                    <a:srgbClr val="ffffff"/>
                  </a:solidFill>
                </a:uFill>
                <a:latin typeface="Arial"/>
              </a:rPr>
              <a:t>.</a:t>
            </a:r>
            <a:endParaRPr b="0" lang="en-US" sz="3600" spc="-1" strike="noStrike">
              <a:solidFill>
                <a:srgbClr val="ffffff"/>
              </a:solidFill>
              <a:uFill>
                <a:solidFill>
                  <a:srgbClr val="ffffff"/>
                </a:solidFill>
              </a:uFill>
              <a:latin typeface="Arial"/>
            </a:endParaRPr>
          </a:p>
          <a:p>
            <a:pPr marL="342720" indent="-342720">
              <a:spcBef>
                <a:spcPts val="899"/>
              </a:spcBef>
              <a:buClr>
                <a:srgbClr val="ffffcc"/>
              </a:buClr>
              <a:buSzPct val="75000"/>
              <a:buFont typeface="Wingdings" charset="2"/>
              <a:buChar char=""/>
            </a:pPr>
            <a:r>
              <a:rPr b="0" lang="lt-LT" sz="3600" spc="-1" strike="noStrike">
                <a:solidFill>
                  <a:srgbClr val="ffffff"/>
                </a:solidFill>
                <a:uFill>
                  <a:solidFill>
                    <a:srgbClr val="ffffff"/>
                  </a:solidFill>
                </a:uFill>
                <a:latin typeface="Arial"/>
              </a:rPr>
              <a:t>T</a:t>
            </a:r>
            <a:r>
              <a:rPr b="0" lang="en-US" sz="3600" spc="-1" strike="noStrike">
                <a:solidFill>
                  <a:srgbClr val="ffffff"/>
                </a:solidFill>
                <a:uFill>
                  <a:solidFill>
                    <a:srgbClr val="ffffff"/>
                  </a:solidFill>
                </a:uFill>
                <a:latin typeface="Arial"/>
              </a:rPr>
              <a:t>his field still needs researches. </a:t>
            </a:r>
            <a:endParaRPr b="0" lang="en-US" sz="3600" spc="-1" strike="noStrike">
              <a:solidFill>
                <a:srgbClr val="ffffff"/>
              </a:solidFill>
              <a:uFill>
                <a:solidFill>
                  <a:srgbClr val="ffffff"/>
                </a:solidFill>
              </a:uFill>
              <a:latin typeface="Arial"/>
            </a:endParaRPr>
          </a:p>
          <a:p>
            <a:pPr marL="342720" indent="-342720">
              <a:spcBef>
                <a:spcPts val="899"/>
              </a:spcBef>
              <a:buClr>
                <a:srgbClr val="ffffcc"/>
              </a:buClr>
              <a:buSzPct val="75000"/>
              <a:buFont typeface="Wingdings" charset="2"/>
              <a:buChar char=""/>
            </a:pPr>
            <a:r>
              <a:rPr b="0" lang="lt-LT" sz="3600" spc="-1" strike="noStrike">
                <a:solidFill>
                  <a:srgbClr val="ffffff"/>
                </a:solidFill>
                <a:uFill>
                  <a:solidFill>
                    <a:srgbClr val="ffffff"/>
                  </a:solidFill>
                </a:uFill>
                <a:latin typeface="Arial"/>
              </a:rPr>
              <a:t>Explanation of illusions lead to understanding perception.</a:t>
            </a:r>
            <a:endParaRPr b="0" lang="en-US" sz="3600" spc="-1" strike="noStrike">
              <a:solidFill>
                <a:srgbClr val="ffffff"/>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7920"/>
            <a:ext cx="8229600" cy="1139760"/>
          </a:xfrm>
          <a:prstGeom prst="rect">
            <a:avLst/>
          </a:prstGeom>
          <a:noFill/>
          <a:ln>
            <a:noFill/>
          </a:ln>
        </p:spPr>
        <p:txBody>
          <a:bodyPr anchor="ctr" anchorCtr="1"/>
          <a:p>
            <a:pPr algn="ctr"/>
            <a:r>
              <a:rPr b="0" lang="lt-LT" sz="4400" spc="-1" strike="noStrike">
                <a:solidFill>
                  <a:srgbClr val="b2b2b2"/>
                </a:solidFill>
                <a:uFill>
                  <a:solidFill>
                    <a:srgbClr val="ffffff"/>
                  </a:solidFill>
                </a:uFill>
                <a:latin typeface="Arial"/>
              </a:rPr>
              <a:t>Menu:</a:t>
            </a:r>
            <a:endParaRPr b="0" lang="en-US" sz="4400" spc="-1" strike="noStrike">
              <a:solidFill>
                <a:srgbClr val="b2b2b2"/>
              </a:solidFill>
              <a:uFill>
                <a:solidFill>
                  <a:srgbClr val="ffffff"/>
                </a:solidFill>
              </a:uFill>
              <a:latin typeface="Arial"/>
            </a:endParaRPr>
          </a:p>
        </p:txBody>
      </p:sp>
      <p:sp>
        <p:nvSpPr>
          <p:cNvPr id="99" name="TextShape 2"/>
          <p:cNvSpPr txBox="1"/>
          <p:nvPr/>
        </p:nvSpPr>
        <p:spPr>
          <a:xfrm>
            <a:off x="457200" y="1599840"/>
            <a:ext cx="8229600" cy="4530600"/>
          </a:xfrm>
          <a:prstGeom prst="rect">
            <a:avLst/>
          </a:prstGeom>
          <a:noFill/>
          <a:ln>
            <a:noFill/>
          </a:ln>
        </p:spPr>
        <p:txBody>
          <a:bodyPr>
            <a:normAutofit/>
          </a:bodyPr>
          <a:p>
            <a:pPr marL="342720" indent="-342720">
              <a:spcBef>
                <a:spcPts val="799"/>
              </a:spcBef>
              <a:buClr>
                <a:srgbClr val="ffffcc"/>
              </a:buClr>
              <a:buSzPct val="75000"/>
              <a:buFont typeface="Wingdings" charset="2"/>
              <a:buChar char=""/>
            </a:pPr>
            <a:r>
              <a:rPr b="0" lang="lt-LT" sz="3200" spc="-1" strike="noStrike">
                <a:solidFill>
                  <a:srgbClr val="ffffff"/>
                </a:solidFill>
                <a:uFill>
                  <a:solidFill>
                    <a:srgbClr val="ffffff"/>
                  </a:solidFill>
                </a:uFill>
                <a:latin typeface="Arial"/>
              </a:rPr>
              <a:t>What is an illusion?</a:t>
            </a: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r>
              <a:rPr b="0" lang="lt-LT" sz="3200" spc="-1" strike="noStrike">
                <a:solidFill>
                  <a:srgbClr val="ffffff"/>
                </a:solidFill>
                <a:uFill>
                  <a:solidFill>
                    <a:srgbClr val="ffffff"/>
                  </a:solidFill>
                </a:uFill>
                <a:latin typeface="Arial"/>
              </a:rPr>
              <a:t>Illusion of length</a:t>
            </a: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r>
              <a:rPr b="0" lang="lt-LT" sz="3200" spc="-1" strike="noStrike">
                <a:solidFill>
                  <a:srgbClr val="ffffff"/>
                </a:solidFill>
                <a:uFill>
                  <a:solidFill>
                    <a:srgbClr val="ffffff"/>
                  </a:solidFill>
                </a:uFill>
                <a:latin typeface="Arial"/>
              </a:rPr>
              <a:t>Illusion of shape</a:t>
            </a: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r>
              <a:rPr b="0" lang="lt-LT" sz="3200" spc="-1" strike="noStrike">
                <a:solidFill>
                  <a:srgbClr val="ffffff"/>
                </a:solidFill>
                <a:uFill>
                  <a:solidFill>
                    <a:srgbClr val="ffffff"/>
                  </a:solidFill>
                </a:uFill>
                <a:latin typeface="Arial"/>
              </a:rPr>
              <a:t>Illusion of size</a:t>
            </a: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r>
              <a:rPr b="0" lang="lt-LT" sz="3200" spc="-1" strike="noStrike">
                <a:solidFill>
                  <a:srgbClr val="ffffff"/>
                </a:solidFill>
                <a:uFill>
                  <a:solidFill>
                    <a:srgbClr val="ffffff"/>
                  </a:solidFill>
                </a:uFill>
                <a:latin typeface="Arial"/>
              </a:rPr>
              <a:t>Illusion of touch </a:t>
            </a: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r>
              <a:rPr b="0" lang="lt-LT" sz="3200" spc="-1" strike="noStrike">
                <a:solidFill>
                  <a:srgbClr val="ffffff"/>
                </a:solidFill>
                <a:uFill>
                  <a:solidFill>
                    <a:srgbClr val="ffffff"/>
                  </a:solidFill>
                </a:uFill>
                <a:latin typeface="Arial"/>
              </a:rPr>
              <a:t>Illusion of temperature</a:t>
            </a: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endParaRPr b="0" lang="en-US" sz="3200" spc="-1" strike="noStrike">
              <a:solidFill>
                <a:srgbClr val="ffffff"/>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77920"/>
            <a:ext cx="8229600" cy="1139760"/>
          </a:xfrm>
          <a:prstGeom prst="rect">
            <a:avLst/>
          </a:prstGeom>
          <a:noFill/>
          <a:ln>
            <a:noFill/>
          </a:ln>
        </p:spPr>
        <p:txBody>
          <a:bodyPr anchor="ctr" anchorCtr="1"/>
          <a:p>
            <a:pPr algn="ctr"/>
            <a:r>
              <a:rPr b="1" lang="lt-LT" sz="4400" spc="-1" strike="noStrike">
                <a:solidFill>
                  <a:srgbClr val="b2b2b2"/>
                </a:solidFill>
                <a:uFill>
                  <a:solidFill>
                    <a:srgbClr val="ffffff"/>
                  </a:solidFill>
                </a:uFill>
                <a:latin typeface="Arial"/>
              </a:rPr>
              <a:t>What is an illusion?</a:t>
            </a:r>
            <a:endParaRPr b="0" lang="en-US" sz="4400" spc="-1" strike="noStrike">
              <a:solidFill>
                <a:srgbClr val="b2b2b2"/>
              </a:solidFill>
              <a:uFill>
                <a:solidFill>
                  <a:srgbClr val="ffffff"/>
                </a:solidFill>
              </a:uFill>
              <a:latin typeface="Arial"/>
            </a:endParaRPr>
          </a:p>
        </p:txBody>
      </p:sp>
      <p:sp>
        <p:nvSpPr>
          <p:cNvPr id="101" name="TextShape 2"/>
          <p:cNvSpPr txBox="1"/>
          <p:nvPr/>
        </p:nvSpPr>
        <p:spPr>
          <a:xfrm>
            <a:off x="457200" y="1599840"/>
            <a:ext cx="8229600" cy="4530600"/>
          </a:xfrm>
          <a:prstGeom prst="rect">
            <a:avLst/>
          </a:prstGeom>
          <a:noFill/>
          <a:ln>
            <a:noFill/>
          </a:ln>
        </p:spPr>
        <p:txBody>
          <a:bodyPr>
            <a:normAutofit/>
          </a:bodyPr>
          <a:p>
            <a:pPr marL="342720" indent="-342720">
              <a:spcBef>
                <a:spcPts val="799"/>
              </a:spcBef>
              <a:buClr>
                <a:srgbClr val="ffffcc"/>
              </a:buClr>
              <a:buSzPct val="75000"/>
              <a:buFont typeface="Wingdings" charset="2"/>
              <a:buChar char=""/>
            </a:pPr>
            <a:r>
              <a:rPr b="0" lang="en-GB" sz="3200" spc="-1" strike="noStrike">
                <a:solidFill>
                  <a:srgbClr val="ffffff"/>
                </a:solidFill>
                <a:uFill>
                  <a:solidFill>
                    <a:srgbClr val="ffffff"/>
                  </a:solidFill>
                </a:uFill>
                <a:latin typeface="Arial"/>
              </a:rPr>
              <a:t>Illusion, a mistake in the perception of a sensory experience. An illusion occurs when what the brain perceives differs substantially from the actual qualities of an object or stimulus. Illusions may occur in any of the human senses, including vision, hearing, touch, smell, and taste. </a:t>
            </a:r>
            <a:endParaRPr b="0" lang="en-US" sz="3200" spc="-1" strike="noStrike">
              <a:solidFill>
                <a:srgbClr val="ffffff"/>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457200"/>
            <a:ext cx="8229600" cy="5562720"/>
          </a:xfrm>
          <a:prstGeom prst="rect">
            <a:avLst/>
          </a:prstGeom>
          <a:noFill/>
          <a:ln>
            <a:noFill/>
          </a:ln>
        </p:spPr>
        <p:txBody>
          <a:bodyPr>
            <a:normAutofit/>
          </a:bodyPr>
          <a:p>
            <a:pPr marL="342720" indent="-342720">
              <a:spcBef>
                <a:spcPts val="799"/>
              </a:spcBef>
              <a:buClr>
                <a:srgbClr val="ffffcc"/>
              </a:buClr>
              <a:buSzPct val="75000"/>
              <a:buFont typeface="Wingdings" charset="2"/>
              <a:buChar char=""/>
            </a:pPr>
            <a:r>
              <a:rPr b="0" lang="en-GB" sz="3200" spc="-1" strike="noStrike">
                <a:solidFill>
                  <a:srgbClr val="ffffff"/>
                </a:solidFill>
                <a:uFill>
                  <a:solidFill>
                    <a:srgbClr val="ffffff"/>
                  </a:solidFill>
                </a:uFill>
                <a:latin typeface="Arial"/>
              </a:rPr>
              <a:t>However, errors in perception are only considered illusions if they are experienced by a large number of people. For example, if you are the only person who misreads a word, that is not an illusion. But if a large number of people misread the word in exactly the same way, then it may be considered an illusion.</a:t>
            </a:r>
            <a:endParaRPr b="0" lang="en-US" sz="3200" spc="-1" strike="noStrike">
              <a:solidFill>
                <a:srgbClr val="ffffff"/>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277920"/>
            <a:ext cx="8229600" cy="1139760"/>
          </a:xfrm>
          <a:prstGeom prst="rect">
            <a:avLst/>
          </a:prstGeom>
          <a:noFill/>
          <a:ln>
            <a:noFill/>
          </a:ln>
        </p:spPr>
        <p:txBody>
          <a:bodyPr anchor="ctr" anchorCtr="1"/>
          <a:p>
            <a:pPr algn="ctr"/>
            <a:r>
              <a:rPr b="0" lang="lt-LT" sz="4400" spc="-1" strike="noStrike">
                <a:solidFill>
                  <a:srgbClr val="b2b2b2"/>
                </a:solidFill>
                <a:uFill>
                  <a:solidFill>
                    <a:srgbClr val="ffffff"/>
                  </a:solidFill>
                </a:uFill>
                <a:latin typeface="Arial"/>
              </a:rPr>
              <a:t>Illusion of length</a:t>
            </a:r>
            <a:endParaRPr b="0" lang="en-US" sz="4400" spc="-1" strike="noStrike">
              <a:solidFill>
                <a:srgbClr val="b2b2b2"/>
              </a:solidFill>
              <a:uFill>
                <a:solidFill>
                  <a:srgbClr val="ffffff"/>
                </a:solidFill>
              </a:uFill>
              <a:latin typeface="Arial"/>
            </a:endParaRPr>
          </a:p>
        </p:txBody>
      </p:sp>
      <p:pic>
        <p:nvPicPr>
          <p:cNvPr id="104" name="Picture 4" descr=""/>
          <p:cNvPicPr/>
          <p:nvPr/>
        </p:nvPicPr>
        <p:blipFill>
          <a:blip r:embed="rId1"/>
          <a:stretch/>
        </p:blipFill>
        <p:spPr>
          <a:xfrm>
            <a:off x="838080" y="2057400"/>
            <a:ext cx="7315200" cy="475632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533520"/>
            <a:ext cx="8229600" cy="5486400"/>
          </a:xfrm>
          <a:prstGeom prst="rect">
            <a:avLst/>
          </a:prstGeom>
          <a:noFill/>
          <a:ln>
            <a:noFill/>
          </a:ln>
        </p:spPr>
        <p:txBody>
          <a:bodyPr>
            <a:normAutofit/>
          </a:bodyPr>
          <a:p>
            <a:pPr marL="342720" indent="-342720">
              <a:spcBef>
                <a:spcPts val="799"/>
              </a:spcBef>
              <a:buClr>
                <a:srgbClr val="ffffcc"/>
              </a:buClr>
              <a:buSzPct val="75000"/>
              <a:buFont typeface="Wingdings" charset="2"/>
              <a:buChar char=""/>
            </a:pPr>
            <a:r>
              <a:rPr b="0" lang="en-GB" sz="3200" spc="-1" strike="noStrike">
                <a:solidFill>
                  <a:srgbClr val="ffffff"/>
                </a:solidFill>
                <a:uFill>
                  <a:solidFill>
                    <a:srgbClr val="ffffff"/>
                  </a:solidFill>
                </a:uFill>
                <a:latin typeface="Arial"/>
              </a:rPr>
              <a:t>The first illusion is probably the most famous and most studied illusion in psychology—the </a:t>
            </a:r>
            <a:r>
              <a:rPr b="0" i="1" lang="en-GB" sz="3200" spc="-1" strike="noStrike">
                <a:solidFill>
                  <a:srgbClr val="ffffff"/>
                </a:solidFill>
                <a:uFill>
                  <a:solidFill>
                    <a:srgbClr val="ffffff"/>
                  </a:solidFill>
                </a:uFill>
                <a:latin typeface="Arial"/>
              </a:rPr>
              <a:t>Müller-Lyer illusion,</a:t>
            </a:r>
            <a:r>
              <a:rPr b="0" lang="en-GB" sz="3200" spc="-1" strike="noStrike">
                <a:solidFill>
                  <a:srgbClr val="ffffff"/>
                </a:solidFill>
                <a:uFill>
                  <a:solidFill>
                    <a:srgbClr val="ffffff"/>
                  </a:solidFill>
                </a:uFill>
                <a:latin typeface="Arial"/>
              </a:rPr>
              <a:t> created by German psychiatrist Franz Müller-Lyer in 1889.</a:t>
            </a:r>
            <a:r>
              <a:rPr b="0" lang="en-US" sz="3200" spc="-1" strike="noStrike">
                <a:solidFill>
                  <a:srgbClr val="ffffff"/>
                </a:solidFill>
                <a:uFill>
                  <a:solidFill>
                    <a:srgbClr val="ffffff"/>
                  </a:solidFill>
                </a:uFill>
                <a:latin typeface="Arial"/>
              </a:rPr>
              <a:t> </a:t>
            </a: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r>
              <a:rPr b="0" lang="en-GB" sz="3200" spc="-1" strike="noStrike">
                <a:solidFill>
                  <a:srgbClr val="ffffff"/>
                </a:solidFill>
                <a:uFill>
                  <a:solidFill>
                    <a:srgbClr val="ffffff"/>
                  </a:solidFill>
                </a:uFill>
                <a:latin typeface="Arial"/>
              </a:rPr>
              <a:t>The second illusion is called the </a:t>
            </a:r>
            <a:r>
              <a:rPr b="0" i="1" lang="en-GB" sz="3200" spc="-1" strike="noStrike">
                <a:solidFill>
                  <a:srgbClr val="ffffff"/>
                </a:solidFill>
                <a:uFill>
                  <a:solidFill>
                    <a:srgbClr val="ffffff"/>
                  </a:solidFill>
                </a:uFill>
                <a:latin typeface="Arial"/>
              </a:rPr>
              <a:t>Ponzo illusion,</a:t>
            </a:r>
            <a:r>
              <a:rPr b="0" lang="en-GB" sz="3200" spc="-1" strike="noStrike">
                <a:solidFill>
                  <a:srgbClr val="ffffff"/>
                </a:solidFill>
                <a:uFill>
                  <a:solidFill>
                    <a:srgbClr val="ffffff"/>
                  </a:solidFill>
                </a:uFill>
                <a:latin typeface="Arial"/>
              </a:rPr>
              <a:t> named after Italian psychologist Mario Ponzo. </a:t>
            </a:r>
            <a:endParaRPr b="0" lang="en-US" sz="3200" spc="-1" strike="noStrike">
              <a:solidFill>
                <a:srgbClr val="ffffff"/>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28240"/>
            <a:ext cx="8229600" cy="5902200"/>
          </a:xfrm>
          <a:prstGeom prst="rect">
            <a:avLst/>
          </a:prstGeom>
          <a:noFill/>
          <a:ln>
            <a:noFill/>
          </a:ln>
        </p:spPr>
        <p:txBody>
          <a:bodyPr>
            <a:normAutofit/>
          </a:bodyPr>
          <a:p>
            <a:pPr marL="342720" indent="-342720">
              <a:spcBef>
                <a:spcPts val="799"/>
              </a:spcBef>
              <a:buClr>
                <a:srgbClr val="ffffcc"/>
              </a:buClr>
              <a:buSzPct val="75000"/>
              <a:buFont typeface="Wingdings" charset="2"/>
              <a:buChar char=""/>
            </a:pPr>
            <a:r>
              <a:rPr b="0" lang="lt-LT" sz="3200" spc="-1" strike="noStrike">
                <a:solidFill>
                  <a:srgbClr val="ffffff"/>
                </a:solidFill>
                <a:uFill>
                  <a:solidFill>
                    <a:srgbClr val="ffffff"/>
                  </a:solidFill>
                </a:uFill>
                <a:latin typeface="Arial"/>
              </a:rPr>
              <a:t>Explanation to </a:t>
            </a:r>
            <a:r>
              <a:rPr b="0" i="1" lang="en-GB" sz="3200" spc="-1" strike="noStrike">
                <a:solidFill>
                  <a:srgbClr val="ffffff"/>
                </a:solidFill>
                <a:uFill>
                  <a:solidFill>
                    <a:srgbClr val="ffffff"/>
                  </a:solidFill>
                </a:uFill>
                <a:latin typeface="Arial"/>
              </a:rPr>
              <a:t>Müller-Lyer illusion</a:t>
            </a:r>
            <a:r>
              <a:rPr b="0" i="1" lang="lt-LT" sz="3200" spc="-1" strike="noStrike">
                <a:solidFill>
                  <a:srgbClr val="ffffff"/>
                </a:solidFill>
                <a:uFill>
                  <a:solidFill>
                    <a:srgbClr val="ffffff"/>
                  </a:solidFill>
                </a:uFill>
                <a:latin typeface="Arial"/>
              </a:rPr>
              <a:t>:</a:t>
            </a:r>
            <a:r>
              <a:rPr b="0" lang="en-GB" sz="3200" spc="-1" strike="noStrike">
                <a:solidFill>
                  <a:srgbClr val="ffffff"/>
                </a:solidFill>
                <a:uFill>
                  <a:solidFill>
                    <a:srgbClr val="ffffff"/>
                  </a:solidFill>
                </a:uFill>
                <a:latin typeface="Arial"/>
              </a:rPr>
              <a:t> Because we take distance into account when judging size, if two objects project the same image size on the retinas of our eyes, we interpret the object that seems farther away as larger.</a:t>
            </a:r>
            <a:endParaRPr b="0" lang="en-US" sz="3200" spc="-1" strike="noStrike">
              <a:solidFill>
                <a:srgbClr val="ffffff"/>
              </a:solidFill>
              <a:uFill>
                <a:solidFill>
                  <a:srgbClr val="ffffff"/>
                </a:solidFill>
              </a:uFill>
              <a:latin typeface="Arial"/>
            </a:endParaRPr>
          </a:p>
          <a:p>
            <a:pPr marL="342720" indent="-342720">
              <a:spcBef>
                <a:spcPts val="799"/>
              </a:spcBef>
            </a:pPr>
            <a:endParaRPr b="0" lang="en-US" sz="3200" spc="-1" strike="noStrike">
              <a:solidFill>
                <a:srgbClr val="ffffff"/>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304560"/>
            <a:ext cx="8229600" cy="5825880"/>
          </a:xfrm>
          <a:prstGeom prst="rect">
            <a:avLst/>
          </a:prstGeom>
          <a:noFill/>
          <a:ln>
            <a:noFill/>
          </a:ln>
        </p:spPr>
        <p:txBody>
          <a:bodyPr>
            <a:normAutofit/>
          </a:bodyPr>
          <a:p>
            <a:pPr marL="342720" indent="-342720">
              <a:spcBef>
                <a:spcPts val="799"/>
              </a:spcBef>
              <a:buClr>
                <a:srgbClr val="ffffcc"/>
              </a:buClr>
              <a:buSzPct val="75000"/>
              <a:buFont typeface="Wingdings" charset="2"/>
              <a:buChar char=""/>
            </a:pPr>
            <a:r>
              <a:rPr b="0" lang="en-GB" sz="3200" spc="-1" strike="noStrike">
                <a:solidFill>
                  <a:srgbClr val="ffffff"/>
                </a:solidFill>
                <a:uFill>
                  <a:solidFill>
                    <a:srgbClr val="ffffff"/>
                  </a:solidFill>
                </a:uFill>
                <a:latin typeface="Arial"/>
              </a:rPr>
              <a:t>The explanation for </a:t>
            </a:r>
            <a:r>
              <a:rPr b="0" lang="lt-LT" sz="3200" spc="-1" strike="noStrike">
                <a:solidFill>
                  <a:srgbClr val="ffffff"/>
                </a:solidFill>
                <a:uFill>
                  <a:solidFill>
                    <a:srgbClr val="ffffff"/>
                  </a:solidFill>
                </a:uFill>
                <a:latin typeface="Arial"/>
              </a:rPr>
              <a:t>second </a:t>
            </a:r>
            <a:r>
              <a:rPr b="0" lang="en-GB" sz="3200" spc="-1" strike="noStrike">
                <a:solidFill>
                  <a:srgbClr val="ffffff"/>
                </a:solidFill>
                <a:uFill>
                  <a:solidFill>
                    <a:srgbClr val="ffffff"/>
                  </a:solidFill>
                </a:uFill>
                <a:latin typeface="Arial"/>
              </a:rPr>
              <a:t>illusion also involves depth perception. You interpret the oblique lines as indicating depth, which leads you to perceive the upper horizontal line as farther away than the bottom line. Although the images formed on your retinas by the two horizontal lines are actually equal in length, you perceive the upper line as longer because you think that it is farther away.</a:t>
            </a:r>
            <a:endParaRPr b="0" lang="en-US" sz="3200" spc="-1" strike="noStrike">
              <a:solidFill>
                <a:srgbClr val="ffffff"/>
              </a:solidFill>
              <a:uFill>
                <a:solidFill>
                  <a:srgbClr val="ffffff"/>
                </a:solidFill>
              </a:uFill>
              <a:latin typeface="Arial"/>
            </a:endParaRPr>
          </a:p>
          <a:p>
            <a:pPr marL="342720" indent="-342720">
              <a:spcBef>
                <a:spcPts val="799"/>
              </a:spcBef>
              <a:buClr>
                <a:srgbClr val="ffffcc"/>
              </a:buClr>
              <a:buSzPct val="75000"/>
              <a:buFont typeface="Wingdings" charset="2"/>
              <a:buChar char=""/>
            </a:pPr>
            <a:endParaRPr b="0" lang="en-US" sz="3200" spc="-1" strike="noStrike">
              <a:solidFill>
                <a:srgbClr val="ffffff"/>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77920"/>
            <a:ext cx="8229600" cy="1139760"/>
          </a:xfrm>
          <a:prstGeom prst="rect">
            <a:avLst/>
          </a:prstGeom>
          <a:noFill/>
          <a:ln>
            <a:noFill/>
          </a:ln>
        </p:spPr>
        <p:txBody>
          <a:bodyPr anchor="ctr" anchorCtr="1"/>
          <a:p>
            <a:pPr algn="ctr"/>
            <a:r>
              <a:rPr b="0" lang="lt-LT" sz="4400" spc="-1" strike="noStrike">
                <a:solidFill>
                  <a:srgbClr val="b2b2b2"/>
                </a:solidFill>
                <a:uFill>
                  <a:solidFill>
                    <a:srgbClr val="ffffff"/>
                  </a:solidFill>
                </a:uFill>
                <a:latin typeface="Arial"/>
              </a:rPr>
              <a:t>Illusion of size</a:t>
            </a:r>
            <a:endParaRPr b="0" lang="en-US" sz="4400" spc="-1" strike="noStrike">
              <a:solidFill>
                <a:srgbClr val="b2b2b2"/>
              </a:solidFill>
              <a:uFill>
                <a:solidFill>
                  <a:srgbClr val="ffffff"/>
                </a:solidFill>
              </a:uFill>
              <a:latin typeface="Arial"/>
            </a:endParaRPr>
          </a:p>
        </p:txBody>
      </p:sp>
      <p:pic>
        <p:nvPicPr>
          <p:cNvPr id="109" name="Picture 4" descr=""/>
          <p:cNvPicPr/>
          <p:nvPr/>
        </p:nvPicPr>
        <p:blipFill>
          <a:blip r:embed="rId1"/>
          <a:stretch/>
        </p:blipFill>
        <p:spPr>
          <a:xfrm>
            <a:off x="1600200" y="1828800"/>
            <a:ext cx="6248520" cy="45720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TotalTime>
  <Application>LibreOffice/5.3.4.2$Linux_X86_64 LibreOffice_project/f82d347ccc0be322489bf7da61d7e4ad13fe2ff3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2007-11-07T22:16:20Z</dcterms:created>
  <dc:creator>Vilmos</dc:creator>
  <dc:description/>
  <dc:language>en-US</dc:language>
  <cp:lastModifiedBy>C.S SOWNDARAM</cp:lastModifiedBy>
  <dcterms:modified xsi:type="dcterms:W3CDTF">2016-11-19T07:12:54Z</dcterms:modified>
  <cp:revision>6</cp:revision>
  <dc:subject/>
  <dc:title>ILLUSIONS</dc:title>
</cp:coreProperties>
</file>