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1.png" ContentType="image/png"/>
  <Override PartName="/ppt/media/image1.png" ContentType="image/png"/>
  <Override PartName="/ppt/media/image2.png" ContentType="image/png"/>
  <Override PartName="/ppt/media/image3.png" ContentType="image/png"/>
  <Override PartName="/ppt/media/image4.png" ContentType="image/png"/>
  <Override PartName="/ppt/media/image5.jpeg" ContentType="image/jpeg"/>
  <Override PartName="/ppt/media/image6.png" ContentType="image/png"/>
  <Override PartName="/ppt/media/image8.png" ContentType="image/png"/>
  <Override PartName="/ppt/media/image7.png" ContentType="image/png"/>
  <Override PartName="/ppt/media/image9.jpeg" ContentType="image/jpeg"/>
  <Override PartName="/ppt/media/image10.png" ContentType="image/png"/>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Rectangle 1"/>
          <p:cNvSpPr/>
          <p:nvPr/>
        </p:nvSpPr>
        <p:spPr>
          <a:xfrm>
            <a:off x="0" y="0"/>
            <a:ext cx="6858000" cy="9144000"/>
          </a:xfrm>
          <a:prstGeom prst="rect">
            <a:avLst/>
          </a:prstGeom>
          <a:solidFill>
            <a:srgbClr val="ffffff"/>
          </a:solidFill>
          <a:ln>
            <a:noFill/>
          </a:ln>
        </p:spPr>
      </p:sp>
      <p:sp>
        <p:nvSpPr>
          <p:cNvPr id="42" name="PlaceHolder 2"/>
          <p:cNvSpPr>
            <a:spLocks noGrp="1"/>
          </p:cNvSpPr>
          <p:nvPr>
            <p:ph type="hdr"/>
          </p:nvPr>
        </p:nvSpPr>
        <p:spPr>
          <a:xfrm>
            <a:off x="-360" y="0"/>
            <a:ext cx="2971800" cy="457200"/>
          </a:xfrm>
          <a:prstGeom prst="rect">
            <a:avLst/>
          </a:prstGeom>
        </p:spPr>
        <p:txBody>
          <a:bodyPr lIns="19080" rIns="19080" tIns="0" bIns="0"/>
          <a:p>
            <a:pPr/>
            <a:endParaRPr b="0" lang="en-US" sz="1800" spc="-1" strike="noStrike">
              <a:solidFill>
                <a:srgbClr val="000000"/>
              </a:solidFill>
              <a:uFill>
                <a:solidFill>
                  <a:srgbClr val="ffffff"/>
                </a:solidFill>
              </a:uFill>
              <a:latin typeface="Arial"/>
            </a:endParaRPr>
          </a:p>
        </p:txBody>
      </p:sp>
      <p:sp>
        <p:nvSpPr>
          <p:cNvPr id="43" name="PlaceHolder 3"/>
          <p:cNvSpPr>
            <a:spLocks noGrp="1"/>
          </p:cNvSpPr>
          <p:nvPr>
            <p:ph type="dt"/>
          </p:nvPr>
        </p:nvSpPr>
        <p:spPr>
          <a:xfrm>
            <a:off x="3885840" y="0"/>
            <a:ext cx="2971800" cy="457200"/>
          </a:xfrm>
          <a:prstGeom prst="rect">
            <a:avLst/>
          </a:prstGeom>
        </p:spPr>
        <p:txBody>
          <a:bodyPr lIns="19080" rIns="19080" tIns="0" bIns="0"/>
          <a:p>
            <a:pPr/>
            <a:endParaRPr b="0" lang="en-US" sz="1800" spc="-1" strike="noStrike">
              <a:solidFill>
                <a:srgbClr val="000000"/>
              </a:solidFill>
              <a:uFill>
                <a:solidFill>
                  <a:srgbClr val="ffffff"/>
                </a:solidFill>
              </a:uFill>
              <a:latin typeface="Arial"/>
            </a:endParaRPr>
          </a:p>
        </p:txBody>
      </p:sp>
      <p:sp>
        <p:nvSpPr>
          <p:cNvPr id="44" name="PlaceHolder 4"/>
          <p:cNvSpPr>
            <a:spLocks noGrp="1"/>
          </p:cNvSpPr>
          <p:nvPr>
            <p:ph type="ftr"/>
          </p:nvPr>
        </p:nvSpPr>
        <p:spPr>
          <a:xfrm>
            <a:off x="-360" y="8686800"/>
            <a:ext cx="2971800" cy="457200"/>
          </a:xfrm>
          <a:prstGeom prst="rect">
            <a:avLst/>
          </a:prstGeom>
        </p:spPr>
        <p:txBody>
          <a:bodyPr lIns="19080" rIns="19080" tIns="0" bIns="0" anchor="b"/>
          <a:p>
            <a:pPr/>
            <a:endParaRPr b="0" lang="en-US" sz="1800" spc="-1" strike="noStrike">
              <a:solidFill>
                <a:srgbClr val="000000"/>
              </a:solidFill>
              <a:uFill>
                <a:solidFill>
                  <a:srgbClr val="ffffff"/>
                </a:solidFill>
              </a:uFill>
              <a:latin typeface="Arial"/>
            </a:endParaRPr>
          </a:p>
        </p:txBody>
      </p:sp>
      <p:sp>
        <p:nvSpPr>
          <p:cNvPr id="45" name="PlaceHolder 5"/>
          <p:cNvSpPr>
            <a:spLocks noGrp="1"/>
          </p:cNvSpPr>
          <p:nvPr>
            <p:ph type="sldNum"/>
          </p:nvPr>
        </p:nvSpPr>
        <p:spPr>
          <a:xfrm>
            <a:off x="3885840" y="8686800"/>
            <a:ext cx="2971800" cy="457200"/>
          </a:xfrm>
          <a:prstGeom prst="rect">
            <a:avLst/>
          </a:prstGeom>
        </p:spPr>
        <p:txBody>
          <a:bodyPr lIns="19080" rIns="19080" tIns="0" bIns="0" anchor="b"/>
          <a:p>
            <a:pPr algn="r">
              <a:lnSpc>
                <a:spcPct val="100000"/>
              </a:lnSpc>
            </a:pPr>
            <a:fld id="{CD090AE3-15F0-401D-8DE3-1B4022394810}" type="slidenum">
              <a:rPr b="0" i="1" lang="en-US" sz="1000" spc="-1" strike="noStrike">
                <a:solidFill>
                  <a:srgbClr val="000000"/>
                </a:solidFill>
                <a:uFill>
                  <a:solidFill>
                    <a:srgbClr val="ffffff"/>
                  </a:solidFill>
                </a:uFill>
                <a:latin typeface="Times New Roman"/>
              </a:rPr>
              <a:t>&lt;number&gt;</a:t>
            </a:fld>
            <a:endParaRPr b="0" lang="en-US" sz="1000" spc="-1" strike="noStrike">
              <a:solidFill>
                <a:srgbClr val="000000"/>
              </a:solidFill>
              <a:uFill>
                <a:solidFill>
                  <a:srgbClr val="ffffff"/>
                </a:solidFill>
              </a:uFill>
              <a:latin typeface="Arial"/>
            </a:endParaRPr>
          </a:p>
        </p:txBody>
      </p:sp>
      <p:sp>
        <p:nvSpPr>
          <p:cNvPr id="46" name="PlaceHolder 6"/>
          <p:cNvSpPr>
            <a:spLocks noGrp="1"/>
          </p:cNvSpPr>
          <p:nvPr>
            <p:ph type="body"/>
          </p:nvPr>
        </p:nvSpPr>
        <p:spPr>
          <a:xfrm>
            <a:off x="914400" y="4343400"/>
            <a:ext cx="5029200" cy="4114800"/>
          </a:xfrm>
          <a:prstGeom prst="rect">
            <a:avLst/>
          </a:prstGeom>
        </p:spPr>
        <p:txBody>
          <a:bodyPr lIns="92160" rIns="92160" tIns="46080" bIns="46080"/>
          <a:p>
            <a:r>
              <a:rPr b="0" lang="en-US" sz="1200" spc="-1" strike="noStrike">
                <a:solidFill>
                  <a:srgbClr val="000000"/>
                </a:solidFill>
                <a:uFill>
                  <a:solidFill>
                    <a:srgbClr val="ffffff"/>
                  </a:solidFill>
                </a:uFill>
                <a:latin typeface="Times New Roman"/>
              </a:rPr>
              <a:t>Click to edit the notes format</a:t>
            </a:r>
            <a:endParaRPr b="0" lang="en-US" sz="12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19080" rIns="19080" tIns="0" bIns="0" anchor="b"/>
          <a:p>
            <a:pPr algn="r">
              <a:lnSpc>
                <a:spcPct val="100000"/>
              </a:lnSpc>
            </a:pPr>
            <a:fld id="{294526E2-4A5C-46F3-BBE1-49C6658C9564}" type="slidenum">
              <a:rPr b="0" i="1" lang="en-US" sz="1000" spc="-1" strike="noStrike">
                <a:solidFill>
                  <a:srgbClr val="000000"/>
                </a:solidFill>
                <a:uFill>
                  <a:solidFill>
                    <a:srgbClr val="ffffff"/>
                  </a:solidFill>
                </a:uFill>
                <a:latin typeface="Times New Roman"/>
              </a:rPr>
              <a:t>&lt;number&gt;</a:t>
            </a:fld>
            <a:endParaRPr b="0" lang="en-US" sz="1000" spc="-1" strike="noStrike">
              <a:solidFill>
                <a:srgbClr val="000000"/>
              </a:solidFill>
              <a:uFill>
                <a:solidFill>
                  <a:srgbClr val="ffffff"/>
                </a:solidFill>
              </a:uFill>
              <a:latin typeface="Arial"/>
            </a:endParaRPr>
          </a:p>
        </p:txBody>
      </p:sp>
      <p:sp>
        <p:nvSpPr>
          <p:cNvPr id="79" name="CustomShape 2"/>
          <p:cNvSpPr/>
          <p:nvPr/>
        </p:nvSpPr>
        <p:spPr>
          <a:xfrm>
            <a:off x="3886200" y="0"/>
            <a:ext cx="2971800" cy="457200"/>
          </a:xfrm>
          <a:prstGeom prst="rect">
            <a:avLst/>
          </a:prstGeom>
          <a:noFill/>
          <a:ln>
            <a:noFill/>
          </a:ln>
        </p:spPr>
        <p:style>
          <a:lnRef idx="0"/>
          <a:fillRef idx="0"/>
          <a:effectRef idx="0"/>
          <a:fontRef idx="minor"/>
        </p:style>
      </p:sp>
      <p:sp>
        <p:nvSpPr>
          <p:cNvPr id="80" name="CustomShape 3"/>
          <p:cNvSpPr/>
          <p:nvPr/>
        </p:nvSpPr>
        <p:spPr>
          <a:xfrm>
            <a:off x="3886200" y="8686800"/>
            <a:ext cx="2971800" cy="457200"/>
          </a:xfrm>
          <a:prstGeom prst="rect">
            <a:avLst/>
          </a:prstGeom>
          <a:noFill/>
          <a:ln>
            <a:noFill/>
          </a:ln>
        </p:spPr>
        <p:style>
          <a:lnRef idx="0"/>
          <a:fillRef idx="0"/>
          <a:effectRef idx="0"/>
          <a:fontRef idx="minor"/>
        </p:style>
        <p:txBody>
          <a:bodyPr lIns="19080" rIns="19080" tIns="0" bIns="0" anchor="b"/>
          <a:p>
            <a:pPr algn="r">
              <a:lnSpc>
                <a:spcPct val="100000"/>
              </a:lnSpc>
            </a:pPr>
            <a:r>
              <a:rPr b="0" i="1" lang="en-US" sz="1000" spc="-1" strike="noStrike">
                <a:solidFill>
                  <a:srgbClr val="000000"/>
                </a:solidFill>
                <a:uFill>
                  <a:solidFill>
                    <a:srgbClr val="ffffff"/>
                  </a:solidFill>
                </a:uFill>
                <a:latin typeface="Times New Roman"/>
              </a:rPr>
              <a:t>1</a:t>
            </a:r>
            <a:endParaRPr b="0" lang="en-US" sz="1000" spc="-1" strike="noStrike">
              <a:solidFill>
                <a:srgbClr val="000000"/>
              </a:solidFill>
              <a:uFill>
                <a:solidFill>
                  <a:srgbClr val="ffffff"/>
                </a:solidFill>
              </a:uFill>
              <a:latin typeface="Arial"/>
            </a:endParaRPr>
          </a:p>
        </p:txBody>
      </p:sp>
      <p:sp>
        <p:nvSpPr>
          <p:cNvPr id="81" name="CustomShape 4"/>
          <p:cNvSpPr/>
          <p:nvPr/>
        </p:nvSpPr>
        <p:spPr>
          <a:xfrm>
            <a:off x="0" y="8686800"/>
            <a:ext cx="2971800" cy="457200"/>
          </a:xfrm>
          <a:prstGeom prst="rect">
            <a:avLst/>
          </a:prstGeom>
          <a:noFill/>
          <a:ln>
            <a:noFill/>
          </a:ln>
        </p:spPr>
        <p:style>
          <a:lnRef idx="0"/>
          <a:fillRef idx="0"/>
          <a:effectRef idx="0"/>
          <a:fontRef idx="minor"/>
        </p:style>
      </p:sp>
      <p:sp>
        <p:nvSpPr>
          <p:cNvPr id="82" name="CustomShape 5"/>
          <p:cNvSpPr/>
          <p:nvPr/>
        </p:nvSpPr>
        <p:spPr>
          <a:xfrm>
            <a:off x="0" y="0"/>
            <a:ext cx="2971800" cy="457200"/>
          </a:xfrm>
          <a:prstGeom prst="rect">
            <a:avLst/>
          </a:prstGeom>
          <a:noFill/>
          <a:ln>
            <a:noFill/>
          </a:ln>
        </p:spPr>
        <p:style>
          <a:lnRef idx="0"/>
          <a:fillRef idx="0"/>
          <a:effectRef idx="0"/>
          <a:fontRef idx="minor"/>
        </p:style>
      </p:sp>
      <p:sp>
        <p:nvSpPr>
          <p:cNvPr id="83" name="CustomShape 6"/>
          <p:cNvSpPr/>
          <p:nvPr/>
        </p:nvSpPr>
        <p:spPr>
          <a:xfrm>
            <a:off x="3886200" y="0"/>
            <a:ext cx="2971800" cy="457200"/>
          </a:xfrm>
          <a:prstGeom prst="rect">
            <a:avLst/>
          </a:prstGeom>
          <a:noFill/>
          <a:ln>
            <a:noFill/>
          </a:ln>
        </p:spPr>
        <p:style>
          <a:lnRef idx="0"/>
          <a:fillRef idx="0"/>
          <a:effectRef idx="0"/>
          <a:fontRef idx="minor"/>
        </p:style>
      </p:sp>
      <p:sp>
        <p:nvSpPr>
          <p:cNvPr id="84" name="CustomShape 7"/>
          <p:cNvSpPr/>
          <p:nvPr/>
        </p:nvSpPr>
        <p:spPr>
          <a:xfrm>
            <a:off x="3886200" y="8686800"/>
            <a:ext cx="2971800" cy="457200"/>
          </a:xfrm>
          <a:prstGeom prst="rect">
            <a:avLst/>
          </a:prstGeom>
          <a:noFill/>
          <a:ln>
            <a:noFill/>
          </a:ln>
        </p:spPr>
        <p:style>
          <a:lnRef idx="0"/>
          <a:fillRef idx="0"/>
          <a:effectRef idx="0"/>
          <a:fontRef idx="minor"/>
        </p:style>
        <p:txBody>
          <a:bodyPr lIns="19080" rIns="19080" tIns="0" bIns="0" anchor="b"/>
          <a:p>
            <a:pPr algn="r">
              <a:lnSpc>
                <a:spcPct val="100000"/>
              </a:lnSpc>
            </a:pPr>
            <a:r>
              <a:rPr b="0" i="1" lang="en-US" sz="1000" spc="-1" strike="noStrike">
                <a:solidFill>
                  <a:srgbClr val="000000"/>
                </a:solidFill>
                <a:uFill>
                  <a:solidFill>
                    <a:srgbClr val="ffffff"/>
                  </a:solidFill>
                </a:uFill>
                <a:latin typeface="Times New Roman"/>
              </a:rPr>
              <a:t>1</a:t>
            </a:r>
            <a:endParaRPr b="0" lang="en-US" sz="1000" spc="-1" strike="noStrike">
              <a:solidFill>
                <a:srgbClr val="000000"/>
              </a:solidFill>
              <a:uFill>
                <a:solidFill>
                  <a:srgbClr val="ffffff"/>
                </a:solidFill>
              </a:uFill>
              <a:latin typeface="Arial"/>
            </a:endParaRPr>
          </a:p>
        </p:txBody>
      </p:sp>
      <p:sp>
        <p:nvSpPr>
          <p:cNvPr id="85" name="CustomShape 8"/>
          <p:cNvSpPr/>
          <p:nvPr/>
        </p:nvSpPr>
        <p:spPr>
          <a:xfrm>
            <a:off x="0" y="8686800"/>
            <a:ext cx="2971800" cy="457200"/>
          </a:xfrm>
          <a:prstGeom prst="rect">
            <a:avLst/>
          </a:prstGeom>
          <a:noFill/>
          <a:ln>
            <a:noFill/>
          </a:ln>
        </p:spPr>
        <p:style>
          <a:lnRef idx="0"/>
          <a:fillRef idx="0"/>
          <a:effectRef idx="0"/>
          <a:fontRef idx="minor"/>
        </p:style>
      </p:sp>
      <p:sp>
        <p:nvSpPr>
          <p:cNvPr id="86" name="CustomShape 9"/>
          <p:cNvSpPr/>
          <p:nvPr/>
        </p:nvSpPr>
        <p:spPr>
          <a:xfrm>
            <a:off x="0" y="0"/>
            <a:ext cx="2971800" cy="457200"/>
          </a:xfrm>
          <a:prstGeom prst="rect">
            <a:avLst/>
          </a:prstGeom>
          <a:noFill/>
          <a:ln>
            <a:noFill/>
          </a:ln>
        </p:spPr>
        <p:style>
          <a:lnRef idx="0"/>
          <a:fillRef idx="0"/>
          <a:effectRef idx="0"/>
          <a:fontRef idx="minor"/>
        </p:style>
      </p:sp>
      <p:sp>
        <p:nvSpPr>
          <p:cNvPr id="87" name="CustomShape 10"/>
          <p:cNvSpPr/>
          <p:nvPr/>
        </p:nvSpPr>
        <p:spPr>
          <a:xfrm>
            <a:off x="3886200" y="0"/>
            <a:ext cx="2971800" cy="457200"/>
          </a:xfrm>
          <a:prstGeom prst="rect">
            <a:avLst/>
          </a:prstGeom>
          <a:noFill/>
          <a:ln>
            <a:noFill/>
          </a:ln>
        </p:spPr>
        <p:style>
          <a:lnRef idx="0"/>
          <a:fillRef idx="0"/>
          <a:effectRef idx="0"/>
          <a:fontRef idx="minor"/>
        </p:style>
      </p:sp>
      <p:sp>
        <p:nvSpPr>
          <p:cNvPr id="88" name="CustomShape 11"/>
          <p:cNvSpPr/>
          <p:nvPr/>
        </p:nvSpPr>
        <p:spPr>
          <a:xfrm>
            <a:off x="3886200" y="8686800"/>
            <a:ext cx="2971800" cy="457200"/>
          </a:xfrm>
          <a:prstGeom prst="rect">
            <a:avLst/>
          </a:prstGeom>
          <a:noFill/>
          <a:ln>
            <a:noFill/>
          </a:ln>
        </p:spPr>
        <p:style>
          <a:lnRef idx="0"/>
          <a:fillRef idx="0"/>
          <a:effectRef idx="0"/>
          <a:fontRef idx="minor"/>
        </p:style>
        <p:txBody>
          <a:bodyPr lIns="19080" rIns="19080" tIns="0" bIns="0" anchor="b"/>
          <a:p>
            <a:pPr algn="r">
              <a:lnSpc>
                <a:spcPct val="100000"/>
              </a:lnSpc>
            </a:pPr>
            <a:r>
              <a:rPr b="0" i="1" lang="en-US" sz="1000" spc="-1" strike="noStrike">
                <a:solidFill>
                  <a:srgbClr val="000000"/>
                </a:solidFill>
                <a:uFill>
                  <a:solidFill>
                    <a:srgbClr val="ffffff"/>
                  </a:solidFill>
                </a:uFill>
                <a:latin typeface="Times New Roman"/>
              </a:rPr>
              <a:t>1</a:t>
            </a:r>
            <a:endParaRPr b="0" lang="en-US" sz="1000" spc="-1" strike="noStrike">
              <a:solidFill>
                <a:srgbClr val="000000"/>
              </a:solidFill>
              <a:uFill>
                <a:solidFill>
                  <a:srgbClr val="ffffff"/>
                </a:solidFill>
              </a:uFill>
              <a:latin typeface="Arial"/>
            </a:endParaRPr>
          </a:p>
        </p:txBody>
      </p:sp>
      <p:sp>
        <p:nvSpPr>
          <p:cNvPr id="89" name="CustomShape 12"/>
          <p:cNvSpPr/>
          <p:nvPr/>
        </p:nvSpPr>
        <p:spPr>
          <a:xfrm>
            <a:off x="0" y="8686800"/>
            <a:ext cx="2971800" cy="457200"/>
          </a:xfrm>
          <a:prstGeom prst="rect">
            <a:avLst/>
          </a:prstGeom>
          <a:noFill/>
          <a:ln>
            <a:noFill/>
          </a:ln>
        </p:spPr>
        <p:style>
          <a:lnRef idx="0"/>
          <a:fillRef idx="0"/>
          <a:effectRef idx="0"/>
          <a:fontRef idx="minor"/>
        </p:style>
      </p:sp>
      <p:sp>
        <p:nvSpPr>
          <p:cNvPr id="90" name="CustomShape 13"/>
          <p:cNvSpPr/>
          <p:nvPr/>
        </p:nvSpPr>
        <p:spPr>
          <a:xfrm>
            <a:off x="0" y="0"/>
            <a:ext cx="2971800" cy="457200"/>
          </a:xfrm>
          <a:prstGeom prst="rect">
            <a:avLst/>
          </a:prstGeom>
          <a:noFill/>
          <a:ln>
            <a:noFill/>
          </a:ln>
        </p:spPr>
        <p:style>
          <a:lnRef idx="0"/>
          <a:fillRef idx="0"/>
          <a:effectRef idx="0"/>
          <a:fontRef idx="minor"/>
        </p:style>
      </p:sp>
      <p:sp>
        <p:nvSpPr>
          <p:cNvPr id="91" name="TextShape 14"/>
          <p:cNvSpPr txBox="1"/>
          <p:nvPr/>
        </p:nvSpPr>
        <p:spPr>
          <a:xfrm>
            <a:off x="914400" y="4343400"/>
            <a:ext cx="5029200" cy="4114800"/>
          </a:xfrm>
          <a:prstGeom prst="rect">
            <a:avLst/>
          </a:prstGeom>
          <a:noFill/>
          <a:ln>
            <a:noFill/>
          </a:ln>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0200"/>
            <a:ext cx="8229600" cy="215856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57200" y="3964320"/>
            <a:ext cx="8229600" cy="215856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b="0" lang="en-US"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457200" y="1600200"/>
            <a:ext cx="4015800" cy="215856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4674240" y="1600200"/>
            <a:ext cx="4015800" cy="215856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4674240" y="3964320"/>
            <a:ext cx="4015800" cy="215856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457200" y="3964320"/>
            <a:ext cx="4015800" cy="215856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b="0" lang="en-US"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457200" y="1600200"/>
            <a:ext cx="2649600" cy="215856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3239640" y="1600200"/>
            <a:ext cx="2649600" cy="215856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Arial"/>
            </a:endParaRPr>
          </a:p>
        </p:txBody>
      </p:sp>
      <p:sp>
        <p:nvSpPr>
          <p:cNvPr id="37" name="PlaceHolder 4"/>
          <p:cNvSpPr>
            <a:spLocks noGrp="1"/>
          </p:cNvSpPr>
          <p:nvPr>
            <p:ph type="body"/>
          </p:nvPr>
        </p:nvSpPr>
        <p:spPr>
          <a:xfrm>
            <a:off x="6022080" y="1600200"/>
            <a:ext cx="2649600" cy="215856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Arial"/>
            </a:endParaRPr>
          </a:p>
        </p:txBody>
      </p:sp>
      <p:sp>
        <p:nvSpPr>
          <p:cNvPr id="38" name="PlaceHolder 5"/>
          <p:cNvSpPr>
            <a:spLocks noGrp="1"/>
          </p:cNvSpPr>
          <p:nvPr>
            <p:ph type="body"/>
          </p:nvPr>
        </p:nvSpPr>
        <p:spPr>
          <a:xfrm>
            <a:off x="6022080" y="3964320"/>
            <a:ext cx="2649600" cy="215856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Arial"/>
            </a:endParaRPr>
          </a:p>
        </p:txBody>
      </p:sp>
      <p:sp>
        <p:nvSpPr>
          <p:cNvPr id="39" name="PlaceHolder 6"/>
          <p:cNvSpPr>
            <a:spLocks noGrp="1"/>
          </p:cNvSpPr>
          <p:nvPr>
            <p:ph type="body"/>
          </p:nvPr>
        </p:nvSpPr>
        <p:spPr>
          <a:xfrm>
            <a:off x="3239640" y="3964320"/>
            <a:ext cx="2649600" cy="215856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Arial"/>
            </a:endParaRPr>
          </a:p>
        </p:txBody>
      </p:sp>
      <p:sp>
        <p:nvSpPr>
          <p:cNvPr id="40" name="PlaceHolder 7"/>
          <p:cNvSpPr>
            <a:spLocks noGrp="1"/>
          </p:cNvSpPr>
          <p:nvPr>
            <p:ph type="body"/>
          </p:nvPr>
        </p:nvSpPr>
        <p:spPr>
          <a:xfrm>
            <a:off x="457200" y="3964320"/>
            <a:ext cx="2649600" cy="215856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457200" y="1600200"/>
            <a:ext cx="8229600" cy="4525920"/>
          </a:xfrm>
          <a:prstGeom prst="rect">
            <a:avLst/>
          </a:prstGeom>
        </p:spPr>
        <p:txBody>
          <a:bodyPr lIns="0" rIns="0" tIns="0" bIns="0" anchor="ctr"/>
          <a:p>
            <a:pPr algn="ctr">
              <a:spcBef>
                <a:spcPts val="799"/>
              </a:spcBef>
            </a:pP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600200"/>
            <a:ext cx="8229600" cy="452592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b="0" lang="en-US"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457200" y="1600200"/>
            <a:ext cx="4015800" cy="452592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4674240" y="1600200"/>
            <a:ext cx="4015800" cy="452592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320"/>
            <a:ext cx="8229600" cy="5299560"/>
          </a:xfrm>
          <a:prstGeom prst="rect">
            <a:avLst/>
          </a:prstGeom>
        </p:spPr>
        <p:txBody>
          <a:bodyPr lIns="0" rIns="0" tIns="0" bIns="0" anchor="ctr"/>
          <a:p>
            <a:pPr algn="ctr">
              <a:spcBef>
                <a:spcPts val="799"/>
              </a:spcBef>
            </a:pP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b="0" lang="en-US"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457200" y="1600200"/>
            <a:ext cx="4015800" cy="215856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457200" y="3964320"/>
            <a:ext cx="4015800" cy="215856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4674240" y="1600200"/>
            <a:ext cx="4015800" cy="452592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b="0" lang="en-US"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457200" y="1600200"/>
            <a:ext cx="4015800" cy="452592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4674240" y="1600200"/>
            <a:ext cx="4015800" cy="215856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4674240" y="3964320"/>
            <a:ext cx="4015800" cy="215856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b="0" lang="en-US"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457200" y="1600200"/>
            <a:ext cx="4015800" cy="215856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4674240" y="1600200"/>
            <a:ext cx="4015800" cy="215856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457200" y="3964320"/>
            <a:ext cx="8229600" cy="215856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320"/>
            <a:ext cx="8229600" cy="1143000"/>
          </a:xfrm>
          <a:prstGeom prst="rect">
            <a:avLst/>
          </a:prstGeom>
        </p:spPr>
        <p:txBody>
          <a:bodyPr lIns="90000" rIns="90000" tIns="46800" bIns="4680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57200" y="1600200"/>
            <a:ext cx="8229600" cy="4525920"/>
          </a:xfrm>
          <a:prstGeom prst="rect">
            <a:avLst/>
          </a:prstGeom>
        </p:spPr>
        <p:txBody>
          <a:bodyPr lIns="90000" rIns="90000" tIns="46800" bIns="46800">
            <a:normAutofit/>
          </a:bodyPr>
          <a:p>
            <a:pPr marL="342720" indent="-342720">
              <a:spcBef>
                <a:spcPts val="799"/>
              </a:spcBef>
              <a:buClr>
                <a:srgbClr val="000000"/>
              </a:buClr>
              <a:buFont typeface="Arial"/>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742680" indent="-285480">
              <a:spcBef>
                <a:spcPts val="799"/>
              </a:spcBef>
              <a:buClr>
                <a:srgbClr val="000000"/>
              </a:buClr>
              <a:buFont typeface="Arial"/>
              <a:buChar char="–"/>
            </a:pPr>
            <a:r>
              <a:rPr b="0" lang="en-US" sz="3200" spc="-1" strike="noStrike">
                <a:solidFill>
                  <a:srgbClr val="000000"/>
                </a:solidFill>
                <a:uFill>
                  <a:solidFill>
                    <a:srgbClr val="ffffff"/>
                  </a:solidFill>
                </a:uFill>
                <a:latin typeface="Arial"/>
              </a:rPr>
              <a:t>Second Outline Level</a:t>
            </a:r>
            <a:endParaRPr b="0" lang="en-US" sz="3200" spc="-1" strike="noStrike">
              <a:solidFill>
                <a:srgbClr val="000000"/>
              </a:solidFill>
              <a:uFill>
                <a:solidFill>
                  <a:srgbClr val="ffffff"/>
                </a:solidFill>
              </a:uFill>
              <a:latin typeface="Arial"/>
            </a:endParaRPr>
          </a:p>
          <a:p>
            <a:pPr lvl="2" marL="1143000" indent="-228600">
              <a:spcBef>
                <a:spcPts val="799"/>
              </a:spcBef>
              <a:buClr>
                <a:srgbClr val="000000"/>
              </a:buClr>
              <a:buFont typeface="Arial"/>
              <a:buChar char="•"/>
            </a:pPr>
            <a:r>
              <a:rPr b="0" lang="en-US" sz="3200" spc="-1" strike="noStrike">
                <a:solidFill>
                  <a:srgbClr val="000000"/>
                </a:solidFill>
                <a:uFill>
                  <a:solidFill>
                    <a:srgbClr val="ffffff"/>
                  </a:solidFill>
                </a:uFill>
                <a:latin typeface="Arial"/>
              </a:rPr>
              <a:t>Third Outline Level</a:t>
            </a:r>
            <a:endParaRPr b="0" lang="en-US" sz="3200" spc="-1" strike="noStrike">
              <a:solidFill>
                <a:srgbClr val="000000"/>
              </a:solidFill>
              <a:uFill>
                <a:solidFill>
                  <a:srgbClr val="ffffff"/>
                </a:solidFill>
              </a:uFill>
              <a:latin typeface="Arial"/>
            </a:endParaRPr>
          </a:p>
          <a:p>
            <a:pPr lvl="3" marL="1600200" indent="-228600">
              <a:spcBef>
                <a:spcPts val="799"/>
              </a:spcBef>
              <a:buClr>
                <a:srgbClr val="000000"/>
              </a:buClr>
              <a:buFont typeface="Arial"/>
              <a:buChar char="–"/>
            </a:pPr>
            <a:r>
              <a:rPr b="0" lang="en-US" sz="3200" spc="-1" strike="noStrike">
                <a:solidFill>
                  <a:srgbClr val="000000"/>
                </a:solidFill>
                <a:uFill>
                  <a:solidFill>
                    <a:srgbClr val="ffffff"/>
                  </a:solidFill>
                </a:uFill>
                <a:latin typeface="Arial"/>
              </a:rPr>
              <a:t>Fourth Outline Level</a:t>
            </a:r>
            <a:endParaRPr b="0" lang="en-US" sz="3200" spc="-1" strike="noStrike">
              <a:solidFill>
                <a:srgbClr val="000000"/>
              </a:solidFill>
              <a:uFill>
                <a:solidFill>
                  <a:srgbClr val="ffffff"/>
                </a:solidFill>
              </a:uFill>
              <a:latin typeface="Arial"/>
            </a:endParaRPr>
          </a:p>
          <a:p>
            <a:pPr lvl="4" marL="2057400" indent="-228600">
              <a:spcBef>
                <a:spcPts val="799"/>
              </a:spcBef>
              <a:buClr>
                <a:srgbClr val="000000"/>
              </a:buClr>
              <a:buFont typeface="Arial"/>
              <a:buChar char="»"/>
            </a:pPr>
            <a:r>
              <a:rPr b="0" lang="en-US" sz="3200" spc="-1" strike="noStrike">
                <a:solidFill>
                  <a:srgbClr val="000000"/>
                </a:solidFill>
                <a:uFill>
                  <a:solidFill>
                    <a:srgbClr val="ffffff"/>
                  </a:solidFill>
                </a:uFill>
                <a:latin typeface="Arial"/>
              </a:rPr>
              <a:t>Fifth Outline Level</a:t>
            </a:r>
            <a:endParaRPr b="0" lang="en-US" sz="3200" spc="-1" strike="noStrike">
              <a:solidFill>
                <a:srgbClr val="000000"/>
              </a:solidFill>
              <a:uFill>
                <a:solidFill>
                  <a:srgbClr val="ffffff"/>
                </a:solidFill>
              </a:uFill>
              <a:latin typeface="Arial"/>
            </a:endParaRPr>
          </a:p>
          <a:p>
            <a:pPr lvl="5" marL="2057400" indent="-228600">
              <a:spcBef>
                <a:spcPts val="799"/>
              </a:spcBef>
              <a:buClr>
                <a:srgbClr val="000000"/>
              </a:buClr>
              <a:buFont typeface="Arial"/>
              <a:buChar char="»"/>
            </a:pPr>
            <a:r>
              <a:rPr b="0" lang="en-US" sz="3200" spc="-1" strike="noStrike">
                <a:solidFill>
                  <a:srgbClr val="000000"/>
                </a:solidFill>
                <a:uFill>
                  <a:solidFill>
                    <a:srgbClr val="ffffff"/>
                  </a:solidFill>
                </a:uFill>
                <a:latin typeface="Arial"/>
              </a:rPr>
              <a:t>Sixth Outline Level</a:t>
            </a:r>
            <a:endParaRPr b="0" lang="en-US" sz="3200" spc="-1" strike="noStrike">
              <a:solidFill>
                <a:srgbClr val="000000"/>
              </a:solidFill>
              <a:uFill>
                <a:solidFill>
                  <a:srgbClr val="ffffff"/>
                </a:solidFill>
              </a:uFill>
              <a:latin typeface="Arial"/>
            </a:endParaRPr>
          </a:p>
          <a:p>
            <a:pPr lvl="6" marL="2057400" indent="-228600">
              <a:spcBef>
                <a:spcPts val="799"/>
              </a:spcBef>
              <a:buClr>
                <a:srgbClr val="000000"/>
              </a:buClr>
              <a:buFont typeface="Arial"/>
              <a:buChar char="»"/>
            </a:pPr>
            <a:r>
              <a:rPr b="0" lang="en-US" sz="3200" spc="-1" strike="noStrike">
                <a:solidFill>
                  <a:srgbClr val="000000"/>
                </a:solidFill>
                <a:uFill>
                  <a:solidFill>
                    <a:srgbClr val="ffffff"/>
                  </a:solidFill>
                </a:uFill>
                <a:latin typeface="Arial"/>
              </a:rPr>
              <a:t>Seventh Outline Level</a:t>
            </a:r>
            <a:endParaRPr b="0" lang="en-US" sz="32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456840" y="6244920"/>
            <a:ext cx="2133720" cy="476280"/>
          </a:xfrm>
          <a:prstGeom prst="rect">
            <a:avLst/>
          </a:prstGeom>
        </p:spPr>
        <p:txBody>
          <a:bodyPr lIns="90000" rIns="90000" tIns="46800" bIns="46800"/>
          <a:p>
            <a:pPr/>
            <a:endParaRPr b="0" lang="en-US" sz="1800" spc="-1" strike="noStrike">
              <a:solidFill>
                <a:srgbClr val="000000"/>
              </a:solidFill>
              <a:uFill>
                <a:solidFill>
                  <a:srgbClr val="ffffff"/>
                </a:solidFill>
              </a:uFill>
              <a:latin typeface="Arial"/>
            </a:endParaRPr>
          </a:p>
        </p:txBody>
      </p:sp>
      <p:sp>
        <p:nvSpPr>
          <p:cNvPr id="3" name="PlaceHolder 4"/>
          <p:cNvSpPr>
            <a:spLocks noGrp="1"/>
          </p:cNvSpPr>
          <p:nvPr>
            <p:ph type="ftr"/>
          </p:nvPr>
        </p:nvSpPr>
        <p:spPr>
          <a:xfrm>
            <a:off x="3124080" y="6244920"/>
            <a:ext cx="2895840" cy="476280"/>
          </a:xfrm>
          <a:prstGeom prst="rect">
            <a:avLst/>
          </a:prstGeom>
        </p:spPr>
        <p:txBody>
          <a:bodyPr lIns="90000" rIns="90000" tIns="46800" bIns="46800"/>
          <a:p>
            <a:pPr/>
            <a:endParaRPr b="0" lang="en-US" sz="1800" spc="-1" strike="noStrike">
              <a:solidFill>
                <a:srgbClr val="000000"/>
              </a:solidFill>
              <a:uFill>
                <a:solidFill>
                  <a:srgbClr val="ffffff"/>
                </a:solidFill>
              </a:uFill>
              <a:latin typeface="Arial"/>
            </a:endParaRPr>
          </a:p>
        </p:txBody>
      </p:sp>
      <p:sp>
        <p:nvSpPr>
          <p:cNvPr id="4" name="PlaceHolder 5"/>
          <p:cNvSpPr>
            <a:spLocks noGrp="1"/>
          </p:cNvSpPr>
          <p:nvPr>
            <p:ph type="sldNum"/>
          </p:nvPr>
        </p:nvSpPr>
        <p:spPr>
          <a:xfrm>
            <a:off x="6552720" y="6244920"/>
            <a:ext cx="2133720" cy="476280"/>
          </a:xfrm>
          <a:prstGeom prst="rect">
            <a:avLst/>
          </a:prstGeom>
        </p:spPr>
        <p:txBody>
          <a:bodyPr lIns="90000" rIns="90000" tIns="46800" bIns="46800"/>
          <a:p>
            <a:pPr algn="r"/>
            <a:fld id="{1FD52C8D-B48B-490E-8D05-90562C8F2758}" type="slidenum">
              <a:rPr b="0" lang="en-US" sz="14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7" name="Picture 11" descr="rubin2[1]"/>
          <p:cNvPicPr/>
          <p:nvPr/>
        </p:nvPicPr>
        <p:blipFill>
          <a:blip r:embed="rId1"/>
          <a:stretch/>
        </p:blipFill>
        <p:spPr>
          <a:xfrm>
            <a:off x="3276720" y="1828800"/>
            <a:ext cx="2460600" cy="2857680"/>
          </a:xfrm>
          <a:prstGeom prst="rect">
            <a:avLst/>
          </a:prstGeom>
          <a:ln>
            <a:noFill/>
          </a:ln>
        </p:spPr>
      </p:pic>
      <p:sp>
        <p:nvSpPr>
          <p:cNvPr id="48" name="CustomShape 1"/>
          <p:cNvSpPr/>
          <p:nvPr/>
        </p:nvSpPr>
        <p:spPr>
          <a:xfrm>
            <a:off x="685800" y="6248520"/>
            <a:ext cx="1905120" cy="457200"/>
          </a:xfrm>
          <a:prstGeom prst="rect">
            <a:avLst/>
          </a:prstGeom>
          <a:noFill/>
          <a:ln>
            <a:noFill/>
          </a:ln>
        </p:spPr>
        <p:style>
          <a:lnRef idx="0"/>
          <a:fillRef idx="0"/>
          <a:effectRef idx="0"/>
          <a:fontRef idx="minor"/>
        </p:style>
      </p:sp>
      <p:sp>
        <p:nvSpPr>
          <p:cNvPr id="49" name="CustomShape 2"/>
          <p:cNvSpPr/>
          <p:nvPr/>
        </p:nvSpPr>
        <p:spPr>
          <a:xfrm>
            <a:off x="3124080" y="6248520"/>
            <a:ext cx="2895840" cy="457200"/>
          </a:xfrm>
          <a:prstGeom prst="rect">
            <a:avLst/>
          </a:prstGeom>
          <a:noFill/>
          <a:ln>
            <a:noFill/>
          </a:ln>
        </p:spPr>
        <p:style>
          <a:lnRef idx="0"/>
          <a:fillRef idx="0"/>
          <a:effectRef idx="0"/>
          <a:fontRef idx="minor"/>
        </p:style>
      </p:sp>
      <p:sp>
        <p:nvSpPr>
          <p:cNvPr id="50" name="CustomShape 3"/>
          <p:cNvSpPr/>
          <p:nvPr/>
        </p:nvSpPr>
        <p:spPr>
          <a:xfrm>
            <a:off x="685800" y="6248520"/>
            <a:ext cx="1905120" cy="457200"/>
          </a:xfrm>
          <a:prstGeom prst="rect">
            <a:avLst/>
          </a:prstGeom>
          <a:noFill/>
          <a:ln>
            <a:noFill/>
          </a:ln>
        </p:spPr>
        <p:style>
          <a:lnRef idx="0"/>
          <a:fillRef idx="0"/>
          <a:effectRef idx="0"/>
          <a:fontRef idx="minor"/>
        </p:style>
      </p:sp>
      <p:sp>
        <p:nvSpPr>
          <p:cNvPr id="51" name="CustomShape 4"/>
          <p:cNvSpPr/>
          <p:nvPr/>
        </p:nvSpPr>
        <p:spPr>
          <a:xfrm>
            <a:off x="3124080" y="6248520"/>
            <a:ext cx="2895840" cy="457200"/>
          </a:xfrm>
          <a:prstGeom prst="rect">
            <a:avLst/>
          </a:prstGeom>
          <a:noFill/>
          <a:ln>
            <a:noFill/>
          </a:ln>
        </p:spPr>
        <p:style>
          <a:lnRef idx="0"/>
          <a:fillRef idx="0"/>
          <a:effectRef idx="0"/>
          <a:fontRef idx="minor"/>
        </p:style>
      </p:sp>
      <p:sp>
        <p:nvSpPr>
          <p:cNvPr id="52" name="CustomShape 5"/>
          <p:cNvSpPr/>
          <p:nvPr/>
        </p:nvSpPr>
        <p:spPr>
          <a:xfrm>
            <a:off x="685800" y="6248520"/>
            <a:ext cx="1905120" cy="457200"/>
          </a:xfrm>
          <a:prstGeom prst="rect">
            <a:avLst/>
          </a:prstGeom>
          <a:noFill/>
          <a:ln>
            <a:noFill/>
          </a:ln>
        </p:spPr>
        <p:style>
          <a:lnRef idx="0"/>
          <a:fillRef idx="0"/>
          <a:effectRef idx="0"/>
          <a:fontRef idx="minor"/>
        </p:style>
      </p:sp>
      <p:sp>
        <p:nvSpPr>
          <p:cNvPr id="53" name="CustomShape 6"/>
          <p:cNvSpPr/>
          <p:nvPr/>
        </p:nvSpPr>
        <p:spPr>
          <a:xfrm>
            <a:off x="3124080" y="6248520"/>
            <a:ext cx="2895840" cy="457200"/>
          </a:xfrm>
          <a:prstGeom prst="rect">
            <a:avLst/>
          </a:prstGeom>
          <a:noFill/>
          <a:ln>
            <a:noFill/>
          </a:ln>
        </p:spPr>
        <p:style>
          <a:lnRef idx="0"/>
          <a:fillRef idx="0"/>
          <a:effectRef idx="0"/>
          <a:fontRef idx="minor"/>
        </p:style>
      </p:sp>
      <p:sp>
        <p:nvSpPr>
          <p:cNvPr id="54" name="TextShape 7"/>
          <p:cNvSpPr txBox="1"/>
          <p:nvPr/>
        </p:nvSpPr>
        <p:spPr>
          <a:xfrm>
            <a:off x="533520" y="380880"/>
            <a:ext cx="7772400" cy="1447920"/>
          </a:xfrm>
          <a:prstGeom prst="rect">
            <a:avLst/>
          </a:prstGeom>
          <a:noFill/>
          <a:ln>
            <a:noFill/>
          </a:ln>
        </p:spPr>
        <p:txBody>
          <a:bodyPr lIns="92160" rIns="92160" tIns="46080" bIns="46080" anchor="ctr"/>
          <a:p>
            <a:pPr algn="ctr"/>
            <a:r>
              <a:rPr b="0" lang="en-US" sz="4800" spc="-1" strike="noStrike">
                <a:solidFill>
                  <a:srgbClr val="000000"/>
                </a:solidFill>
                <a:uFill>
                  <a:solidFill>
                    <a:srgbClr val="ffffff"/>
                  </a:solidFill>
                </a:uFill>
                <a:latin typeface="Arial"/>
              </a:rPr>
              <a:t>Perception and Communication</a:t>
            </a:r>
            <a:endParaRPr b="0" lang="en-US" sz="4800" spc="-1" strike="noStrike">
              <a:solidFill>
                <a:srgbClr val="000000"/>
              </a:solidFill>
              <a:uFill>
                <a:solidFill>
                  <a:srgbClr val="ffffff"/>
                </a:solidFill>
              </a:uFill>
              <a:latin typeface="Arial"/>
            </a:endParaRPr>
          </a:p>
        </p:txBody>
      </p:sp>
      <p:sp>
        <p:nvSpPr>
          <p:cNvPr id="55" name="TextShape 8"/>
          <p:cNvSpPr txBox="1"/>
          <p:nvPr/>
        </p:nvSpPr>
        <p:spPr>
          <a:xfrm>
            <a:off x="1219320" y="4800600"/>
            <a:ext cx="6400800" cy="1752480"/>
          </a:xfrm>
          <a:prstGeom prst="rect">
            <a:avLst/>
          </a:prstGeom>
          <a:noFill/>
          <a:ln>
            <a:noFill/>
          </a:ln>
        </p:spPr>
        <p:txBody>
          <a:bodyPr lIns="0" rIns="0" tIns="0" bIns="0"/>
          <a:p>
            <a:pPr algn="ctr">
              <a:spcBef>
                <a:spcPts val="799"/>
              </a:spcBef>
            </a:pPr>
            <a:endParaRPr b="0" lang="en-US" sz="3200" spc="-1" strike="noStrike">
              <a:solidFill>
                <a:srgbClr val="000000"/>
              </a:solidFill>
              <a:uFill>
                <a:solidFill>
                  <a:srgbClr val="ffffff"/>
                </a:solidFill>
              </a:uFill>
              <a:latin typeface="Arial"/>
            </a:endParaRPr>
          </a:p>
        </p:txBody>
      </p:sp>
    </p:spTree>
  </p:cSld>
  <p:transition>
    <p:random/>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2" name="Picture 4" descr="faceescimo[1]"/>
          <p:cNvPicPr/>
          <p:nvPr/>
        </p:nvPicPr>
        <p:blipFill>
          <a:blip r:embed="rId1"/>
          <a:stretch/>
        </p:blipFill>
        <p:spPr>
          <a:xfrm>
            <a:off x="2895480" y="914400"/>
            <a:ext cx="4200480" cy="5718240"/>
          </a:xfrm>
          <a:prstGeom prst="rect">
            <a:avLst/>
          </a:prstGeom>
          <a:ln>
            <a:noFill/>
          </a:ln>
        </p:spPr>
      </p:pic>
      <p:sp>
        <p:nvSpPr>
          <p:cNvPr id="73" name="CustomShape 1"/>
          <p:cNvSpPr/>
          <p:nvPr/>
        </p:nvSpPr>
        <p:spPr>
          <a:xfrm>
            <a:off x="380880" y="304920"/>
            <a:ext cx="8458200" cy="764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spcBef>
                <a:spcPts val="2750"/>
              </a:spcBef>
            </a:pPr>
            <a:r>
              <a:rPr b="0" lang="en-US" sz="4400" spc="-1" strike="noStrike">
                <a:solidFill>
                  <a:srgbClr val="000000"/>
                </a:solidFill>
                <a:uFill>
                  <a:solidFill>
                    <a:srgbClr val="ffffff"/>
                  </a:solidFill>
                </a:uFill>
                <a:latin typeface="Arial"/>
              </a:rPr>
              <a:t>Native American . . . Or Eskimo?</a:t>
            </a:r>
            <a:endParaRPr b="0" lang="en-US" sz="44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4" name="Picture 2" descr="glass[1]"/>
          <p:cNvPicPr/>
          <p:nvPr/>
        </p:nvPicPr>
        <p:blipFill>
          <a:blip r:embed="rId1"/>
          <a:stretch/>
        </p:blipFill>
        <p:spPr>
          <a:xfrm>
            <a:off x="1295280" y="2819520"/>
            <a:ext cx="7035840" cy="1662120"/>
          </a:xfrm>
          <a:prstGeom prst="rect">
            <a:avLst/>
          </a:prstGeom>
          <a:ln>
            <a:noFill/>
          </a:ln>
        </p:spPr>
      </p:pic>
      <p:sp>
        <p:nvSpPr>
          <p:cNvPr id="75" name="CustomShape 1"/>
          <p:cNvSpPr/>
          <p:nvPr/>
        </p:nvSpPr>
        <p:spPr>
          <a:xfrm>
            <a:off x="1143000" y="1219320"/>
            <a:ext cx="7162920" cy="764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spcBef>
                <a:spcPts val="2750"/>
              </a:spcBef>
            </a:pPr>
            <a:r>
              <a:rPr b="0" lang="en-US" sz="4400" spc="-1" strike="noStrike">
                <a:solidFill>
                  <a:srgbClr val="000000"/>
                </a:solidFill>
                <a:uFill>
                  <a:solidFill>
                    <a:srgbClr val="ffffff"/>
                  </a:solidFill>
                </a:uFill>
                <a:latin typeface="Arial"/>
              </a:rPr>
              <a:t>Which line is longer?</a:t>
            </a:r>
            <a:endParaRPr b="0" lang="en-US" sz="4400" spc="-1" strike="noStrike">
              <a:solidFill>
                <a:srgbClr val="000000"/>
              </a:solidFill>
              <a:uFill>
                <a:solidFill>
                  <a:srgbClr val="ffffff"/>
                </a:solidFill>
              </a:uFill>
              <a:latin typeface="Arial"/>
            </a:endParaRPr>
          </a:p>
        </p:txBody>
      </p:sp>
      <p:sp>
        <p:nvSpPr>
          <p:cNvPr id="76" name="CustomShape 2"/>
          <p:cNvSpPr/>
          <p:nvPr/>
        </p:nvSpPr>
        <p:spPr>
          <a:xfrm>
            <a:off x="2209680" y="2209680"/>
            <a:ext cx="609840" cy="764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spcBef>
                <a:spcPts val="2750"/>
              </a:spcBef>
            </a:pPr>
            <a:r>
              <a:rPr b="0" lang="en-US" sz="4400" spc="-1" strike="noStrike">
                <a:solidFill>
                  <a:srgbClr val="000000"/>
                </a:solidFill>
                <a:uFill>
                  <a:solidFill>
                    <a:srgbClr val="ffffff"/>
                  </a:solidFill>
                </a:uFill>
                <a:latin typeface="Arial"/>
              </a:rPr>
              <a:t>A</a:t>
            </a:r>
            <a:endParaRPr b="0" lang="en-US" sz="4400" spc="-1" strike="noStrike">
              <a:solidFill>
                <a:srgbClr val="000000"/>
              </a:solidFill>
              <a:uFill>
                <a:solidFill>
                  <a:srgbClr val="ffffff"/>
                </a:solidFill>
              </a:uFill>
              <a:latin typeface="Arial"/>
            </a:endParaRPr>
          </a:p>
        </p:txBody>
      </p:sp>
      <p:sp>
        <p:nvSpPr>
          <p:cNvPr id="77" name="CustomShape 3"/>
          <p:cNvSpPr/>
          <p:nvPr/>
        </p:nvSpPr>
        <p:spPr>
          <a:xfrm>
            <a:off x="6019920" y="2286000"/>
            <a:ext cx="609480" cy="764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spcBef>
                <a:spcPts val="2750"/>
              </a:spcBef>
            </a:pPr>
            <a:r>
              <a:rPr b="0" lang="en-US" sz="4400" spc="-1" strike="noStrike">
                <a:solidFill>
                  <a:srgbClr val="000000"/>
                </a:solidFill>
                <a:uFill>
                  <a:solidFill>
                    <a:srgbClr val="ffffff"/>
                  </a:solidFill>
                </a:uFill>
                <a:latin typeface="Arial"/>
              </a:rPr>
              <a:t>B</a:t>
            </a:r>
            <a:endParaRPr b="0" lang="en-US" sz="44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6" name="Picture 5" descr="Color_chart"/>
          <p:cNvPicPr/>
          <p:nvPr/>
        </p:nvPicPr>
        <p:blipFill>
          <a:blip r:embed="rId1"/>
          <a:stretch/>
        </p:blipFill>
        <p:spPr>
          <a:xfrm>
            <a:off x="0" y="198360"/>
            <a:ext cx="9144000" cy="646128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7" name="Picture 4" descr="triangle[1]"/>
          <p:cNvPicPr/>
          <p:nvPr/>
        </p:nvPicPr>
        <p:blipFill>
          <a:blip r:embed="rId1"/>
          <a:stretch/>
        </p:blipFill>
        <p:spPr>
          <a:xfrm>
            <a:off x="6629400" y="4648320"/>
            <a:ext cx="2324160" cy="2057400"/>
          </a:xfrm>
          <a:prstGeom prst="rect">
            <a:avLst/>
          </a:prstGeom>
          <a:ln>
            <a:noFill/>
          </a:ln>
        </p:spPr>
      </p:pic>
      <p:sp>
        <p:nvSpPr>
          <p:cNvPr id="58" name="TextShape 1"/>
          <p:cNvSpPr txBox="1"/>
          <p:nvPr/>
        </p:nvSpPr>
        <p:spPr>
          <a:xfrm>
            <a:off x="457200" y="274320"/>
            <a:ext cx="8229600" cy="1143000"/>
          </a:xfrm>
          <a:prstGeom prst="rect">
            <a:avLst/>
          </a:prstGeom>
          <a:noFill/>
          <a:ln>
            <a:noFill/>
          </a:ln>
        </p:spPr>
        <p:txBody>
          <a:bodyPr anchor="ctr"/>
          <a:p>
            <a:pPr algn="ctr"/>
            <a:r>
              <a:rPr b="0" lang="en-US" sz="4400" spc="-1" strike="noStrike">
                <a:solidFill>
                  <a:srgbClr val="000000"/>
                </a:solidFill>
                <a:uFill>
                  <a:solidFill>
                    <a:srgbClr val="ffffff"/>
                  </a:solidFill>
                </a:uFill>
                <a:latin typeface="Arial"/>
              </a:rPr>
              <a:t>Perception Defined</a:t>
            </a:r>
            <a:endParaRPr b="0" lang="en-US" sz="4400" spc="-1" strike="noStrike">
              <a:solidFill>
                <a:srgbClr val="000000"/>
              </a:solidFill>
              <a:uFill>
                <a:solidFill>
                  <a:srgbClr val="ffffff"/>
                </a:solidFill>
              </a:uFill>
              <a:latin typeface="Arial"/>
            </a:endParaRPr>
          </a:p>
        </p:txBody>
      </p:sp>
      <p:sp>
        <p:nvSpPr>
          <p:cNvPr id="59" name="TextShape 2"/>
          <p:cNvSpPr txBox="1"/>
          <p:nvPr/>
        </p:nvSpPr>
        <p:spPr>
          <a:xfrm>
            <a:off x="380880" y="1371600"/>
            <a:ext cx="8305920" cy="4525920"/>
          </a:xfrm>
          <a:prstGeom prst="rect">
            <a:avLst/>
          </a:prstGeom>
          <a:noFill/>
          <a:ln>
            <a:noFill/>
          </a:ln>
        </p:spPr>
        <p:txBody>
          <a:bodyPr>
            <a:normAutofit/>
          </a:bodyPr>
          <a:p>
            <a:pPr marL="342720" indent="-342720">
              <a:lnSpc>
                <a:spcPct val="90000"/>
              </a:lnSpc>
              <a:spcBef>
                <a:spcPts val="598"/>
              </a:spcBef>
              <a:buClr>
                <a:srgbClr val="000000"/>
              </a:buClr>
              <a:buFont typeface="Arial"/>
              <a:buChar char="•"/>
            </a:pPr>
            <a:r>
              <a:rPr b="0" i="1" lang="en-US" sz="2400" spc="-1" strike="noStrike">
                <a:solidFill>
                  <a:srgbClr val="000000"/>
                </a:solidFill>
                <a:uFill>
                  <a:solidFill>
                    <a:srgbClr val="ffffff"/>
                  </a:solidFill>
                </a:uFill>
                <a:latin typeface="Arial"/>
              </a:rPr>
              <a:t>The process by which we become aware of objects and events in the external world.</a:t>
            </a:r>
            <a:endParaRPr b="0" lang="en-US" sz="2400" spc="-1" strike="noStrike">
              <a:solidFill>
                <a:srgbClr val="000000"/>
              </a:solidFill>
              <a:uFill>
                <a:solidFill>
                  <a:srgbClr val="ffffff"/>
                </a:solidFill>
              </a:uFill>
              <a:latin typeface="Arial"/>
            </a:endParaRPr>
          </a:p>
          <a:p>
            <a:pPr marL="342720" indent="-342720">
              <a:lnSpc>
                <a:spcPct val="90000"/>
              </a:lnSpc>
              <a:spcBef>
                <a:spcPts val="598"/>
              </a:spcBef>
            </a:pPr>
            <a:endParaRPr b="0" lang="en-US" sz="2400" spc="-1" strike="noStrike">
              <a:solidFill>
                <a:srgbClr val="000000"/>
              </a:solidFill>
              <a:uFill>
                <a:solidFill>
                  <a:srgbClr val="ffffff"/>
                </a:solidFill>
              </a:uFill>
              <a:latin typeface="Arial"/>
            </a:endParaRPr>
          </a:p>
          <a:p>
            <a:pPr marL="342720" indent="-342720">
              <a:lnSpc>
                <a:spcPct val="90000"/>
              </a:lnSpc>
              <a:spcBef>
                <a:spcPts val="598"/>
              </a:spcBef>
              <a:buClr>
                <a:srgbClr val="000000"/>
              </a:buClr>
              <a:buFont typeface="Arial"/>
              <a:buChar char="•"/>
            </a:pPr>
            <a:r>
              <a:rPr b="0" i="1" lang="en-US" sz="2400" spc="-1" strike="noStrike">
                <a:solidFill>
                  <a:srgbClr val="000000"/>
                </a:solidFill>
                <a:uFill>
                  <a:solidFill>
                    <a:srgbClr val="ffffff"/>
                  </a:solidFill>
                </a:uFill>
                <a:latin typeface="Arial"/>
              </a:rPr>
              <a:t>The process of </a:t>
            </a:r>
            <a:r>
              <a:rPr b="0" i="1" lang="en-US" sz="2400" spc="-1" strike="noStrike">
                <a:solidFill>
                  <a:srgbClr val="ff0000"/>
                </a:solidFill>
                <a:uFill>
                  <a:solidFill>
                    <a:srgbClr val="ffffff"/>
                  </a:solidFill>
                </a:uFill>
                <a:latin typeface="Arial"/>
              </a:rPr>
              <a:t>making sense</a:t>
            </a:r>
            <a:r>
              <a:rPr b="0" i="1" lang="en-US" sz="2400" spc="-1" strike="noStrike">
                <a:solidFill>
                  <a:srgbClr val="000000"/>
                </a:solidFill>
                <a:uFill>
                  <a:solidFill>
                    <a:srgbClr val="ffffff"/>
                  </a:solidFill>
                </a:uFill>
                <a:latin typeface="Arial"/>
              </a:rPr>
              <a:t> of the world around us.</a:t>
            </a:r>
            <a:endParaRPr b="0" lang="en-US" sz="2400" spc="-1" strike="noStrike">
              <a:solidFill>
                <a:srgbClr val="000000"/>
              </a:solidFill>
              <a:uFill>
                <a:solidFill>
                  <a:srgbClr val="ffffff"/>
                </a:solidFill>
              </a:uFill>
              <a:latin typeface="Arial"/>
            </a:endParaRPr>
          </a:p>
          <a:p>
            <a:pPr marL="342720" indent="-342720">
              <a:lnSpc>
                <a:spcPct val="90000"/>
              </a:lnSpc>
              <a:spcBef>
                <a:spcPts val="598"/>
              </a:spcBef>
              <a:buClr>
                <a:srgbClr val="000000"/>
              </a:buClr>
              <a:buFont typeface="Arial"/>
              <a:buChar char="•"/>
            </a:pPr>
            <a:endParaRPr b="0" lang="en-US" sz="2400" spc="-1" strike="noStrike">
              <a:solidFill>
                <a:srgbClr val="000000"/>
              </a:solidFill>
              <a:uFill>
                <a:solidFill>
                  <a:srgbClr val="ffffff"/>
                </a:solidFill>
              </a:uFill>
              <a:latin typeface="Arial"/>
            </a:endParaRPr>
          </a:p>
          <a:p>
            <a:pPr marL="342720" indent="-342720">
              <a:lnSpc>
                <a:spcPct val="90000"/>
              </a:lnSpc>
              <a:spcBef>
                <a:spcPts val="598"/>
              </a:spcBef>
              <a:buClr>
                <a:srgbClr val="000000"/>
              </a:buClr>
              <a:buFont typeface="Arial"/>
              <a:buChar char="•"/>
            </a:pPr>
            <a:r>
              <a:rPr b="0" lang="en-US" sz="2400" spc="-1" strike="noStrike">
                <a:solidFill>
                  <a:srgbClr val="000000"/>
                </a:solidFill>
                <a:uFill>
                  <a:solidFill>
                    <a:srgbClr val="ffffff"/>
                  </a:solidFill>
                </a:uFill>
                <a:latin typeface="Arial"/>
              </a:rPr>
              <a:t>Many people ignore the fact that all of us are different and that these differences equip us to view the world from our very own vantage points.  Usually we spend more energy defending our own position than understanding others.</a:t>
            </a:r>
            <a:endParaRPr b="0" lang="en-US" sz="2400" spc="-1" strike="noStrike">
              <a:solidFill>
                <a:srgbClr val="000000"/>
              </a:solidFill>
              <a:uFill>
                <a:solidFill>
                  <a:srgbClr val="ffffff"/>
                </a:solidFill>
              </a:uFill>
              <a:latin typeface="Arial"/>
            </a:endParaRPr>
          </a:p>
          <a:p>
            <a:pPr marL="342720" indent="-342720">
              <a:lnSpc>
                <a:spcPct val="90000"/>
              </a:lnSpc>
              <a:spcBef>
                <a:spcPts val="598"/>
              </a:spcBef>
              <a:buClr>
                <a:srgbClr val="000000"/>
              </a:buClr>
              <a:buFont typeface="Arial"/>
              <a:buChar char="•"/>
            </a:pPr>
            <a:endParaRPr b="0" lang="en-US" sz="2400" spc="-1" strike="noStrike">
              <a:solidFill>
                <a:srgbClr val="000000"/>
              </a:solidFill>
              <a:uFill>
                <a:solidFill>
                  <a:srgbClr val="ffffff"/>
                </a:solidFill>
              </a:uFill>
              <a:latin typeface="Arial"/>
            </a:endParaRPr>
          </a:p>
          <a:p>
            <a:pPr lvl="1" marL="742680" indent="-285480">
              <a:lnSpc>
                <a:spcPct val="90000"/>
              </a:lnSpc>
              <a:spcBef>
                <a:spcPts val="598"/>
              </a:spcBef>
              <a:buClr>
                <a:srgbClr val="000000"/>
              </a:buClr>
              <a:buFont typeface="Arial"/>
              <a:buChar char="–"/>
            </a:pPr>
            <a:endParaRPr b="0" lang="en-US" sz="2400" spc="-1" strike="noStrike">
              <a:solidFill>
                <a:srgbClr val="000000"/>
              </a:solidFill>
              <a:uFill>
                <a:solidFill>
                  <a:srgbClr val="ffffff"/>
                </a:solidFill>
              </a:uFill>
              <a:latin typeface="Arial"/>
            </a:endParaRPr>
          </a:p>
        </p:txBody>
      </p:sp>
      <p:sp>
        <p:nvSpPr>
          <p:cNvPr id="60" name="CustomShape 3"/>
          <p:cNvSpPr/>
          <p:nvPr/>
        </p:nvSpPr>
        <p:spPr>
          <a:xfrm>
            <a:off x="2286000" y="5867280"/>
            <a:ext cx="396252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spcBef>
                <a:spcPts val="1123"/>
              </a:spcBef>
            </a:pPr>
            <a:r>
              <a:rPr b="0" lang="en-US" sz="1800" spc="-1" strike="noStrike">
                <a:solidFill>
                  <a:srgbClr val="000000"/>
                </a:solidFill>
                <a:uFill>
                  <a:solidFill>
                    <a:srgbClr val="ffffff"/>
                  </a:solidFill>
                </a:uFill>
                <a:latin typeface="Arial"/>
              </a:rPr>
              <a:t>Where does the triangle begin?</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59">
                                            <p:txEl>
                                              <p:pRg st="0" end="8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59">
                                            <p:txEl>
                                              <p:pRg st="83" end="13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59">
                                            <p:txEl>
                                              <p:pRg st="136" end="36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1" name="Picture 6" descr="facevase[1]"/>
          <p:cNvPicPr/>
          <p:nvPr/>
        </p:nvPicPr>
        <p:blipFill>
          <a:blip r:embed="rId1"/>
          <a:stretch/>
        </p:blipFill>
        <p:spPr>
          <a:xfrm>
            <a:off x="4419720" y="4648320"/>
            <a:ext cx="1292040" cy="1733400"/>
          </a:xfrm>
          <a:prstGeom prst="rect">
            <a:avLst/>
          </a:prstGeom>
          <a:ln>
            <a:noFill/>
          </a:ln>
        </p:spPr>
      </p:pic>
      <p:sp>
        <p:nvSpPr>
          <p:cNvPr id="62" name="TextShape 1"/>
          <p:cNvSpPr txBox="1"/>
          <p:nvPr/>
        </p:nvSpPr>
        <p:spPr>
          <a:xfrm>
            <a:off x="457200" y="274320"/>
            <a:ext cx="8229600" cy="1143000"/>
          </a:xfrm>
          <a:prstGeom prst="rect">
            <a:avLst/>
          </a:prstGeom>
          <a:noFill/>
          <a:ln>
            <a:noFill/>
          </a:ln>
        </p:spPr>
        <p:txBody>
          <a:bodyPr anchor="ctr"/>
          <a:p>
            <a:pPr algn="ctr"/>
            <a:r>
              <a:rPr b="0" lang="en-US" sz="4400" spc="-1" strike="noStrike">
                <a:solidFill>
                  <a:srgbClr val="000000"/>
                </a:solidFill>
                <a:uFill>
                  <a:solidFill>
                    <a:srgbClr val="ffffff"/>
                  </a:solidFill>
                </a:uFill>
                <a:latin typeface="Arial"/>
              </a:rPr>
              <a:t>Influences on Perception</a:t>
            </a:r>
            <a:endParaRPr b="0" lang="en-US" sz="4400" spc="-1" strike="noStrike">
              <a:solidFill>
                <a:srgbClr val="000000"/>
              </a:solidFill>
              <a:uFill>
                <a:solidFill>
                  <a:srgbClr val="ffffff"/>
                </a:solidFill>
              </a:uFill>
              <a:latin typeface="Arial"/>
            </a:endParaRPr>
          </a:p>
        </p:txBody>
      </p:sp>
      <p:sp>
        <p:nvSpPr>
          <p:cNvPr id="63" name="TextShape 2"/>
          <p:cNvSpPr txBox="1"/>
          <p:nvPr/>
        </p:nvSpPr>
        <p:spPr>
          <a:xfrm>
            <a:off x="380880" y="1371600"/>
            <a:ext cx="8305920" cy="4525920"/>
          </a:xfrm>
          <a:prstGeom prst="rect">
            <a:avLst/>
          </a:prstGeom>
          <a:noFill/>
          <a:ln>
            <a:noFill/>
          </a:ln>
        </p:spPr>
        <p:txBody>
          <a:bodyPr>
            <a:normAutofit/>
          </a:bodyPr>
          <a:p>
            <a:pPr marL="342720" indent="-342720">
              <a:lnSpc>
                <a:spcPct val="90000"/>
              </a:lnSpc>
              <a:spcBef>
                <a:spcPts val="598"/>
              </a:spcBef>
              <a:buClr>
                <a:srgbClr val="ff0000"/>
              </a:buClr>
              <a:buFont typeface="Arial"/>
              <a:buChar char="•"/>
            </a:pPr>
            <a:r>
              <a:rPr b="0" i="1" lang="en-US" sz="2400" spc="-1" strike="noStrike">
                <a:solidFill>
                  <a:srgbClr val="ff0000"/>
                </a:solidFill>
                <a:uFill>
                  <a:solidFill>
                    <a:srgbClr val="ffffff"/>
                  </a:solidFill>
                </a:uFill>
                <a:latin typeface="Arial"/>
              </a:rPr>
              <a:t>Physiological (biological, neurological) Influences</a:t>
            </a:r>
            <a:endParaRPr b="0" lang="en-US" sz="2400" spc="-1" strike="noStrike">
              <a:solidFill>
                <a:srgbClr val="000000"/>
              </a:solidFill>
              <a:uFill>
                <a:solidFill>
                  <a:srgbClr val="ffffff"/>
                </a:solidFill>
              </a:uFill>
              <a:latin typeface="Arial"/>
            </a:endParaRPr>
          </a:p>
          <a:p>
            <a:pPr lvl="1" marL="742680" indent="-285480">
              <a:lnSpc>
                <a:spcPct val="90000"/>
              </a:lnSpc>
              <a:spcBef>
                <a:spcPts val="499"/>
              </a:spcBef>
              <a:buClr>
                <a:srgbClr val="000000"/>
              </a:buClr>
              <a:buFont typeface="Arial"/>
              <a:buChar char="–"/>
            </a:pPr>
            <a:r>
              <a:rPr b="0" i="1" lang="en-US" sz="2000" spc="-1" strike="noStrike">
                <a:solidFill>
                  <a:srgbClr val="000000"/>
                </a:solidFill>
                <a:uFill>
                  <a:solidFill>
                    <a:srgbClr val="ffffff"/>
                  </a:solidFill>
                </a:uFill>
                <a:latin typeface="Arial"/>
              </a:rPr>
              <a:t>Senses, age, health, fatigue, hunger, biological cycles</a:t>
            </a:r>
            <a:endParaRPr b="0" lang="en-US" sz="2000" spc="-1" strike="noStrike">
              <a:solidFill>
                <a:srgbClr val="000000"/>
              </a:solidFill>
              <a:uFill>
                <a:solidFill>
                  <a:srgbClr val="ffffff"/>
                </a:solidFill>
              </a:uFill>
              <a:latin typeface="Arial"/>
            </a:endParaRPr>
          </a:p>
          <a:p>
            <a:pPr marL="342720" indent="-342720">
              <a:lnSpc>
                <a:spcPct val="90000"/>
              </a:lnSpc>
              <a:spcBef>
                <a:spcPts val="598"/>
              </a:spcBef>
              <a:buClr>
                <a:srgbClr val="ff0000"/>
              </a:buClr>
              <a:buFont typeface="Arial"/>
              <a:buChar char="•"/>
            </a:pPr>
            <a:r>
              <a:rPr b="0" i="1" lang="en-US" sz="2400" spc="-1" strike="noStrike">
                <a:solidFill>
                  <a:srgbClr val="ff0000"/>
                </a:solidFill>
                <a:uFill>
                  <a:solidFill>
                    <a:srgbClr val="ffffff"/>
                  </a:solidFill>
                </a:uFill>
                <a:latin typeface="Arial"/>
              </a:rPr>
              <a:t>Social Influences</a:t>
            </a:r>
            <a:endParaRPr b="0" lang="en-US" sz="2400" spc="-1" strike="noStrike">
              <a:solidFill>
                <a:srgbClr val="000000"/>
              </a:solidFill>
              <a:uFill>
                <a:solidFill>
                  <a:srgbClr val="ffffff"/>
                </a:solidFill>
              </a:uFill>
              <a:latin typeface="Arial"/>
            </a:endParaRPr>
          </a:p>
          <a:p>
            <a:pPr lvl="1" marL="742680" indent="-285480">
              <a:lnSpc>
                <a:spcPct val="90000"/>
              </a:lnSpc>
              <a:spcBef>
                <a:spcPts val="499"/>
              </a:spcBef>
              <a:buClr>
                <a:srgbClr val="000000"/>
              </a:buClr>
              <a:buFont typeface="Arial"/>
              <a:buChar char="–"/>
            </a:pPr>
            <a:r>
              <a:rPr b="0" i="1" lang="en-US" sz="2000" spc="-1" strike="noStrike">
                <a:solidFill>
                  <a:srgbClr val="000000"/>
                </a:solidFill>
                <a:uFill>
                  <a:solidFill>
                    <a:srgbClr val="ffffff"/>
                  </a:solidFill>
                </a:uFill>
                <a:latin typeface="Arial"/>
              </a:rPr>
              <a:t>Cultural Differences</a:t>
            </a:r>
            <a:endParaRPr b="0" lang="en-US" sz="2000" spc="-1" strike="noStrike">
              <a:solidFill>
                <a:srgbClr val="000000"/>
              </a:solidFill>
              <a:uFill>
                <a:solidFill>
                  <a:srgbClr val="ffffff"/>
                </a:solidFill>
              </a:uFill>
              <a:latin typeface="Arial"/>
            </a:endParaRPr>
          </a:p>
          <a:p>
            <a:pPr lvl="2" marL="1143000" indent="-228600">
              <a:lnSpc>
                <a:spcPct val="90000"/>
              </a:lnSpc>
              <a:spcBef>
                <a:spcPts val="448"/>
              </a:spcBef>
              <a:buClr>
                <a:srgbClr val="000000"/>
              </a:buClr>
              <a:buFont typeface="Arial"/>
              <a:buChar char="•"/>
            </a:pPr>
            <a:r>
              <a:rPr b="0" i="1" lang="en-US" sz="1800" spc="-1" strike="noStrike">
                <a:solidFill>
                  <a:srgbClr val="000000"/>
                </a:solidFill>
                <a:uFill>
                  <a:solidFill>
                    <a:srgbClr val="ffffff"/>
                  </a:solidFill>
                </a:uFill>
                <a:latin typeface="Arial"/>
              </a:rPr>
              <a:t>Nonverbal behaviors, odors, speech, silence, space</a:t>
            </a:r>
            <a:endParaRPr b="0" lang="en-US" sz="1800" spc="-1" strike="noStrike">
              <a:solidFill>
                <a:srgbClr val="000000"/>
              </a:solidFill>
              <a:uFill>
                <a:solidFill>
                  <a:srgbClr val="ffffff"/>
                </a:solidFill>
              </a:uFill>
              <a:latin typeface="Arial"/>
            </a:endParaRPr>
          </a:p>
          <a:p>
            <a:pPr lvl="1" marL="742680" indent="-285480">
              <a:lnSpc>
                <a:spcPct val="90000"/>
              </a:lnSpc>
              <a:spcBef>
                <a:spcPts val="499"/>
              </a:spcBef>
              <a:buClr>
                <a:srgbClr val="000000"/>
              </a:buClr>
              <a:buFont typeface="Arial"/>
              <a:buChar char="–"/>
            </a:pPr>
            <a:r>
              <a:rPr b="0" i="1" lang="en-US" sz="2000" spc="-1" strike="noStrike">
                <a:solidFill>
                  <a:srgbClr val="000000"/>
                </a:solidFill>
                <a:uFill>
                  <a:solidFill>
                    <a:srgbClr val="ffffff"/>
                  </a:solidFill>
                </a:uFill>
                <a:latin typeface="Arial"/>
              </a:rPr>
              <a:t>Social Roles</a:t>
            </a:r>
            <a:endParaRPr b="0" lang="en-US" sz="2000" spc="-1" strike="noStrike">
              <a:solidFill>
                <a:srgbClr val="000000"/>
              </a:solidFill>
              <a:uFill>
                <a:solidFill>
                  <a:srgbClr val="ffffff"/>
                </a:solidFill>
              </a:uFill>
              <a:latin typeface="Arial"/>
            </a:endParaRPr>
          </a:p>
          <a:p>
            <a:pPr lvl="2" marL="1143000" indent="-228600">
              <a:lnSpc>
                <a:spcPct val="90000"/>
              </a:lnSpc>
              <a:spcBef>
                <a:spcPts val="448"/>
              </a:spcBef>
              <a:buClr>
                <a:srgbClr val="000000"/>
              </a:buClr>
              <a:buFont typeface="Arial"/>
              <a:buChar char="•"/>
            </a:pPr>
            <a:r>
              <a:rPr b="0" i="1" lang="en-US" sz="1800" spc="-1" strike="noStrike">
                <a:solidFill>
                  <a:srgbClr val="000000"/>
                </a:solidFill>
                <a:uFill>
                  <a:solidFill>
                    <a:srgbClr val="ffffff"/>
                  </a:solidFill>
                </a:uFill>
                <a:latin typeface="Arial"/>
              </a:rPr>
              <a:t>Sex roles, gender roles, occupational roles</a:t>
            </a:r>
            <a:endParaRPr b="0" lang="en-US" sz="1800" spc="-1" strike="noStrike">
              <a:solidFill>
                <a:srgbClr val="000000"/>
              </a:solidFill>
              <a:uFill>
                <a:solidFill>
                  <a:srgbClr val="ffffff"/>
                </a:solidFill>
              </a:uFill>
              <a:latin typeface="Arial"/>
            </a:endParaRPr>
          </a:p>
          <a:p>
            <a:pPr lvl="1" marL="742680" indent="-285480">
              <a:lnSpc>
                <a:spcPct val="90000"/>
              </a:lnSpc>
              <a:spcBef>
                <a:spcPts val="499"/>
              </a:spcBef>
              <a:buClr>
                <a:srgbClr val="000000"/>
              </a:buClr>
              <a:buFont typeface="Arial"/>
              <a:buChar char="–"/>
            </a:pPr>
            <a:r>
              <a:rPr b="0" i="1" lang="en-US" sz="2000" spc="-1" strike="noStrike">
                <a:solidFill>
                  <a:srgbClr val="000000"/>
                </a:solidFill>
                <a:uFill>
                  <a:solidFill>
                    <a:srgbClr val="ffffff"/>
                  </a:solidFill>
                </a:uFill>
                <a:latin typeface="Arial"/>
              </a:rPr>
              <a:t>Self-Concept</a:t>
            </a:r>
            <a:endParaRPr b="0" lang="en-US" sz="2000" spc="-1" strike="noStrike">
              <a:solidFill>
                <a:srgbClr val="000000"/>
              </a:solidFill>
              <a:uFill>
                <a:solidFill>
                  <a:srgbClr val="ffffff"/>
                </a:solidFill>
              </a:uFill>
              <a:latin typeface="Arial"/>
            </a:endParaRPr>
          </a:p>
          <a:p>
            <a:pPr lvl="2" marL="1143000" indent="-228600">
              <a:lnSpc>
                <a:spcPct val="90000"/>
              </a:lnSpc>
              <a:spcBef>
                <a:spcPts val="448"/>
              </a:spcBef>
              <a:buClr>
                <a:srgbClr val="000000"/>
              </a:buClr>
              <a:buFont typeface="Arial"/>
              <a:buChar char="•"/>
            </a:pPr>
            <a:r>
              <a:rPr b="0" lang="en-US" sz="1800" spc="-1" strike="noStrike">
                <a:solidFill>
                  <a:srgbClr val="000000"/>
                </a:solidFill>
                <a:uFill>
                  <a:solidFill>
                    <a:srgbClr val="ffffff"/>
                  </a:solidFill>
                </a:uFill>
                <a:latin typeface="Arial"/>
              </a:rPr>
              <a:t>Self-esteem, locus of control, attribution (attaching meaning to behavior)</a:t>
            </a:r>
            <a:endParaRPr b="0" lang="en-US" sz="1800" spc="-1" strike="noStrike">
              <a:solidFill>
                <a:srgbClr val="000000"/>
              </a:solidFill>
              <a:uFill>
                <a:solidFill>
                  <a:srgbClr val="ffffff"/>
                </a:solidFill>
              </a:uFill>
              <a:latin typeface="Arial"/>
            </a:endParaRPr>
          </a:p>
          <a:p>
            <a:pPr marL="342720" indent="-342720">
              <a:lnSpc>
                <a:spcPct val="90000"/>
              </a:lnSpc>
              <a:spcBef>
                <a:spcPts val="598"/>
              </a:spcBef>
              <a:buClr>
                <a:srgbClr val="000000"/>
              </a:buClr>
              <a:buFont typeface="Arial"/>
              <a:buChar char="•"/>
            </a:pPr>
            <a:endParaRPr b="0" lang="en-US" sz="1800" spc="-1" strike="noStrike">
              <a:solidFill>
                <a:srgbClr val="000000"/>
              </a:solidFill>
              <a:uFill>
                <a:solidFill>
                  <a:srgbClr val="ffffff"/>
                </a:solidFill>
              </a:uFill>
              <a:latin typeface="Arial"/>
            </a:endParaRPr>
          </a:p>
          <a:p>
            <a:pPr lvl="1" marL="742680" indent="-285480">
              <a:lnSpc>
                <a:spcPct val="90000"/>
              </a:lnSpc>
              <a:spcBef>
                <a:spcPts val="598"/>
              </a:spcBef>
              <a:buClr>
                <a:srgbClr val="000000"/>
              </a:buClr>
              <a:buFont typeface="Arial"/>
              <a:buChar char="–"/>
            </a:pP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dur="indefinite" nodeType="mainSeq">
                <p:childTnLst>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63">
                                            <p:txEl>
                                              <p:pRg st="0" end="5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63">
                                            <p:txEl>
                                              <p:pRg st="52" end="10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63">
                                            <p:txEl>
                                              <p:pRg st="108" end="12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63">
                                            <p:txEl>
                                              <p:pRg st="126" end="14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63">
                                            <p:txEl>
                                              <p:pRg st="147" end="19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63">
                                            <p:txEl>
                                              <p:pRg st="198" end="2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63">
                                            <p:txEl>
                                              <p:pRg st="211" end="25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63">
                                            <p:txEl>
                                              <p:pRg st="255" end="26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63">
                                            <p:txEl>
                                              <p:pRg st="268" end="34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4" name="Picture 10" descr="triangles"/>
          <p:cNvPicPr/>
          <p:nvPr/>
        </p:nvPicPr>
        <p:blipFill>
          <a:blip r:embed="rId1"/>
          <a:stretch/>
        </p:blipFill>
        <p:spPr>
          <a:xfrm>
            <a:off x="2057400" y="457200"/>
            <a:ext cx="5375160" cy="6219720"/>
          </a:xfrm>
          <a:prstGeom prst="rect">
            <a:avLst/>
          </a:prstGeom>
          <a:ln>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5" name="Picture 3" descr="machine[1]"/>
          <p:cNvPicPr/>
          <p:nvPr/>
        </p:nvPicPr>
        <p:blipFill>
          <a:blip r:embed="rId1"/>
          <a:stretch/>
        </p:blipFill>
        <p:spPr>
          <a:xfrm>
            <a:off x="990720" y="2514600"/>
            <a:ext cx="7264440" cy="1639800"/>
          </a:xfrm>
          <a:prstGeom prst="rect">
            <a:avLst/>
          </a:prstGeom>
          <a:ln>
            <a:noFill/>
          </a:ln>
        </p:spPr>
      </p:pic>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6" name="Picture 3" descr="rabbitduck[1]"/>
          <p:cNvPicPr/>
          <p:nvPr/>
        </p:nvPicPr>
        <p:blipFill>
          <a:blip r:embed="rId1"/>
          <a:stretch/>
        </p:blipFill>
        <p:spPr>
          <a:xfrm>
            <a:off x="1371600" y="1371600"/>
            <a:ext cx="6821640" cy="4502160"/>
          </a:xfrm>
          <a:prstGeom prst="rect">
            <a:avLst/>
          </a:prstGeom>
          <a:ln>
            <a:noFill/>
          </a:ln>
        </p:spPr>
      </p:pic>
      <p:sp>
        <p:nvSpPr>
          <p:cNvPr id="67" name="CustomShape 1"/>
          <p:cNvSpPr/>
          <p:nvPr/>
        </p:nvSpPr>
        <p:spPr>
          <a:xfrm>
            <a:off x="1523880" y="457200"/>
            <a:ext cx="6629400" cy="642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spcBef>
                <a:spcPts val="2248"/>
              </a:spcBef>
            </a:pPr>
            <a:r>
              <a:rPr b="0" lang="en-US" sz="3600" spc="-1" strike="noStrike">
                <a:solidFill>
                  <a:srgbClr val="000000"/>
                </a:solidFill>
                <a:uFill>
                  <a:solidFill>
                    <a:srgbClr val="ffffff"/>
                  </a:solidFill>
                </a:uFill>
                <a:latin typeface="Arial"/>
              </a:rPr>
              <a:t>A Duck . . . Or a Rabbit?</a:t>
            </a:r>
            <a:endParaRPr b="0" lang="en-US" sz="3600" spc="-1" strike="noStrike">
              <a:solidFill>
                <a:srgbClr val="000000"/>
              </a:solidFill>
              <a:uFill>
                <a:solidFill>
                  <a:srgbClr val="ffffff"/>
                </a:solidFill>
              </a:u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8" name="Picture 4" descr="Old Lady Scan"/>
          <p:cNvPicPr/>
          <p:nvPr/>
        </p:nvPicPr>
        <p:blipFill>
          <a:blip r:embed="rId1"/>
          <a:stretch/>
        </p:blipFill>
        <p:spPr>
          <a:xfrm>
            <a:off x="2666880" y="1447920"/>
            <a:ext cx="3454560" cy="4968720"/>
          </a:xfrm>
          <a:prstGeom prst="rect">
            <a:avLst/>
          </a:prstGeom>
          <a:ln>
            <a:noFill/>
          </a:ln>
        </p:spPr>
      </p:pic>
      <p:sp>
        <p:nvSpPr>
          <p:cNvPr id="69" name="TextShape 1"/>
          <p:cNvSpPr txBox="1"/>
          <p:nvPr/>
        </p:nvSpPr>
        <p:spPr>
          <a:xfrm>
            <a:off x="457200" y="274320"/>
            <a:ext cx="8229600" cy="1143000"/>
          </a:xfrm>
          <a:prstGeom prst="rect">
            <a:avLst/>
          </a:prstGeom>
          <a:noFill/>
          <a:ln>
            <a:noFill/>
          </a:ln>
        </p:spPr>
        <p:txBody>
          <a:bodyPr anchor="ctr"/>
          <a:p>
            <a:pPr algn="ctr"/>
            <a:r>
              <a:rPr b="0" lang="en-US" sz="4400" spc="-1" strike="noStrike">
                <a:solidFill>
                  <a:srgbClr val="000000"/>
                </a:solidFill>
                <a:uFill>
                  <a:solidFill>
                    <a:srgbClr val="ffffff"/>
                  </a:solidFill>
                </a:uFill>
                <a:latin typeface="Arial"/>
              </a:rPr>
              <a:t>Young, or old?</a:t>
            </a:r>
            <a:endParaRPr b="0" lang="en-US" sz="44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TextShape 1"/>
          <p:cNvSpPr txBox="1"/>
          <p:nvPr/>
        </p:nvSpPr>
        <p:spPr>
          <a:xfrm>
            <a:off x="457200" y="274320"/>
            <a:ext cx="8229600" cy="1143000"/>
          </a:xfrm>
          <a:prstGeom prst="rect">
            <a:avLst/>
          </a:prstGeom>
          <a:noFill/>
          <a:ln>
            <a:noFill/>
          </a:ln>
        </p:spPr>
        <p:txBody>
          <a:bodyPr anchor="ctr"/>
          <a:p>
            <a:pPr algn="ctr"/>
            <a:r>
              <a:rPr b="0" lang="en-US" sz="4400" spc="-1" strike="noStrike">
                <a:solidFill>
                  <a:srgbClr val="000000"/>
                </a:solidFill>
                <a:uFill>
                  <a:solidFill>
                    <a:srgbClr val="ffffff"/>
                  </a:solidFill>
                </a:uFill>
                <a:latin typeface="Arial"/>
              </a:rPr>
              <a:t>Young, or old?</a:t>
            </a:r>
            <a:endParaRPr b="0" lang="en-US" sz="4400" spc="-1" strike="noStrike">
              <a:solidFill>
                <a:srgbClr val="000000"/>
              </a:solidFill>
              <a:uFill>
                <a:solidFill>
                  <a:srgbClr val="ffffff"/>
                </a:solidFill>
              </a:uFill>
              <a:latin typeface="Arial"/>
            </a:endParaRPr>
          </a:p>
        </p:txBody>
      </p:sp>
      <p:pic>
        <p:nvPicPr>
          <p:cNvPr id="71" name="Picture 4" descr="youngwomanoldlady[1]"/>
          <p:cNvPicPr/>
          <p:nvPr/>
        </p:nvPicPr>
        <p:blipFill>
          <a:blip r:embed="rId1"/>
          <a:stretch/>
        </p:blipFill>
        <p:spPr>
          <a:xfrm>
            <a:off x="3048120" y="1676520"/>
            <a:ext cx="3124080" cy="438156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LibreOffice/5.3.4.2$Linux_X86_64 LibreOffice_project/f82d347ccc0be322489bf7da61d7e4ad13fe2ff3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1996-06-20T14:55:36Z</dcterms:created>
  <dc:creator>Alan DeSantis</dc:creator>
  <dc:description/>
  <dc:language>en-US</dc:language>
  <cp:lastModifiedBy>C.S SOWNDARAM</cp:lastModifiedBy>
  <cp:lastPrinted>1998-01-21T14:35:32Z</cp:lastPrinted>
  <dcterms:modified xsi:type="dcterms:W3CDTF">2016-11-14T07:29:08Z</dcterms:modified>
  <cp:revision>126</cp:revision>
  <dc:subject/>
  <dc:title>Lecture of Perception</dc:title>
</cp:coreProperties>
</file>