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11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Layouts/slideLayout99.xml" ContentType="application/vnd.openxmlformats-officedocument.presentationml.slideLayout+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sldIdLst>
    <p:sldId id="256" r:id="rId11"/>
    <p:sldId id="257" r:id="rId12"/>
    <p:sldId id="258" r:id="rId13"/>
    <p:sldId id="259" r:id="rId14"/>
    <p:sldId id="260" r:id="rId15"/>
    <p:sldId id="26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5" Type="http://schemas.openxmlformats.org/officeDocument/2006/relationships/slideMaster" Target="slideMasters/slideMaster5.xml"/><Relationship Id="rId15"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79"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80"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84"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85"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86"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88"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89"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90"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92"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93"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94"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96"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97"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99"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00"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01"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02"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04"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05"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06"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07"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08"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09"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22"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24"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26"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27"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9"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31"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32"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33"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35"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36"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37"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39"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40"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41"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43"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44"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46"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47"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48"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49"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7"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8"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9"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0"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451"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52"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53"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54"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55"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456"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52"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78"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79"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83"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84"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85"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86"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98"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09"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13"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22"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23"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24"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25"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28"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29"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30"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31"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32"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46"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48"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51"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55"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56"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57"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59"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60"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61"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63"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64"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65"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68"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72"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73"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75"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76"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77"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78"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79"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80"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87"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89"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91"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92"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96"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97"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98"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00"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01"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02"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04"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05"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06"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08"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09"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11"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12"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13"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14"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16"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17"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18"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19"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20"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21"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34"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36"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38"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39"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43"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44"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45"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47"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48"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49"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51"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52"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53"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55"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56"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58"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59"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60"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61"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63"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64"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65"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66"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67"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68"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81"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83"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85"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86"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90"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91"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92"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94"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95"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96"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98"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99"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00"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02"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03"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05"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06"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07"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08"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10"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11"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12"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13"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14"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15"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29"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31"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33"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34" name="PlaceHolder 3"/>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6" name="PlaceHolder 1"/>
          <p:cNvSpPr>
            <a:spLocks noGrp="1"/>
          </p:cNvSpPr>
          <p:nvPr>
            <p:ph type="subTitle"/>
          </p:nvPr>
        </p:nvSpPr>
        <p:spPr>
          <a:xfrm>
            <a:off x="457200" y="274320"/>
            <a:ext cx="8229600" cy="529956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38"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39" name="PlaceHolder 3"/>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40" name="PlaceHolder 4"/>
          <p:cNvSpPr>
            <a:spLocks noGrp="1"/>
          </p:cNvSpPr>
          <p:nvPr>
            <p:ph type="body"/>
          </p:nvPr>
        </p:nvSpPr>
        <p:spPr>
          <a:xfrm>
            <a:off x="467424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42" name="PlaceHolder 2"/>
          <p:cNvSpPr>
            <a:spLocks noGrp="1"/>
          </p:cNvSpPr>
          <p:nvPr>
            <p:ph type="body"/>
          </p:nvPr>
        </p:nvSpPr>
        <p:spPr>
          <a:xfrm>
            <a:off x="457200" y="1599840"/>
            <a:ext cx="40158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43"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44"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46"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47"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48" name="PlaceHolder 4"/>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50" name="PlaceHolder 2"/>
          <p:cNvSpPr>
            <a:spLocks noGrp="1"/>
          </p:cNvSpPr>
          <p:nvPr>
            <p:ph type="body"/>
          </p:nvPr>
        </p:nvSpPr>
        <p:spPr>
          <a:xfrm>
            <a:off x="457200" y="159984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51" name="PlaceHolder 3"/>
          <p:cNvSpPr>
            <a:spLocks noGrp="1"/>
          </p:cNvSpPr>
          <p:nvPr>
            <p:ph type="body"/>
          </p:nvPr>
        </p:nvSpPr>
        <p:spPr>
          <a:xfrm>
            <a:off x="457200" y="3966480"/>
            <a:ext cx="822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53" name="PlaceHolder 2"/>
          <p:cNvSpPr>
            <a:spLocks noGrp="1"/>
          </p:cNvSpPr>
          <p:nvPr>
            <p:ph type="body"/>
          </p:nvPr>
        </p:nvSpPr>
        <p:spPr>
          <a:xfrm>
            <a:off x="45720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54" name="PlaceHolder 3"/>
          <p:cNvSpPr>
            <a:spLocks noGrp="1"/>
          </p:cNvSpPr>
          <p:nvPr>
            <p:ph type="body"/>
          </p:nvPr>
        </p:nvSpPr>
        <p:spPr>
          <a:xfrm>
            <a:off x="4674240" y="159984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55" name="PlaceHolder 4"/>
          <p:cNvSpPr>
            <a:spLocks noGrp="1"/>
          </p:cNvSpPr>
          <p:nvPr>
            <p:ph type="body"/>
          </p:nvPr>
        </p:nvSpPr>
        <p:spPr>
          <a:xfrm>
            <a:off x="467424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56" name="PlaceHolder 5"/>
          <p:cNvSpPr>
            <a:spLocks noGrp="1"/>
          </p:cNvSpPr>
          <p:nvPr>
            <p:ph type="body"/>
          </p:nvPr>
        </p:nvSpPr>
        <p:spPr>
          <a:xfrm>
            <a:off x="457200" y="3966480"/>
            <a:ext cx="40158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58" name="PlaceHolder 2"/>
          <p:cNvSpPr>
            <a:spLocks noGrp="1"/>
          </p:cNvSpPr>
          <p:nvPr>
            <p:ph type="body"/>
          </p:nvPr>
        </p:nvSpPr>
        <p:spPr>
          <a:xfrm>
            <a:off x="45720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59" name="PlaceHolder 3"/>
          <p:cNvSpPr>
            <a:spLocks noGrp="1"/>
          </p:cNvSpPr>
          <p:nvPr>
            <p:ph type="body"/>
          </p:nvPr>
        </p:nvSpPr>
        <p:spPr>
          <a:xfrm>
            <a:off x="323964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60" name="PlaceHolder 4"/>
          <p:cNvSpPr>
            <a:spLocks noGrp="1"/>
          </p:cNvSpPr>
          <p:nvPr>
            <p:ph type="body"/>
          </p:nvPr>
        </p:nvSpPr>
        <p:spPr>
          <a:xfrm>
            <a:off x="6022080" y="159984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61" name="PlaceHolder 5"/>
          <p:cNvSpPr>
            <a:spLocks noGrp="1"/>
          </p:cNvSpPr>
          <p:nvPr>
            <p:ph type="body"/>
          </p:nvPr>
        </p:nvSpPr>
        <p:spPr>
          <a:xfrm>
            <a:off x="602208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62" name="PlaceHolder 6"/>
          <p:cNvSpPr>
            <a:spLocks noGrp="1"/>
          </p:cNvSpPr>
          <p:nvPr>
            <p:ph type="body"/>
          </p:nvPr>
        </p:nvSpPr>
        <p:spPr>
          <a:xfrm>
            <a:off x="323964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
        <p:nvSpPr>
          <p:cNvPr id="363" name="PlaceHolder 7"/>
          <p:cNvSpPr>
            <a:spLocks noGrp="1"/>
          </p:cNvSpPr>
          <p:nvPr>
            <p:ph type="body"/>
          </p:nvPr>
        </p:nvSpPr>
        <p:spPr>
          <a:xfrm>
            <a:off x="457200" y="3966480"/>
            <a:ext cx="2649600" cy="216108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75" name="PlaceHolder 2"/>
          <p:cNvSpPr>
            <a:spLocks noGrp="1"/>
          </p:cNvSpPr>
          <p:nvPr>
            <p:ph type="subTitle"/>
          </p:nvPr>
        </p:nvSpPr>
        <p:spPr>
          <a:xfrm>
            <a:off x="457200" y="1599840"/>
            <a:ext cx="8229600" cy="4530600"/>
          </a:xfrm>
          <a:prstGeom prst="rect">
            <a:avLst/>
          </a:prstGeom>
        </p:spPr>
        <p:txBody>
          <a:bodyPr lIns="0" tIns="0" rIns="0" bIns="0" anchor="ctr"/>
          <a:lstStyle/>
          <a:p>
            <a:pPr algn="ctr">
              <a:spcBef>
                <a:spcPts val="799"/>
              </a:spcBef>
            </a:pP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74320"/>
            <a:ext cx="8229600" cy="1143000"/>
          </a:xfrm>
          <a:prstGeom prst="rect">
            <a:avLst/>
          </a:prstGeom>
        </p:spPr>
        <p:txBody>
          <a:bodyPr lIns="90000" tIns="46800" rIns="90000" bIns="46800" anchor="ctr"/>
          <a:lstStyle/>
          <a:p>
            <a:endParaRPr lang="en-US" sz="3800" b="0" strike="noStrike" spc="-1">
              <a:solidFill>
                <a:srgbClr val="000000"/>
              </a:solidFill>
              <a:uFill>
                <a:solidFill>
                  <a:srgbClr val="FFFFFF"/>
                </a:solidFill>
              </a:uFill>
              <a:latin typeface="Arial"/>
            </a:endParaRPr>
          </a:p>
        </p:txBody>
      </p:sp>
      <p:sp>
        <p:nvSpPr>
          <p:cNvPr id="377" name="PlaceHolder 2"/>
          <p:cNvSpPr>
            <a:spLocks noGrp="1"/>
          </p:cNvSpPr>
          <p:nvPr>
            <p:ph type="body"/>
          </p:nvPr>
        </p:nvSpPr>
        <p:spPr>
          <a:xfrm>
            <a:off x="457200" y="1599840"/>
            <a:ext cx="8229600" cy="4530600"/>
          </a:xfrm>
          <a:prstGeom prst="rect">
            <a:avLst/>
          </a:prstGeom>
        </p:spPr>
        <p:txBody>
          <a:bodyPr lIns="90000" tIns="46800" rIns="90000" bIns="4680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320"/>
            <a:ext cx="8229600" cy="1143000"/>
          </a:xfrm>
          <a:prstGeom prst="rect">
            <a:avLst/>
          </a:prstGeom>
        </p:spPr>
        <p:txBody>
          <a:bodyPr lIns="90000" tIns="46800" rIns="90000" bIns="4680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457200" y="1600200"/>
            <a:ext cx="8229600" cy="4525920"/>
          </a:xfrm>
          <a:prstGeom prst="rect">
            <a:avLst/>
          </a:prstGeom>
        </p:spPr>
        <p:txBody>
          <a:bodyPr lIns="90000" tIns="46800" rIns="90000" bIns="46800">
            <a:normAutofit/>
          </a:bodyPr>
          <a:lstStyle/>
          <a:p>
            <a:pPr marL="342720" indent="-342720">
              <a:spcBef>
                <a:spcPts val="799"/>
              </a:spcBef>
              <a:buClr>
                <a:srgbClr val="000000"/>
              </a:buClr>
              <a:buFont typeface="Arial"/>
              <a:buChar char="•"/>
            </a:pPr>
            <a:r>
              <a:rPr lang="en-US" sz="3200" b="0" strike="noStrike" spc="-1">
                <a:solidFill>
                  <a:srgbClr val="000000"/>
                </a:solidFill>
                <a:uFill>
                  <a:solidFill>
                    <a:srgbClr val="FFFFFF"/>
                  </a:solidFill>
                </a:uFill>
                <a:latin typeface="Arial"/>
              </a:rPr>
              <a:t>Click to edit the outline text format</a:t>
            </a:r>
          </a:p>
          <a:p>
            <a:pPr marL="742680" lvl="1" indent="-285480">
              <a:spcBef>
                <a:spcPts val="799"/>
              </a:spcBef>
              <a:buClr>
                <a:srgbClr val="000000"/>
              </a:buClr>
              <a:buFont typeface="Arial"/>
              <a:buChar char="–"/>
            </a:pPr>
            <a:r>
              <a:rPr lang="en-US" sz="3200" b="0" strike="noStrike" spc="-1">
                <a:solidFill>
                  <a:srgbClr val="000000"/>
                </a:solidFill>
                <a:uFill>
                  <a:solidFill>
                    <a:srgbClr val="FFFFFF"/>
                  </a:solidFill>
                </a:uFill>
                <a:latin typeface="Arial"/>
              </a:rPr>
              <a:t>Second Outline Level</a:t>
            </a:r>
          </a:p>
          <a:p>
            <a:pPr marL="1143000" lvl="2" indent="-228600">
              <a:spcBef>
                <a:spcPts val="799"/>
              </a:spcBef>
              <a:buClr>
                <a:srgbClr val="000000"/>
              </a:buClr>
              <a:buFont typeface="Arial"/>
              <a:buChar char="•"/>
            </a:pPr>
            <a:r>
              <a:rPr lang="en-US" sz="3200" b="0" strike="noStrike" spc="-1">
                <a:solidFill>
                  <a:srgbClr val="000000"/>
                </a:solidFill>
                <a:uFill>
                  <a:solidFill>
                    <a:srgbClr val="FFFFFF"/>
                  </a:solidFill>
                </a:uFill>
                <a:latin typeface="Arial"/>
              </a:rPr>
              <a:t>Third Outline Level</a:t>
            </a:r>
          </a:p>
          <a:p>
            <a:pPr marL="1600200" lvl="3" indent="-228600">
              <a:spcBef>
                <a:spcPts val="799"/>
              </a:spcBef>
              <a:buClr>
                <a:srgbClr val="000000"/>
              </a:buClr>
              <a:buFont typeface="Arial"/>
              <a:buChar char="–"/>
            </a:pPr>
            <a:r>
              <a:rPr lang="en-US" sz="3200" b="0" strike="noStrike" spc="-1">
                <a:solidFill>
                  <a:srgbClr val="000000"/>
                </a:solidFill>
                <a:uFill>
                  <a:solidFill>
                    <a:srgbClr val="FFFFFF"/>
                  </a:solidFill>
                </a:uFill>
                <a:latin typeface="Arial"/>
              </a:rPr>
              <a:t>Fourth Outline Level</a:t>
            </a:r>
          </a:p>
          <a:p>
            <a:pPr marL="2057400" lvl="4" indent="-228600">
              <a:spcBef>
                <a:spcPts val="799"/>
              </a:spcBef>
              <a:buClr>
                <a:srgbClr val="000000"/>
              </a:buClr>
              <a:buFont typeface="Arial"/>
              <a:buChar char="»"/>
            </a:pPr>
            <a:r>
              <a:rPr lang="en-US" sz="3200" b="0" strike="noStrike" spc="-1">
                <a:solidFill>
                  <a:srgbClr val="000000"/>
                </a:solidFill>
                <a:uFill>
                  <a:solidFill>
                    <a:srgbClr val="FFFFFF"/>
                  </a:solidFill>
                </a:uFill>
                <a:latin typeface="Arial"/>
              </a:rPr>
              <a:t>Fifth Outline Level</a:t>
            </a:r>
          </a:p>
          <a:p>
            <a:pPr marL="2057400" lvl="5" indent="-228600">
              <a:spcBef>
                <a:spcPts val="799"/>
              </a:spcBef>
              <a:buClr>
                <a:srgbClr val="000000"/>
              </a:buClr>
              <a:buFont typeface="Arial"/>
              <a:buChar char="»"/>
            </a:pPr>
            <a:r>
              <a:rPr lang="en-US" sz="3200" b="0" strike="noStrike" spc="-1">
                <a:solidFill>
                  <a:srgbClr val="000000"/>
                </a:solidFill>
                <a:uFill>
                  <a:solidFill>
                    <a:srgbClr val="FFFFFF"/>
                  </a:solidFill>
                </a:uFill>
                <a:latin typeface="Arial"/>
              </a:rPr>
              <a:t>Sixth Outline Level</a:t>
            </a:r>
          </a:p>
          <a:p>
            <a:pPr marL="2057400" lvl="6" indent="-228600">
              <a:spcBef>
                <a:spcPts val="799"/>
              </a:spcBef>
              <a:buClr>
                <a:srgbClr val="000000"/>
              </a:buClr>
              <a:buFont typeface="Arial"/>
              <a:buChar char="»"/>
            </a:pPr>
            <a:r>
              <a:rPr lang="en-US" sz="32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456840" y="6244920"/>
            <a:ext cx="2133720" cy="476280"/>
          </a:xfrm>
          <a:prstGeom prst="rect">
            <a:avLst/>
          </a:prstGeom>
        </p:spPr>
        <p:txBody>
          <a:bodyPr lIns="90000" tIns="46800" rIns="90000" bIns="46800"/>
          <a:lstStyle/>
          <a:p>
            <a:pPr marL="216000" indent="-216000">
              <a:buClr>
                <a:srgbClr val="000000"/>
              </a:buClr>
              <a:buSzPct val="45000"/>
              <a:buFont typeface="Wingdings" charset="2"/>
              <a:buChar char=""/>
            </a:pPr>
            <a:r>
              <a:rPr lang="en-US"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124080" y="6244920"/>
            <a:ext cx="2895840" cy="476280"/>
          </a:xfrm>
          <a:prstGeom prst="rect">
            <a:avLst/>
          </a:prstGeom>
        </p:spPr>
        <p:txBody>
          <a:bodyPr lIns="90000" tIns="46800" rIns="90000" bIns="46800"/>
          <a:lstStyle/>
          <a:p>
            <a:endParaRPr lang="en-US" sz="1800" b="0" strike="noStrike" spc="-1">
              <a:solidFill>
                <a:srgbClr val="000000"/>
              </a:solidFill>
              <a:uFill>
                <a:solidFill>
                  <a:srgbClr val="FFFFFF"/>
                </a:solidFill>
              </a:uFill>
              <a:latin typeface="Arial"/>
            </a:endParaRPr>
          </a:p>
        </p:txBody>
      </p:sp>
      <p:sp>
        <p:nvSpPr>
          <p:cNvPr id="4" name="PlaceHolder 5"/>
          <p:cNvSpPr>
            <a:spLocks noGrp="1"/>
          </p:cNvSpPr>
          <p:nvPr>
            <p:ph type="sldNum"/>
          </p:nvPr>
        </p:nvSpPr>
        <p:spPr>
          <a:xfrm>
            <a:off x="6552720" y="6244920"/>
            <a:ext cx="2133720" cy="476280"/>
          </a:xfrm>
          <a:prstGeom prst="rect">
            <a:avLst/>
          </a:prstGeom>
        </p:spPr>
        <p:txBody>
          <a:bodyPr lIns="90000" tIns="46800" rIns="90000" bIns="46800"/>
          <a:lstStyle/>
          <a:p>
            <a:pPr marL="216000" indent="-216000" algn="r">
              <a:buClr>
                <a:srgbClr val="000000"/>
              </a:buClr>
              <a:buSzPct val="45000"/>
              <a:buFont typeface="Wingdings" charset="2"/>
              <a:buChar char=""/>
            </a:pPr>
            <a:fld id="{89529388-67B5-4772-87D1-E6AB2B16BB7D}" type="slidenum">
              <a:rPr lang="en-AU" sz="1400" b="0" strike="noStrike" spc="-1">
                <a:solidFill>
                  <a:srgbClr val="000000"/>
                </a:solidFill>
                <a:uFill>
                  <a:solidFill>
                    <a:srgbClr val="FFFFFF"/>
                  </a:solidFill>
                </a:uFill>
                <a:latin typeface="Times New Roman"/>
              </a:rPr>
              <a:pPr marL="216000" indent="-216000" algn="r">
                <a:buClr>
                  <a:srgbClr val="000000"/>
                </a:buClr>
                <a:buSzPct val="45000"/>
                <a:buFont typeface="Wingdings" charset="2"/>
                <a:buChar char=""/>
              </a:p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0" name="Line 1"/>
          <p:cNvSpPr/>
          <p:nvPr/>
        </p:nvSpPr>
        <p:spPr>
          <a:xfrm>
            <a:off x="457200" y="6353280"/>
            <a:ext cx="8229600" cy="0"/>
          </a:xfrm>
          <a:prstGeom prst="line">
            <a:avLst/>
          </a:prstGeom>
          <a:ln w="9360">
            <a:solidFill>
              <a:srgbClr val="9FB8CD"/>
            </a:solidFill>
            <a:custDash>
              <a:ds d="400000" sp="300000"/>
            </a:custDash>
            <a:miter/>
          </a:ln>
        </p:spPr>
        <p:style>
          <a:lnRef idx="0">
            <a:scrgbClr r="0" g="0" b="0"/>
          </a:lnRef>
          <a:fillRef idx="0">
            <a:scrgbClr r="0" g="0" b="0"/>
          </a:fillRef>
          <a:effectRef idx="0">
            <a:scrgbClr r="0" g="0" b="0"/>
          </a:effectRef>
          <a:fontRef idx="minor"/>
        </p:style>
      </p:sp>
      <p:sp>
        <p:nvSpPr>
          <p:cNvPr id="411" name="Line 2"/>
          <p:cNvSpPr/>
          <p:nvPr/>
        </p:nvSpPr>
        <p:spPr>
          <a:xfrm>
            <a:off x="457200" y="1143000"/>
            <a:ext cx="8229600" cy="0"/>
          </a:xfrm>
          <a:prstGeom prst="line">
            <a:avLst/>
          </a:prstGeom>
          <a:ln w="9360">
            <a:solidFill>
              <a:srgbClr val="9FB8CD"/>
            </a:solidFill>
            <a:custDash>
              <a:ds d="400000" sp="300000"/>
            </a:custDash>
            <a:miter/>
          </a:ln>
        </p:spPr>
        <p:style>
          <a:lnRef idx="0">
            <a:scrgbClr r="0" g="0" b="0"/>
          </a:lnRef>
          <a:fillRef idx="0">
            <a:scrgbClr r="0" g="0" b="0"/>
          </a:fillRef>
          <a:effectRef idx="0">
            <a:scrgbClr r="0" g="0" b="0"/>
          </a:effectRef>
          <a:fontRef idx="minor"/>
        </p:style>
      </p:sp>
      <p:sp>
        <p:nvSpPr>
          <p:cNvPr id="412" name="CustomShape 3"/>
          <p:cNvSpPr/>
          <p:nvPr/>
        </p:nvSpPr>
        <p:spPr>
          <a:xfrm rot="5400000">
            <a:off x="418680" y="6467400"/>
            <a:ext cx="190440" cy="120600"/>
          </a:xfrm>
          <a:custGeom>
            <a:avLst/>
            <a:gdLst/>
            <a:ahLst/>
            <a:cxnLst/>
            <a:rect l="0" t="0" r="r" b="b"/>
            <a:pathLst>
              <a:path w="531" h="337">
                <a:moveTo>
                  <a:pt x="265" y="0"/>
                </a:moveTo>
                <a:lnTo>
                  <a:pt x="530" y="336"/>
                </a:lnTo>
                <a:lnTo>
                  <a:pt x="0" y="336"/>
                </a:lnTo>
                <a:lnTo>
                  <a:pt x="265" y="0"/>
                </a:lnTo>
              </a:path>
            </a:pathLst>
          </a:custGeom>
          <a:solidFill>
            <a:srgbClr val="9FB8CD"/>
          </a:solidFill>
          <a:ln>
            <a:noFill/>
          </a:ln>
        </p:spPr>
        <p:style>
          <a:lnRef idx="0">
            <a:scrgbClr r="0" g="0" b="0"/>
          </a:lnRef>
          <a:fillRef idx="0">
            <a:scrgbClr r="0" g="0" b="0"/>
          </a:fillRef>
          <a:effectRef idx="0">
            <a:scrgbClr r="0" g="0" b="0"/>
          </a:effectRef>
          <a:fontRef idx="minor"/>
        </p:style>
      </p:sp>
      <p:sp>
        <p:nvSpPr>
          <p:cNvPr id="413" name="Line 4"/>
          <p:cNvSpPr/>
          <p:nvPr/>
        </p:nvSpPr>
        <p:spPr>
          <a:xfrm>
            <a:off x="457200" y="6353280"/>
            <a:ext cx="8229600" cy="0"/>
          </a:xfrm>
          <a:prstGeom prst="line">
            <a:avLst/>
          </a:prstGeom>
          <a:ln w="9360">
            <a:solidFill>
              <a:srgbClr val="9FB8CD"/>
            </a:solidFill>
            <a:custDash>
              <a:ds d="400000" sp="300000"/>
            </a:custDash>
            <a:miter/>
          </a:ln>
        </p:spPr>
        <p:style>
          <a:lnRef idx="0">
            <a:scrgbClr r="0" g="0" b="0"/>
          </a:lnRef>
          <a:fillRef idx="0">
            <a:scrgbClr r="0" g="0" b="0"/>
          </a:fillRef>
          <a:effectRef idx="0">
            <a:scrgbClr r="0" g="0" b="0"/>
          </a:effectRef>
          <a:fontRef idx="minor"/>
        </p:style>
      </p:sp>
      <p:sp>
        <p:nvSpPr>
          <p:cNvPr id="414" name="CustomShape 5"/>
          <p:cNvSpPr/>
          <p:nvPr/>
        </p:nvSpPr>
        <p:spPr>
          <a:xfrm rot="5400000">
            <a:off x="418680" y="6467400"/>
            <a:ext cx="190440" cy="120600"/>
          </a:xfrm>
          <a:custGeom>
            <a:avLst/>
            <a:gdLst/>
            <a:ahLst/>
            <a:cxnLst/>
            <a:rect l="0" t="0" r="r" b="b"/>
            <a:pathLst>
              <a:path w="531" h="337">
                <a:moveTo>
                  <a:pt x="265" y="0"/>
                </a:moveTo>
                <a:lnTo>
                  <a:pt x="530" y="336"/>
                </a:lnTo>
                <a:lnTo>
                  <a:pt x="0" y="336"/>
                </a:lnTo>
                <a:lnTo>
                  <a:pt x="265" y="0"/>
                </a:lnTo>
              </a:path>
            </a:pathLst>
          </a:custGeom>
          <a:solidFill>
            <a:srgbClr val="9FB8CD"/>
          </a:solidFill>
          <a:ln>
            <a:noFill/>
          </a:ln>
        </p:spPr>
        <p:style>
          <a:lnRef idx="0">
            <a:scrgbClr r="0" g="0" b="0"/>
          </a:lnRef>
          <a:fillRef idx="0">
            <a:scrgbClr r="0" g="0" b="0"/>
          </a:fillRef>
          <a:effectRef idx="0">
            <a:scrgbClr r="0" g="0" b="0"/>
          </a:effectRef>
          <a:fontRef idx="minor"/>
        </p:style>
      </p:sp>
      <p:sp>
        <p:nvSpPr>
          <p:cNvPr id="415" name="CustomShape 6"/>
          <p:cNvSpPr/>
          <p:nvPr/>
        </p:nvSpPr>
        <p:spPr>
          <a:xfrm>
            <a:off x="457200" y="500040"/>
            <a:ext cx="182520" cy="685800"/>
          </a:xfrm>
          <a:prstGeom prst="rect">
            <a:avLst/>
          </a:prstGeom>
          <a:solidFill>
            <a:srgbClr val="727CA3"/>
          </a:solidFill>
          <a:ln>
            <a:noFill/>
          </a:ln>
        </p:spPr>
        <p:style>
          <a:lnRef idx="0">
            <a:scrgbClr r="0" g="0" b="0"/>
          </a:lnRef>
          <a:fillRef idx="0">
            <a:scrgbClr r="0" g="0" b="0"/>
          </a:fillRef>
          <a:effectRef idx="0">
            <a:scrgbClr r="0" g="0" b="0"/>
          </a:effectRef>
          <a:fontRef idx="minor"/>
        </p:style>
      </p:sp>
      <p:sp>
        <p:nvSpPr>
          <p:cNvPr id="416" name="PlaceHolder 7"/>
          <p:cNvSpPr>
            <a:spLocks noGrp="1"/>
          </p:cNvSpPr>
          <p:nvPr>
            <p:ph type="title"/>
          </p:nvPr>
        </p:nvSpPr>
        <p:spPr>
          <a:xfrm>
            <a:off x="457200" y="152280"/>
            <a:ext cx="8229600" cy="990720"/>
          </a:xfrm>
          <a:prstGeom prst="rect">
            <a:avLst/>
          </a:prstGeom>
        </p:spPr>
        <p:txBody>
          <a:bodyPr lIns="90000" tIns="46800" rIns="90000" bIns="46800" anchor="b"/>
          <a:lstStyle/>
          <a:p>
            <a:r>
              <a:rPr lang="en-US" sz="3200" b="0" strike="noStrike" spc="-1">
                <a:solidFill>
                  <a:srgbClr val="DDE9EC"/>
                </a:solidFill>
                <a:uFill>
                  <a:solidFill>
                    <a:srgbClr val="FFFFFF"/>
                  </a:solidFill>
                </a:uFill>
                <a:latin typeface="Arial"/>
              </a:rPr>
              <a:t>Click to edit the title text format</a:t>
            </a:r>
          </a:p>
        </p:txBody>
      </p:sp>
      <p:sp>
        <p:nvSpPr>
          <p:cNvPr id="417" name="PlaceHolder 8"/>
          <p:cNvSpPr>
            <a:spLocks noGrp="1"/>
          </p:cNvSpPr>
          <p:nvPr>
            <p:ph type="body"/>
          </p:nvPr>
        </p:nvSpPr>
        <p:spPr>
          <a:xfrm>
            <a:off x="457200" y="1218960"/>
            <a:ext cx="8229600" cy="4910040"/>
          </a:xfrm>
          <a:prstGeom prst="rect">
            <a:avLst/>
          </a:prstGeom>
        </p:spPr>
        <p:txBody>
          <a:bodyPr lIns="90000" tIns="46800" rIns="90000" bIns="46800">
            <a:normAutofit/>
          </a:bodyPr>
          <a:lstStyle/>
          <a:p>
            <a:pPr marL="272880" indent="-272880">
              <a:spcBef>
                <a:spcPts val="598"/>
              </a:spcBef>
              <a:buClr>
                <a:srgbClr val="727CA3"/>
              </a:buClr>
              <a:buSzPct val="76000"/>
              <a:buFont typeface="Wingdings 3" charset="2"/>
              <a:buChar char=""/>
            </a:pPr>
            <a:r>
              <a:rPr lang="en-US" sz="2600" b="0" strike="noStrike" spc="-1">
                <a:solidFill>
                  <a:srgbClr val="FFFFFF"/>
                </a:solidFill>
                <a:uFill>
                  <a:solidFill>
                    <a:srgbClr val="FFFFFF"/>
                  </a:solidFill>
                </a:uFill>
                <a:latin typeface="Arial"/>
              </a:rPr>
              <a:t>Click to edit the outline text format</a:t>
            </a:r>
          </a:p>
          <a:p>
            <a:pPr marL="547560" lvl="1" indent="-273240">
              <a:spcBef>
                <a:spcPts val="598"/>
              </a:spcBef>
              <a:buClr>
                <a:srgbClr val="9FB8CD"/>
              </a:buClr>
              <a:buSzPct val="76000"/>
              <a:buFont typeface="Wingdings 3" charset="2"/>
              <a:buChar char=""/>
            </a:pPr>
            <a:r>
              <a:rPr lang="en-US" sz="2600" b="0" strike="noStrike" spc="-1">
                <a:solidFill>
                  <a:srgbClr val="FFFFFF"/>
                </a:solidFill>
                <a:uFill>
                  <a:solidFill>
                    <a:srgbClr val="FFFFFF"/>
                  </a:solidFill>
                </a:uFill>
                <a:latin typeface="Arial"/>
              </a:rPr>
              <a:t>Second Outline Level</a:t>
            </a:r>
          </a:p>
          <a:p>
            <a:pPr marL="822240" lvl="2" indent="-228600">
              <a:spcBef>
                <a:spcPts val="598"/>
              </a:spcBef>
              <a:buClr>
                <a:srgbClr val="000000"/>
              </a:buClr>
              <a:buSzPct val="76000"/>
              <a:buFont typeface="Wingdings 3" charset="2"/>
              <a:buChar char=""/>
            </a:pPr>
            <a:r>
              <a:rPr lang="en-US" sz="2600" b="0" strike="noStrike" spc="-1">
                <a:solidFill>
                  <a:srgbClr val="FFFFFF"/>
                </a:solidFill>
                <a:uFill>
                  <a:solidFill>
                    <a:srgbClr val="FFFFFF"/>
                  </a:solidFill>
                </a:uFill>
                <a:latin typeface="Arial"/>
              </a:rPr>
              <a:t>Third Outline Level</a:t>
            </a:r>
          </a:p>
          <a:p>
            <a:pPr marL="1096920" lvl="3" indent="-228600">
              <a:spcBef>
                <a:spcPts val="598"/>
              </a:spcBef>
              <a:buClr>
                <a:srgbClr val="8BA2B4"/>
              </a:buClr>
              <a:buSzPct val="70000"/>
              <a:buFont typeface="Wingdings" charset="2"/>
              <a:buChar char=""/>
            </a:pPr>
            <a:r>
              <a:rPr lang="en-US" sz="2600" b="0" strike="noStrike" spc="-1">
                <a:solidFill>
                  <a:srgbClr val="FFFFFF"/>
                </a:solidFill>
                <a:uFill>
                  <a:solidFill>
                    <a:srgbClr val="FFFFFF"/>
                  </a:solidFill>
                </a:uFill>
                <a:latin typeface="Arial"/>
              </a:rPr>
              <a:t>Fourth Outline Level</a:t>
            </a:r>
          </a:p>
          <a:p>
            <a:pPr marL="1371600" lvl="4" indent="-228600">
              <a:spcBef>
                <a:spcPts val="598"/>
              </a:spcBef>
              <a:buClr>
                <a:srgbClr val="9FB8CD"/>
              </a:buClr>
              <a:buSzPct val="70000"/>
              <a:buFont typeface="Wingdings" charset="2"/>
              <a:buChar char=""/>
            </a:pPr>
            <a:r>
              <a:rPr lang="en-US" sz="2600" b="0" strike="noStrike" spc="-1">
                <a:solidFill>
                  <a:srgbClr val="FFFFFF"/>
                </a:solidFill>
                <a:uFill>
                  <a:solidFill>
                    <a:srgbClr val="FFFFFF"/>
                  </a:solidFill>
                </a:uFill>
                <a:latin typeface="Arial"/>
              </a:rPr>
              <a:t>Fifth Outline Level</a:t>
            </a:r>
          </a:p>
          <a:p>
            <a:pPr marL="1371600" lvl="5" indent="-228600">
              <a:spcBef>
                <a:spcPts val="598"/>
              </a:spcBef>
              <a:buClr>
                <a:srgbClr val="9FB8CD"/>
              </a:buClr>
              <a:buSzPct val="70000"/>
              <a:buFont typeface="Wingdings" charset="2"/>
              <a:buChar char=""/>
            </a:pPr>
            <a:r>
              <a:rPr lang="en-US" sz="2600" b="0" strike="noStrike" spc="-1">
                <a:solidFill>
                  <a:srgbClr val="FFFFFF"/>
                </a:solidFill>
                <a:uFill>
                  <a:solidFill>
                    <a:srgbClr val="FFFFFF"/>
                  </a:solidFill>
                </a:uFill>
                <a:latin typeface="Arial"/>
              </a:rPr>
              <a:t>Sixth Outline Level</a:t>
            </a:r>
          </a:p>
          <a:p>
            <a:pPr marL="1371600" lvl="6" indent="-228600">
              <a:spcBef>
                <a:spcPts val="598"/>
              </a:spcBef>
              <a:buClr>
                <a:srgbClr val="9FB8CD"/>
              </a:buClr>
              <a:buSzPct val="70000"/>
              <a:buFont typeface="Wingdings" charset="2"/>
              <a:buChar char=""/>
            </a:pPr>
            <a:r>
              <a:rPr lang="en-US" sz="2600" b="0" strike="noStrike" spc="-1">
                <a:solidFill>
                  <a:srgbClr val="FFFFFF"/>
                </a:solidFill>
                <a:uFill>
                  <a:solidFill>
                    <a:srgbClr val="FFFFFF"/>
                  </a:solidFill>
                </a:uFill>
                <a:latin typeface="Arial"/>
              </a:rPr>
              <a:t>Seventh Outline Level</a:t>
            </a:r>
          </a:p>
        </p:txBody>
      </p:sp>
      <p:sp>
        <p:nvSpPr>
          <p:cNvPr id="418" name="PlaceHolder 9"/>
          <p:cNvSpPr>
            <a:spLocks noGrp="1"/>
          </p:cNvSpPr>
          <p:nvPr>
            <p:ph type="dt"/>
          </p:nvPr>
        </p:nvSpPr>
        <p:spPr>
          <a:xfrm>
            <a:off x="6400440" y="6356520"/>
            <a:ext cx="2289240" cy="365040"/>
          </a:xfrm>
          <a:prstGeom prst="rect">
            <a:avLst/>
          </a:prstGeom>
        </p:spPr>
        <p:txBody>
          <a:bodyPr lIns="90000" tIns="46800" rIns="90000" bIns="46800"/>
          <a:lstStyle/>
          <a:p>
            <a:r>
              <a:rPr lang="en-US" sz="1400" b="0" strike="noStrike" spc="-1">
                <a:solidFill>
                  <a:srgbClr val="DDE9EC"/>
                </a:solidFill>
                <a:uFill>
                  <a:solidFill>
                    <a:srgbClr val="FFFFFF"/>
                  </a:solidFill>
                </a:uFill>
                <a:latin typeface="Times New Roman"/>
              </a:rPr>
              <a:t>&lt;date/time&gt;</a:t>
            </a:r>
            <a:endParaRPr lang="en-US" sz="1400" b="0" strike="noStrike" spc="-1">
              <a:solidFill>
                <a:srgbClr val="FFFFFF"/>
              </a:solidFill>
              <a:uFill>
                <a:solidFill>
                  <a:srgbClr val="FFFFFF"/>
                </a:solidFill>
              </a:uFill>
              <a:latin typeface="Times New Roman"/>
            </a:endParaRPr>
          </a:p>
        </p:txBody>
      </p:sp>
      <p:sp>
        <p:nvSpPr>
          <p:cNvPr id="419" name="PlaceHolder 10"/>
          <p:cNvSpPr>
            <a:spLocks noGrp="1"/>
          </p:cNvSpPr>
          <p:nvPr>
            <p:ph type="ftr"/>
          </p:nvPr>
        </p:nvSpPr>
        <p:spPr>
          <a:xfrm>
            <a:off x="2898360" y="6356520"/>
            <a:ext cx="3505320" cy="365040"/>
          </a:xfrm>
          <a:prstGeom prst="rect">
            <a:avLst/>
          </a:prstGeom>
        </p:spPr>
        <p:txBody>
          <a:bodyPr lIns="90000" tIns="46800" rIns="90000" bIns="46800"/>
          <a:lstStyle/>
          <a:p>
            <a:endParaRPr lang="en-US" sz="1800" b="0" strike="noStrike" spc="-1">
              <a:solidFill>
                <a:srgbClr val="000000"/>
              </a:solidFill>
              <a:uFill>
                <a:solidFill>
                  <a:srgbClr val="FFFFFF"/>
                </a:solidFill>
              </a:uFill>
              <a:latin typeface="Arial"/>
            </a:endParaRPr>
          </a:p>
        </p:txBody>
      </p:sp>
      <p:sp>
        <p:nvSpPr>
          <p:cNvPr id="420" name="PlaceHolder 11"/>
          <p:cNvSpPr>
            <a:spLocks noGrp="1"/>
          </p:cNvSpPr>
          <p:nvPr>
            <p:ph type="sldNum"/>
          </p:nvPr>
        </p:nvSpPr>
        <p:spPr>
          <a:xfrm>
            <a:off x="612360" y="6356520"/>
            <a:ext cx="1981080" cy="365040"/>
          </a:xfrm>
          <a:prstGeom prst="rect">
            <a:avLst/>
          </a:prstGeom>
        </p:spPr>
        <p:txBody>
          <a:bodyPr lIns="90000" tIns="46800" rIns="90000" bIns="46800"/>
          <a:lstStyle/>
          <a:p>
            <a:fld id="{E4E2FB85-A0CA-46A8-8633-673526C59D99}" type="slidenum">
              <a:rPr lang="en-AU" sz="1400" b="0" strike="noStrike" spc="-1">
                <a:solidFill>
                  <a:srgbClr val="DDE9EC"/>
                </a:solidFill>
                <a:uFill>
                  <a:solidFill>
                    <a:srgbClr val="FFFFFF"/>
                  </a:solidFill>
                </a:uFill>
                <a:latin typeface="Times New Roman"/>
              </a:rPr>
              <a:pPr/>
              <a:t>‹#›</a:t>
            </a:fld>
            <a:endParaRPr lang="en-US"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flipH="1">
            <a:off x="4868280" y="304920"/>
            <a:ext cx="1104840" cy="110484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42" name="CustomShape 2"/>
          <p:cNvSpPr/>
          <p:nvPr/>
        </p:nvSpPr>
        <p:spPr>
          <a:xfrm flipH="1">
            <a:off x="7582680" y="304920"/>
            <a:ext cx="1103400" cy="110484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43" name="CustomShape 3"/>
          <p:cNvSpPr/>
          <p:nvPr/>
        </p:nvSpPr>
        <p:spPr>
          <a:xfrm flipH="1">
            <a:off x="1071720" y="306360"/>
            <a:ext cx="1103040" cy="110484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44" name="CustomShape 4"/>
          <p:cNvSpPr/>
          <p:nvPr/>
        </p:nvSpPr>
        <p:spPr>
          <a:xfrm flipH="1">
            <a:off x="6323760" y="304920"/>
            <a:ext cx="1103400" cy="1104840"/>
          </a:xfrm>
          <a:prstGeom prst="ellipse">
            <a:avLst/>
          </a:prstGeom>
          <a:noFill/>
          <a:ln w="28440">
            <a:solidFill>
              <a:srgbClr val="D9D8EC"/>
            </a:solidFill>
            <a:miter/>
          </a:ln>
        </p:spPr>
        <p:style>
          <a:lnRef idx="0">
            <a:scrgbClr r="0" g="0" b="0"/>
          </a:lnRef>
          <a:fillRef idx="0">
            <a:scrgbClr r="0" g="0" b="0"/>
          </a:fillRef>
          <a:effectRef idx="0">
            <a:scrgbClr r="0" g="0" b="0"/>
          </a:effectRef>
          <a:fontRef idx="minor"/>
        </p:style>
      </p:sp>
      <p:sp>
        <p:nvSpPr>
          <p:cNvPr id="45" name="CustomShape 5"/>
          <p:cNvSpPr/>
          <p:nvPr/>
        </p:nvSpPr>
        <p:spPr>
          <a:xfrm flipH="1">
            <a:off x="2358360" y="304920"/>
            <a:ext cx="1103400" cy="1104840"/>
          </a:xfrm>
          <a:prstGeom prst="ellipse">
            <a:avLst/>
          </a:prstGeom>
          <a:noFill/>
          <a:ln w="28440">
            <a:solidFill>
              <a:srgbClr val="D9D8EC"/>
            </a:solidFill>
            <a:miter/>
          </a:ln>
        </p:spPr>
        <p:style>
          <a:lnRef idx="0">
            <a:scrgbClr r="0" g="0" b="0"/>
          </a:lnRef>
          <a:fillRef idx="0">
            <a:scrgbClr r="0" g="0" b="0"/>
          </a:fillRef>
          <a:effectRef idx="0">
            <a:scrgbClr r="0" g="0" b="0"/>
          </a:effectRef>
          <a:fontRef idx="minor"/>
        </p:style>
      </p:sp>
      <p:sp>
        <p:nvSpPr>
          <p:cNvPr id="46" name="PlaceHolder 6"/>
          <p:cNvSpPr>
            <a:spLocks noGrp="1"/>
          </p:cNvSpPr>
          <p:nvPr>
            <p:ph type="body"/>
          </p:nvPr>
        </p:nvSpPr>
        <p:spPr>
          <a:xfrm>
            <a:off x="457200" y="1599840"/>
            <a:ext cx="8229600" cy="4530600"/>
          </a:xfrm>
          <a:prstGeom prst="rect">
            <a:avLst/>
          </a:prstGeom>
        </p:spPr>
        <p:txBody>
          <a:bodyPr lIns="90000" tIns="46800" rIns="90000" bIns="46800">
            <a:normAutofit/>
          </a:bodyPr>
          <a:lstStyle/>
          <a:p>
            <a:pPr marL="342720" indent="-34272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742680" lvl="1" indent="-28548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Second Outline Level</a:t>
            </a:r>
          </a:p>
          <a:p>
            <a:pPr marL="1143000" lvl="2"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Third Outline Level</a:t>
            </a:r>
          </a:p>
          <a:p>
            <a:pPr marL="1600200" lvl="3" indent="-228600">
              <a:spcBef>
                <a:spcPts val="799"/>
              </a:spcBef>
              <a:buClr>
                <a:srgbClr val="CCCCFF"/>
              </a:buClr>
              <a:buFont typeface="Arial"/>
              <a:buChar char="•"/>
            </a:pPr>
            <a:r>
              <a:rPr lang="en-US" sz="3200" b="0" strike="noStrike" spc="-1">
                <a:solidFill>
                  <a:srgbClr val="000000"/>
                </a:solidFill>
                <a:uFill>
                  <a:solidFill>
                    <a:srgbClr val="FFFFFF"/>
                  </a:solidFill>
                </a:uFill>
                <a:latin typeface="Arial"/>
              </a:rPr>
              <a:t>Fourth Outline Level</a:t>
            </a:r>
          </a:p>
          <a:p>
            <a:pPr marL="2057400" lvl="4"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Fifth Outline Level</a:t>
            </a:r>
          </a:p>
          <a:p>
            <a:pPr marL="2057400" lvl="5"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Sixth Outline Level</a:t>
            </a:r>
          </a:p>
          <a:p>
            <a:pPr marL="2057400" lvl="6"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Seventh Outline Level</a:t>
            </a:r>
          </a:p>
        </p:txBody>
      </p:sp>
      <p:sp>
        <p:nvSpPr>
          <p:cNvPr id="47" name="PlaceHolder 7"/>
          <p:cNvSpPr>
            <a:spLocks noGrp="1"/>
          </p:cNvSpPr>
          <p:nvPr>
            <p:ph type="dt"/>
          </p:nvPr>
        </p:nvSpPr>
        <p:spPr>
          <a:xfrm>
            <a:off x="456840" y="6248520"/>
            <a:ext cx="2133720" cy="457200"/>
          </a:xfrm>
          <a:prstGeom prst="rect">
            <a:avLst/>
          </a:prstGeom>
        </p:spPr>
        <p:txBody>
          <a:bodyPr lIns="90000" tIns="46800" rIns="90000" bIns="46800"/>
          <a:lstStyle/>
          <a:p>
            <a:pPr marL="216000" indent="-216000">
              <a:buClr>
                <a:srgbClr val="000000"/>
              </a:buClr>
              <a:buSzPct val="45000"/>
              <a:buFont typeface="Wingdings" charset="2"/>
              <a:buChar char=""/>
            </a:pPr>
            <a:r>
              <a:rPr lang="en-US" sz="1000" b="0" strike="noStrike" spc="-1">
                <a:solidFill>
                  <a:srgbClr val="000000"/>
                </a:solidFill>
                <a:uFill>
                  <a:solidFill>
                    <a:srgbClr val="FFFFFF"/>
                  </a:solidFill>
                </a:uFill>
                <a:latin typeface="Times New Roman"/>
              </a:rPr>
              <a:t>&lt;date/time&gt;</a:t>
            </a:r>
          </a:p>
        </p:txBody>
      </p:sp>
      <p:sp>
        <p:nvSpPr>
          <p:cNvPr id="48" name="PlaceHolder 8"/>
          <p:cNvSpPr>
            <a:spLocks noGrp="1"/>
          </p:cNvSpPr>
          <p:nvPr>
            <p:ph type="ftr"/>
          </p:nvPr>
        </p:nvSpPr>
        <p:spPr>
          <a:xfrm>
            <a:off x="3124080" y="6248520"/>
            <a:ext cx="2895840" cy="457200"/>
          </a:xfrm>
          <a:prstGeom prst="rect">
            <a:avLst/>
          </a:prstGeom>
        </p:spPr>
        <p:txBody>
          <a:bodyPr lIns="90000" tIns="46800" rIns="90000" bIns="46800"/>
          <a:lstStyle/>
          <a:p>
            <a:endParaRPr lang="en-US" sz="1800" b="0" strike="noStrike" spc="-1">
              <a:solidFill>
                <a:srgbClr val="000000"/>
              </a:solidFill>
              <a:uFill>
                <a:solidFill>
                  <a:srgbClr val="FFFFFF"/>
                </a:solidFill>
              </a:uFill>
              <a:latin typeface="Arial"/>
            </a:endParaRPr>
          </a:p>
        </p:txBody>
      </p:sp>
      <p:sp>
        <p:nvSpPr>
          <p:cNvPr id="49" name="PlaceHolder 9"/>
          <p:cNvSpPr>
            <a:spLocks noGrp="1"/>
          </p:cNvSpPr>
          <p:nvPr>
            <p:ph type="sldNum"/>
          </p:nvPr>
        </p:nvSpPr>
        <p:spPr>
          <a:xfrm>
            <a:off x="6552720" y="6248520"/>
            <a:ext cx="2133720" cy="457200"/>
          </a:xfrm>
          <a:prstGeom prst="rect">
            <a:avLst/>
          </a:prstGeom>
        </p:spPr>
        <p:txBody>
          <a:bodyPr lIns="90000" tIns="46800" rIns="90000" bIns="46800"/>
          <a:lstStyle/>
          <a:p>
            <a:pPr marL="216000" indent="-216000" algn="r">
              <a:buClr>
                <a:srgbClr val="000000"/>
              </a:buClr>
              <a:buSzPct val="45000"/>
              <a:buFont typeface="Wingdings" charset="2"/>
              <a:buChar char=""/>
            </a:pPr>
            <a:fld id="{336D139D-C5A0-4D81-BB4C-372B0005588D}" type="slidenum">
              <a:rPr lang="en-AU" sz="1000" b="0" strike="noStrike" spc="-1">
                <a:solidFill>
                  <a:srgbClr val="000000"/>
                </a:solidFill>
                <a:uFill>
                  <a:solidFill>
                    <a:srgbClr val="FFFFFF"/>
                  </a:solidFill>
                </a:uFill>
                <a:latin typeface="Times New Roman"/>
              </a:rPr>
              <a:pPr marL="216000" indent="-216000" algn="r">
                <a:buClr>
                  <a:srgbClr val="000000"/>
                </a:buClr>
                <a:buSzPct val="45000"/>
                <a:buFont typeface="Wingdings" charset="2"/>
                <a:buChar char=""/>
              </a:pPr>
              <a:t>‹#›</a:t>
            </a:fld>
            <a:endParaRPr lang="en-US" sz="1000" b="0" strike="noStrike" spc="-1">
              <a:solidFill>
                <a:srgbClr val="000000"/>
              </a:solidFill>
              <a:uFill>
                <a:solidFill>
                  <a:srgbClr val="FFFFFF"/>
                </a:solidFill>
              </a:uFill>
              <a:latin typeface="Times New Roman"/>
            </a:endParaRPr>
          </a:p>
        </p:txBody>
      </p:sp>
      <p:sp>
        <p:nvSpPr>
          <p:cNvPr id="50" name="PlaceHolder 10"/>
          <p:cNvSpPr>
            <a:spLocks noGrp="1"/>
          </p:cNvSpPr>
          <p:nvPr>
            <p:ph type="title"/>
          </p:nvPr>
        </p:nvSpPr>
        <p:spPr>
          <a:xfrm>
            <a:off x="457200" y="274320"/>
            <a:ext cx="8229600" cy="1143000"/>
          </a:xfrm>
          <a:prstGeom prst="rect">
            <a:avLst/>
          </a:prstGeom>
        </p:spPr>
        <p:txBody>
          <a:bodyPr lIns="90000" tIns="46800" rIns="90000" bIns="46800" anchor="ctr"/>
          <a:lstStyle/>
          <a:p>
            <a:r>
              <a:rPr lang="en-US" sz="3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CustomShape 1"/>
          <p:cNvSpPr/>
          <p:nvPr/>
        </p:nvSpPr>
        <p:spPr>
          <a:xfrm flipH="1">
            <a:off x="4868280" y="304920"/>
            <a:ext cx="1104840" cy="110484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88" name="CustomShape 2"/>
          <p:cNvSpPr/>
          <p:nvPr/>
        </p:nvSpPr>
        <p:spPr>
          <a:xfrm flipH="1">
            <a:off x="7582680" y="304920"/>
            <a:ext cx="1103400" cy="110484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89" name="CustomShape 3"/>
          <p:cNvSpPr/>
          <p:nvPr/>
        </p:nvSpPr>
        <p:spPr>
          <a:xfrm flipH="1">
            <a:off x="1071720" y="306360"/>
            <a:ext cx="1103040" cy="110484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90" name="CustomShape 4"/>
          <p:cNvSpPr/>
          <p:nvPr/>
        </p:nvSpPr>
        <p:spPr>
          <a:xfrm flipH="1">
            <a:off x="6323760" y="304920"/>
            <a:ext cx="1103400" cy="1104840"/>
          </a:xfrm>
          <a:prstGeom prst="ellipse">
            <a:avLst/>
          </a:prstGeom>
          <a:noFill/>
          <a:ln w="28440">
            <a:solidFill>
              <a:srgbClr val="D9D8EC"/>
            </a:solidFill>
            <a:miter/>
          </a:ln>
        </p:spPr>
        <p:style>
          <a:lnRef idx="0">
            <a:scrgbClr r="0" g="0" b="0"/>
          </a:lnRef>
          <a:fillRef idx="0">
            <a:scrgbClr r="0" g="0" b="0"/>
          </a:fillRef>
          <a:effectRef idx="0">
            <a:scrgbClr r="0" g="0" b="0"/>
          </a:effectRef>
          <a:fontRef idx="minor"/>
        </p:style>
      </p:sp>
      <p:sp>
        <p:nvSpPr>
          <p:cNvPr id="91" name="CustomShape 5"/>
          <p:cNvSpPr/>
          <p:nvPr/>
        </p:nvSpPr>
        <p:spPr>
          <a:xfrm flipH="1">
            <a:off x="2358360" y="304920"/>
            <a:ext cx="1103400" cy="1104840"/>
          </a:xfrm>
          <a:prstGeom prst="ellipse">
            <a:avLst/>
          </a:prstGeom>
          <a:noFill/>
          <a:ln w="28440">
            <a:solidFill>
              <a:srgbClr val="D9D8EC"/>
            </a:solidFill>
            <a:miter/>
          </a:ln>
        </p:spPr>
        <p:style>
          <a:lnRef idx="0">
            <a:scrgbClr r="0" g="0" b="0"/>
          </a:lnRef>
          <a:fillRef idx="0">
            <a:scrgbClr r="0" g="0" b="0"/>
          </a:fillRef>
          <a:effectRef idx="0">
            <a:scrgbClr r="0" g="0" b="0"/>
          </a:effectRef>
          <a:fontRef idx="minor"/>
        </p:style>
      </p:sp>
      <p:sp>
        <p:nvSpPr>
          <p:cNvPr id="92" name="PlaceHolder 6"/>
          <p:cNvSpPr>
            <a:spLocks noGrp="1"/>
          </p:cNvSpPr>
          <p:nvPr>
            <p:ph type="body"/>
          </p:nvPr>
        </p:nvSpPr>
        <p:spPr>
          <a:xfrm>
            <a:off x="457200" y="1599840"/>
            <a:ext cx="8229600" cy="4530600"/>
          </a:xfrm>
          <a:prstGeom prst="rect">
            <a:avLst/>
          </a:prstGeom>
        </p:spPr>
        <p:txBody>
          <a:bodyPr lIns="90000" tIns="46800" rIns="90000" bIns="46800">
            <a:normAutofit/>
          </a:bodyPr>
          <a:lstStyle/>
          <a:p>
            <a:pPr marL="342720" indent="-34272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742680" lvl="1" indent="-28548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Second Outline Level</a:t>
            </a:r>
          </a:p>
          <a:p>
            <a:pPr marL="1143000" lvl="2"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Third Outline Level</a:t>
            </a:r>
          </a:p>
          <a:p>
            <a:pPr marL="1600200" lvl="3" indent="-228600">
              <a:spcBef>
                <a:spcPts val="799"/>
              </a:spcBef>
              <a:buClr>
                <a:srgbClr val="CCCCFF"/>
              </a:buClr>
              <a:buFont typeface="Arial"/>
              <a:buChar char="•"/>
            </a:pPr>
            <a:r>
              <a:rPr lang="en-US" sz="3200" b="0" strike="noStrike" spc="-1">
                <a:solidFill>
                  <a:srgbClr val="000000"/>
                </a:solidFill>
                <a:uFill>
                  <a:solidFill>
                    <a:srgbClr val="FFFFFF"/>
                  </a:solidFill>
                </a:uFill>
                <a:latin typeface="Arial"/>
              </a:rPr>
              <a:t>Fourth Outline Level</a:t>
            </a:r>
          </a:p>
          <a:p>
            <a:pPr marL="2057400" lvl="4"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Fifth Outline Level</a:t>
            </a:r>
          </a:p>
          <a:p>
            <a:pPr marL="2057400" lvl="5"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Sixth Outline Level</a:t>
            </a:r>
          </a:p>
          <a:p>
            <a:pPr marL="2057400" lvl="6"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Seventh Outline Level</a:t>
            </a:r>
          </a:p>
        </p:txBody>
      </p:sp>
      <p:sp>
        <p:nvSpPr>
          <p:cNvPr id="93" name="PlaceHolder 7"/>
          <p:cNvSpPr>
            <a:spLocks noGrp="1"/>
          </p:cNvSpPr>
          <p:nvPr>
            <p:ph type="dt"/>
          </p:nvPr>
        </p:nvSpPr>
        <p:spPr>
          <a:xfrm>
            <a:off x="456840" y="6248520"/>
            <a:ext cx="2133720" cy="457200"/>
          </a:xfrm>
          <a:prstGeom prst="rect">
            <a:avLst/>
          </a:prstGeom>
        </p:spPr>
        <p:txBody>
          <a:bodyPr lIns="90000" tIns="46800" rIns="90000" bIns="46800"/>
          <a:lstStyle/>
          <a:p>
            <a:pPr marL="216000" indent="-216000">
              <a:buClr>
                <a:srgbClr val="000000"/>
              </a:buClr>
              <a:buSzPct val="45000"/>
              <a:buFont typeface="Wingdings" charset="2"/>
              <a:buChar char=""/>
            </a:pPr>
            <a:r>
              <a:rPr lang="en-US" sz="1000" b="0" strike="noStrike" spc="-1">
                <a:solidFill>
                  <a:srgbClr val="000000"/>
                </a:solidFill>
                <a:uFill>
                  <a:solidFill>
                    <a:srgbClr val="FFFFFF"/>
                  </a:solidFill>
                </a:uFill>
                <a:latin typeface="Times New Roman"/>
              </a:rPr>
              <a:t>&lt;date/time&gt;</a:t>
            </a:r>
          </a:p>
        </p:txBody>
      </p:sp>
      <p:sp>
        <p:nvSpPr>
          <p:cNvPr id="94" name="PlaceHolder 8"/>
          <p:cNvSpPr>
            <a:spLocks noGrp="1"/>
          </p:cNvSpPr>
          <p:nvPr>
            <p:ph type="ftr"/>
          </p:nvPr>
        </p:nvSpPr>
        <p:spPr>
          <a:xfrm>
            <a:off x="3124080" y="6248520"/>
            <a:ext cx="2895840" cy="457200"/>
          </a:xfrm>
          <a:prstGeom prst="rect">
            <a:avLst/>
          </a:prstGeom>
        </p:spPr>
        <p:txBody>
          <a:bodyPr lIns="90000" tIns="46800" rIns="90000" bIns="46800"/>
          <a:lstStyle/>
          <a:p>
            <a:endParaRPr lang="en-US" sz="1800" b="0" strike="noStrike" spc="-1">
              <a:solidFill>
                <a:srgbClr val="000000"/>
              </a:solidFill>
              <a:uFill>
                <a:solidFill>
                  <a:srgbClr val="FFFFFF"/>
                </a:solidFill>
              </a:uFill>
              <a:latin typeface="Arial"/>
            </a:endParaRPr>
          </a:p>
        </p:txBody>
      </p:sp>
      <p:sp>
        <p:nvSpPr>
          <p:cNvPr id="95" name="PlaceHolder 9"/>
          <p:cNvSpPr>
            <a:spLocks noGrp="1"/>
          </p:cNvSpPr>
          <p:nvPr>
            <p:ph type="sldNum"/>
          </p:nvPr>
        </p:nvSpPr>
        <p:spPr>
          <a:xfrm>
            <a:off x="6552720" y="6248520"/>
            <a:ext cx="2133720" cy="457200"/>
          </a:xfrm>
          <a:prstGeom prst="rect">
            <a:avLst/>
          </a:prstGeom>
        </p:spPr>
        <p:txBody>
          <a:bodyPr lIns="90000" tIns="46800" rIns="90000" bIns="46800"/>
          <a:lstStyle/>
          <a:p>
            <a:pPr marL="216000" indent="-216000" algn="r">
              <a:buClr>
                <a:srgbClr val="000000"/>
              </a:buClr>
              <a:buSzPct val="45000"/>
              <a:buFont typeface="Wingdings" charset="2"/>
              <a:buChar char=""/>
            </a:pPr>
            <a:fld id="{29342271-0F91-4D83-9DB1-93745FB53011}" type="slidenum">
              <a:rPr lang="en-AU" sz="1000" b="0" strike="noStrike" spc="-1">
                <a:solidFill>
                  <a:srgbClr val="000000"/>
                </a:solidFill>
                <a:uFill>
                  <a:solidFill>
                    <a:srgbClr val="FFFFFF"/>
                  </a:solidFill>
                </a:uFill>
                <a:latin typeface="Times New Roman"/>
              </a:rPr>
              <a:pPr marL="216000" indent="-216000" algn="r">
                <a:buClr>
                  <a:srgbClr val="000000"/>
                </a:buClr>
                <a:buSzPct val="45000"/>
                <a:buFont typeface="Wingdings" charset="2"/>
                <a:buChar char=""/>
              </a:pPr>
              <a:t>‹#›</a:t>
            </a:fld>
            <a:endParaRPr lang="en-US" sz="1000" b="0" strike="noStrike" spc="-1">
              <a:solidFill>
                <a:srgbClr val="000000"/>
              </a:solidFill>
              <a:uFill>
                <a:solidFill>
                  <a:srgbClr val="FFFFFF"/>
                </a:solidFill>
              </a:uFill>
              <a:latin typeface="Times New Roman"/>
            </a:endParaRPr>
          </a:p>
        </p:txBody>
      </p:sp>
      <p:sp>
        <p:nvSpPr>
          <p:cNvPr id="96" name="PlaceHolder 10"/>
          <p:cNvSpPr>
            <a:spLocks noGrp="1"/>
          </p:cNvSpPr>
          <p:nvPr>
            <p:ph type="title"/>
          </p:nvPr>
        </p:nvSpPr>
        <p:spPr>
          <a:xfrm>
            <a:off x="457200" y="274320"/>
            <a:ext cx="8229600" cy="1143000"/>
          </a:xfrm>
          <a:prstGeom prst="rect">
            <a:avLst/>
          </a:prstGeom>
        </p:spPr>
        <p:txBody>
          <a:bodyPr lIns="90000" tIns="46800" rIns="90000" bIns="46800" anchor="ctr"/>
          <a:lstStyle/>
          <a:p>
            <a:r>
              <a:rPr lang="en-US" sz="3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CustomShape 1"/>
          <p:cNvSpPr/>
          <p:nvPr/>
        </p:nvSpPr>
        <p:spPr>
          <a:xfrm>
            <a:off x="417600" y="1098720"/>
            <a:ext cx="438120" cy="47448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134" name="CustomShape 2"/>
          <p:cNvSpPr/>
          <p:nvPr/>
        </p:nvSpPr>
        <p:spPr>
          <a:xfrm>
            <a:off x="800280" y="1098720"/>
            <a:ext cx="328320" cy="474480"/>
          </a:xfrm>
          <a:prstGeom prst="rect">
            <a:avLst/>
          </a:prstGeom>
          <a:gradFill>
            <a:gsLst>
              <a:gs pos="0">
                <a:srgbClr val="FFCF01"/>
              </a:gs>
              <a:gs pos="100000">
                <a:srgbClr val="FFFFFF"/>
              </a:gs>
            </a:gsLst>
            <a:lin ang="0"/>
          </a:gradFill>
          <a:ln>
            <a:noFill/>
          </a:ln>
        </p:spPr>
        <p:style>
          <a:lnRef idx="0">
            <a:scrgbClr r="0" g="0" b="0"/>
          </a:lnRef>
          <a:fillRef idx="0">
            <a:scrgbClr r="0" g="0" b="0"/>
          </a:fillRef>
          <a:effectRef idx="0">
            <a:scrgbClr r="0" g="0" b="0"/>
          </a:effectRef>
          <a:fontRef idx="minor"/>
        </p:style>
      </p:sp>
      <p:sp>
        <p:nvSpPr>
          <p:cNvPr id="135" name="CustomShape 3"/>
          <p:cNvSpPr/>
          <p:nvPr/>
        </p:nvSpPr>
        <p:spPr>
          <a:xfrm>
            <a:off x="541440" y="1521000"/>
            <a:ext cx="422280" cy="47448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136" name="CustomShape 4"/>
          <p:cNvSpPr/>
          <p:nvPr/>
        </p:nvSpPr>
        <p:spPr>
          <a:xfrm>
            <a:off x="911160" y="1521000"/>
            <a:ext cx="368280" cy="474480"/>
          </a:xfrm>
          <a:prstGeom prst="rect">
            <a:avLst/>
          </a:prstGeom>
          <a:gradFill>
            <a:gsLst>
              <a:gs pos="0">
                <a:srgbClr val="3333CC"/>
              </a:gs>
              <a:gs pos="100000">
                <a:srgbClr val="FFFFFF"/>
              </a:gs>
            </a:gsLst>
            <a:lin ang="0"/>
          </a:gradFill>
          <a:ln>
            <a:noFill/>
          </a:ln>
        </p:spPr>
        <p:style>
          <a:lnRef idx="0">
            <a:scrgbClr r="0" g="0" b="0"/>
          </a:lnRef>
          <a:fillRef idx="0">
            <a:scrgbClr r="0" g="0" b="0"/>
          </a:fillRef>
          <a:effectRef idx="0">
            <a:scrgbClr r="0" g="0" b="0"/>
          </a:effectRef>
          <a:fontRef idx="minor"/>
        </p:style>
      </p:sp>
      <p:sp>
        <p:nvSpPr>
          <p:cNvPr id="137" name="CustomShape 5"/>
          <p:cNvSpPr/>
          <p:nvPr/>
        </p:nvSpPr>
        <p:spPr>
          <a:xfrm>
            <a:off x="127080" y="1447920"/>
            <a:ext cx="560160" cy="422280"/>
          </a:xfrm>
          <a:prstGeom prst="rect">
            <a:avLst/>
          </a:prstGeom>
          <a:gradFill>
            <a:gsLst>
              <a:gs pos="0">
                <a:srgbClr val="FFFFFF"/>
              </a:gs>
              <a:gs pos="100000">
                <a:srgbClr val="FF0000"/>
              </a:gs>
            </a:gsLst>
            <a:lin ang="18900000"/>
          </a:gradFill>
          <a:ln>
            <a:noFill/>
          </a:ln>
        </p:spPr>
        <p:style>
          <a:lnRef idx="0">
            <a:scrgbClr r="0" g="0" b="0"/>
          </a:lnRef>
          <a:fillRef idx="0">
            <a:scrgbClr r="0" g="0" b="0"/>
          </a:fillRef>
          <a:effectRef idx="0">
            <a:scrgbClr r="0" g="0" b="0"/>
          </a:effectRef>
          <a:fontRef idx="minor"/>
        </p:style>
      </p:sp>
      <p:sp>
        <p:nvSpPr>
          <p:cNvPr id="138" name="CustomShape 6"/>
          <p:cNvSpPr/>
          <p:nvPr/>
        </p:nvSpPr>
        <p:spPr>
          <a:xfrm>
            <a:off x="762120" y="990720"/>
            <a:ext cx="31680" cy="105228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139" name="CustomShape 7"/>
          <p:cNvSpPr/>
          <p:nvPr/>
        </p:nvSpPr>
        <p:spPr>
          <a:xfrm>
            <a:off x="442800" y="1781280"/>
            <a:ext cx="8226360" cy="31680"/>
          </a:xfrm>
          <a:prstGeom prst="rect">
            <a:avLst/>
          </a:prstGeom>
          <a:gradFill>
            <a:gsLst>
              <a:gs pos="0">
                <a:srgbClr val="1C1C1C"/>
              </a:gs>
              <a:gs pos="100000">
                <a:srgbClr val="FFFFFF"/>
              </a:gs>
            </a:gsLst>
            <a:lin ang="0"/>
          </a:gradFill>
          <a:ln>
            <a:noFill/>
          </a:ln>
        </p:spPr>
        <p:style>
          <a:lnRef idx="0">
            <a:scrgbClr r="0" g="0" b="0"/>
          </a:lnRef>
          <a:fillRef idx="0">
            <a:scrgbClr r="0" g="0" b="0"/>
          </a:fillRef>
          <a:effectRef idx="0">
            <a:scrgbClr r="0" g="0" b="0"/>
          </a:effectRef>
          <a:fontRef idx="minor"/>
        </p:style>
      </p:sp>
      <p:sp>
        <p:nvSpPr>
          <p:cNvPr id="140" name="PlaceHolder 8"/>
          <p:cNvSpPr>
            <a:spLocks noGrp="1"/>
          </p:cNvSpPr>
          <p:nvPr>
            <p:ph type="title"/>
          </p:nvPr>
        </p:nvSpPr>
        <p:spPr>
          <a:xfrm>
            <a:off x="1150560" y="214200"/>
            <a:ext cx="7792920" cy="1462320"/>
          </a:xfrm>
          <a:prstGeom prst="rect">
            <a:avLst/>
          </a:prstGeom>
        </p:spPr>
        <p:txBody>
          <a:bodyPr lIns="90000" tIns="46800" rIns="90000" bIns="46800" anchor="b"/>
          <a:lstStyle/>
          <a:p>
            <a:r>
              <a:rPr lang="en-US" sz="4400" b="0" strike="noStrike" spc="-1">
                <a:solidFill>
                  <a:srgbClr val="333399"/>
                </a:solidFill>
                <a:uFill>
                  <a:solidFill>
                    <a:srgbClr val="FFFFFF"/>
                  </a:solidFill>
                </a:uFill>
                <a:latin typeface="Tahoma"/>
              </a:rPr>
              <a:t>Click to edit the title text format</a:t>
            </a:r>
          </a:p>
        </p:txBody>
      </p:sp>
      <p:sp>
        <p:nvSpPr>
          <p:cNvPr id="141" name="PlaceHolder 9"/>
          <p:cNvSpPr>
            <a:spLocks noGrp="1"/>
          </p:cNvSpPr>
          <p:nvPr>
            <p:ph type="body"/>
          </p:nvPr>
        </p:nvSpPr>
        <p:spPr>
          <a:xfrm>
            <a:off x="1182600" y="2017800"/>
            <a:ext cx="7772400" cy="4114800"/>
          </a:xfrm>
          <a:prstGeom prst="rect">
            <a:avLst/>
          </a:prstGeom>
        </p:spPr>
        <p:txBody>
          <a:bodyPr lIns="90000" tIns="46800" rIns="90000" bIns="46800">
            <a:normAutofit/>
          </a:bodyPr>
          <a:lstStyle/>
          <a:p>
            <a:pPr marL="342720" indent="-342720">
              <a:spcBef>
                <a:spcPts val="799"/>
              </a:spcBef>
              <a:buClr>
                <a:srgbClr val="3333CC"/>
              </a:buClr>
              <a:buSzPct val="60000"/>
              <a:buFont typeface="Wingdings" charset="2"/>
              <a:buChar char=""/>
            </a:pPr>
            <a:r>
              <a:rPr lang="en-US" sz="3200" b="0" strike="noStrike" spc="-1">
                <a:solidFill>
                  <a:srgbClr val="000000"/>
                </a:solidFill>
                <a:uFill>
                  <a:solidFill>
                    <a:srgbClr val="FFFFFF"/>
                  </a:solidFill>
                </a:uFill>
                <a:latin typeface="Tahoma"/>
              </a:rPr>
              <a:t>Click to edit the outline text format</a:t>
            </a:r>
          </a:p>
          <a:p>
            <a:pPr marL="742680" lvl="1" indent="-285480">
              <a:spcBef>
                <a:spcPts val="799"/>
              </a:spcBef>
              <a:buClr>
                <a:srgbClr val="FF0000"/>
              </a:buClr>
              <a:buSzPct val="55000"/>
              <a:buFont typeface="Wingdings" charset="2"/>
              <a:buChar char=""/>
            </a:pPr>
            <a:r>
              <a:rPr lang="en-US" sz="3200" b="0" strike="noStrike" spc="-1">
                <a:solidFill>
                  <a:srgbClr val="000000"/>
                </a:solidFill>
                <a:uFill>
                  <a:solidFill>
                    <a:srgbClr val="FFFFFF"/>
                  </a:solidFill>
                </a:uFill>
                <a:latin typeface="Tahoma"/>
              </a:rPr>
              <a:t>Second Outline Level</a:t>
            </a:r>
          </a:p>
          <a:p>
            <a:pPr marL="1143000" lvl="2" indent="-228600">
              <a:spcBef>
                <a:spcPts val="799"/>
              </a:spcBef>
              <a:buClr>
                <a:srgbClr val="3333CC"/>
              </a:buClr>
              <a:buSzPct val="50000"/>
              <a:buFont typeface="Wingdings" charset="2"/>
              <a:buChar char=""/>
            </a:pPr>
            <a:r>
              <a:rPr lang="en-US" sz="3200" b="0" strike="noStrike" spc="-1">
                <a:solidFill>
                  <a:srgbClr val="000000"/>
                </a:solidFill>
                <a:uFill>
                  <a:solidFill>
                    <a:srgbClr val="FFFFFF"/>
                  </a:solidFill>
                </a:uFill>
                <a:latin typeface="Tahoma"/>
              </a:rPr>
              <a:t>Third Outline Level</a:t>
            </a:r>
          </a:p>
          <a:p>
            <a:pPr marL="1600200" lvl="3" indent="-228600">
              <a:spcBef>
                <a:spcPts val="799"/>
              </a:spcBef>
              <a:buClr>
                <a:srgbClr val="FFCF01"/>
              </a:buClr>
              <a:buSzPct val="55000"/>
              <a:buFont typeface="Wingdings" charset="2"/>
              <a:buChar char=""/>
            </a:pPr>
            <a:r>
              <a:rPr lang="en-US" sz="3200" b="0" strike="noStrike" spc="-1">
                <a:solidFill>
                  <a:srgbClr val="000000"/>
                </a:solidFill>
                <a:uFill>
                  <a:solidFill>
                    <a:srgbClr val="FFFFFF"/>
                  </a:solidFill>
                </a:uFill>
                <a:latin typeface="Tahoma"/>
              </a:rPr>
              <a:t>Fourth Outline Level</a:t>
            </a:r>
          </a:p>
          <a:p>
            <a:pPr marL="2057400" lvl="4" indent="-228600">
              <a:spcBef>
                <a:spcPts val="799"/>
              </a:spcBef>
              <a:buClr>
                <a:srgbClr val="00E4A8"/>
              </a:buClr>
              <a:buSzPct val="50000"/>
              <a:buFont typeface="Wingdings" charset="2"/>
              <a:buChar char=""/>
            </a:pPr>
            <a:r>
              <a:rPr lang="en-US" sz="3200" b="0" strike="noStrike" spc="-1">
                <a:solidFill>
                  <a:srgbClr val="000000"/>
                </a:solidFill>
                <a:uFill>
                  <a:solidFill>
                    <a:srgbClr val="FFFFFF"/>
                  </a:solidFill>
                </a:uFill>
                <a:latin typeface="Tahoma"/>
              </a:rPr>
              <a:t>Fifth Outline Level</a:t>
            </a:r>
          </a:p>
          <a:p>
            <a:pPr marL="2057400" lvl="5" indent="-228600">
              <a:spcBef>
                <a:spcPts val="799"/>
              </a:spcBef>
              <a:buClr>
                <a:srgbClr val="00E4A8"/>
              </a:buClr>
              <a:buSzPct val="50000"/>
              <a:buFont typeface="Wingdings" charset="2"/>
              <a:buChar char=""/>
            </a:pPr>
            <a:r>
              <a:rPr lang="en-US" sz="3200" b="0" strike="noStrike" spc="-1">
                <a:solidFill>
                  <a:srgbClr val="000000"/>
                </a:solidFill>
                <a:uFill>
                  <a:solidFill>
                    <a:srgbClr val="FFFFFF"/>
                  </a:solidFill>
                </a:uFill>
                <a:latin typeface="Tahoma"/>
              </a:rPr>
              <a:t>Sixth Outline Level</a:t>
            </a:r>
          </a:p>
          <a:p>
            <a:pPr marL="2057400" lvl="6" indent="-228600">
              <a:spcBef>
                <a:spcPts val="799"/>
              </a:spcBef>
              <a:buClr>
                <a:srgbClr val="00E4A8"/>
              </a:buClr>
              <a:buSzPct val="50000"/>
              <a:buFont typeface="Wingdings" charset="2"/>
              <a:buChar char=""/>
            </a:pPr>
            <a:r>
              <a:rPr lang="en-US" sz="3200" b="0" strike="noStrike" spc="-1">
                <a:solidFill>
                  <a:srgbClr val="000000"/>
                </a:solidFill>
                <a:uFill>
                  <a:solidFill>
                    <a:srgbClr val="FFFFFF"/>
                  </a:solidFill>
                </a:uFill>
                <a:latin typeface="Tahoma"/>
              </a:rPr>
              <a:t>Seventh Outline Level</a:t>
            </a:r>
          </a:p>
        </p:txBody>
      </p:sp>
      <p:sp>
        <p:nvSpPr>
          <p:cNvPr id="142" name="PlaceHolder 10"/>
          <p:cNvSpPr>
            <a:spLocks noGrp="1"/>
          </p:cNvSpPr>
          <p:nvPr>
            <p:ph type="dt"/>
          </p:nvPr>
        </p:nvSpPr>
        <p:spPr>
          <a:xfrm>
            <a:off x="1162080" y="6243480"/>
            <a:ext cx="1905120" cy="457200"/>
          </a:xfrm>
          <a:prstGeom prst="rect">
            <a:avLst/>
          </a:prstGeom>
        </p:spPr>
        <p:txBody>
          <a:bodyPr lIns="90000" tIns="46800" rIns="90000" bIns="46800" anchor="b"/>
          <a:lstStyle/>
          <a:p>
            <a:pPr>
              <a:lnSpc>
                <a:spcPct val="100000"/>
              </a:lnSpc>
            </a:pPr>
            <a:r>
              <a:rPr lang="en-US" sz="1400" b="0" strike="noStrike" spc="-1">
                <a:solidFill>
                  <a:srgbClr val="000000"/>
                </a:solidFill>
                <a:uFill>
                  <a:solidFill>
                    <a:srgbClr val="FFFFFF"/>
                  </a:solidFill>
                </a:uFill>
                <a:latin typeface="Tahoma"/>
              </a:rPr>
              <a:t>&lt;date/time&gt;</a:t>
            </a:r>
            <a:endParaRPr lang="en-US" sz="1400" b="0" strike="noStrike" spc="-1">
              <a:solidFill>
                <a:srgbClr val="000000"/>
              </a:solidFill>
              <a:uFill>
                <a:solidFill>
                  <a:srgbClr val="FFFFFF"/>
                </a:solidFill>
              </a:uFill>
              <a:latin typeface="Times New Roman"/>
            </a:endParaRPr>
          </a:p>
        </p:txBody>
      </p:sp>
      <p:sp>
        <p:nvSpPr>
          <p:cNvPr id="143" name="PlaceHolder 11"/>
          <p:cNvSpPr>
            <a:spLocks noGrp="1"/>
          </p:cNvSpPr>
          <p:nvPr>
            <p:ph type="ftr"/>
          </p:nvPr>
        </p:nvSpPr>
        <p:spPr>
          <a:xfrm>
            <a:off x="3657240" y="6243480"/>
            <a:ext cx="2895480" cy="457200"/>
          </a:xfrm>
          <a:prstGeom prst="rect">
            <a:avLst/>
          </a:prstGeom>
        </p:spPr>
        <p:txBody>
          <a:bodyPr lIns="90000" tIns="46800" rIns="90000" bIns="46800" anchor="b"/>
          <a:lstStyle/>
          <a:p>
            <a:endParaRPr lang="en-US" sz="1800" b="0" strike="noStrike" spc="-1">
              <a:solidFill>
                <a:srgbClr val="000000"/>
              </a:solidFill>
              <a:uFill>
                <a:solidFill>
                  <a:srgbClr val="FFFFFF"/>
                </a:solidFill>
              </a:uFill>
              <a:latin typeface="Arial"/>
            </a:endParaRPr>
          </a:p>
        </p:txBody>
      </p:sp>
      <p:sp>
        <p:nvSpPr>
          <p:cNvPr id="144" name="PlaceHolder 12"/>
          <p:cNvSpPr>
            <a:spLocks noGrp="1"/>
          </p:cNvSpPr>
          <p:nvPr>
            <p:ph type="sldNum"/>
          </p:nvPr>
        </p:nvSpPr>
        <p:spPr>
          <a:xfrm>
            <a:off x="7041960" y="6243480"/>
            <a:ext cx="1904760" cy="457200"/>
          </a:xfrm>
          <a:prstGeom prst="rect">
            <a:avLst/>
          </a:prstGeom>
        </p:spPr>
        <p:txBody>
          <a:bodyPr lIns="90000" tIns="46800" rIns="90000" bIns="46800" anchor="b"/>
          <a:lstStyle/>
          <a:p>
            <a:pPr algn="r">
              <a:lnSpc>
                <a:spcPct val="100000"/>
              </a:lnSpc>
            </a:pPr>
            <a:fld id="{5B00CD99-C05D-46A3-B3CC-A8B4566DD6AB}" type="slidenum">
              <a:rPr lang="en-AU" sz="1400" b="0" strike="noStrike" spc="-1">
                <a:solidFill>
                  <a:srgbClr val="000000"/>
                </a:solidFill>
                <a:uFill>
                  <a:solidFill>
                    <a:srgbClr val="FFFFFF"/>
                  </a:solidFill>
                </a:uFill>
                <a:latin typeface="Tahoma"/>
              </a:rPr>
              <a:pPr algn="r">
                <a:lnSpc>
                  <a:spcPct val="100000"/>
                </a:lnSpc>
              </a:p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152280"/>
            <a:ext cx="8229600" cy="990720"/>
          </a:xfrm>
          <a:prstGeom prst="rect">
            <a:avLst/>
          </a:prstGeom>
        </p:spPr>
        <p:txBody>
          <a:bodyPr lIns="90000" tIns="46800" rIns="90000" bIns="46800" anchor="b"/>
          <a:lstStyle/>
          <a:p>
            <a:r>
              <a:rPr lang="en-US" sz="3200" b="0" strike="noStrike" spc="-1">
                <a:solidFill>
                  <a:srgbClr val="DDE9EC"/>
                </a:solidFill>
                <a:uFill>
                  <a:solidFill>
                    <a:srgbClr val="FFFFFF"/>
                  </a:solidFill>
                </a:uFill>
                <a:latin typeface="Arial"/>
              </a:rPr>
              <a:t>Click to edit the title text format</a:t>
            </a:r>
          </a:p>
        </p:txBody>
      </p:sp>
      <p:sp>
        <p:nvSpPr>
          <p:cNvPr id="182" name="PlaceHolder 2"/>
          <p:cNvSpPr>
            <a:spLocks noGrp="1"/>
          </p:cNvSpPr>
          <p:nvPr>
            <p:ph type="body"/>
          </p:nvPr>
        </p:nvSpPr>
        <p:spPr>
          <a:xfrm>
            <a:off x="457200" y="1218960"/>
            <a:ext cx="8229600" cy="4910040"/>
          </a:xfrm>
          <a:prstGeom prst="rect">
            <a:avLst/>
          </a:prstGeom>
        </p:spPr>
        <p:txBody>
          <a:bodyPr lIns="90000" tIns="46800" rIns="90000" bIns="46800">
            <a:normAutofit/>
          </a:bodyPr>
          <a:lstStyle/>
          <a:p>
            <a:pPr marL="272880" indent="-272880">
              <a:spcBef>
                <a:spcPts val="598"/>
              </a:spcBef>
              <a:buClr>
                <a:srgbClr val="727CA3"/>
              </a:buClr>
              <a:buSzPct val="76000"/>
              <a:buFont typeface="Wingdings 3" charset="2"/>
              <a:buChar char=""/>
            </a:pPr>
            <a:r>
              <a:rPr lang="en-US" sz="2600" b="0" strike="noStrike" spc="-1">
                <a:solidFill>
                  <a:srgbClr val="FFFFFF"/>
                </a:solidFill>
                <a:uFill>
                  <a:solidFill>
                    <a:srgbClr val="FFFFFF"/>
                  </a:solidFill>
                </a:uFill>
                <a:latin typeface="Arial"/>
              </a:rPr>
              <a:t>Click to edit the outline text format</a:t>
            </a:r>
          </a:p>
          <a:p>
            <a:pPr marL="547560" lvl="1" indent="-273240">
              <a:spcBef>
                <a:spcPts val="598"/>
              </a:spcBef>
              <a:buClr>
                <a:srgbClr val="9FB8CD"/>
              </a:buClr>
              <a:buSzPct val="76000"/>
              <a:buFont typeface="Wingdings 3" charset="2"/>
              <a:buChar char=""/>
            </a:pPr>
            <a:r>
              <a:rPr lang="en-US" sz="2600" b="0" strike="noStrike" spc="-1">
                <a:solidFill>
                  <a:srgbClr val="FFFFFF"/>
                </a:solidFill>
                <a:uFill>
                  <a:solidFill>
                    <a:srgbClr val="FFFFFF"/>
                  </a:solidFill>
                </a:uFill>
                <a:latin typeface="Arial"/>
              </a:rPr>
              <a:t>Second Outline Level</a:t>
            </a:r>
          </a:p>
          <a:p>
            <a:pPr marL="822240" lvl="2" indent="-228600">
              <a:spcBef>
                <a:spcPts val="598"/>
              </a:spcBef>
              <a:buClr>
                <a:srgbClr val="000000"/>
              </a:buClr>
              <a:buSzPct val="76000"/>
              <a:buFont typeface="Wingdings 3" charset="2"/>
              <a:buChar char=""/>
            </a:pPr>
            <a:r>
              <a:rPr lang="en-US" sz="2600" b="0" strike="noStrike" spc="-1">
                <a:solidFill>
                  <a:srgbClr val="FFFFFF"/>
                </a:solidFill>
                <a:uFill>
                  <a:solidFill>
                    <a:srgbClr val="FFFFFF"/>
                  </a:solidFill>
                </a:uFill>
                <a:latin typeface="Arial"/>
              </a:rPr>
              <a:t>Third Outline Level</a:t>
            </a:r>
          </a:p>
          <a:p>
            <a:pPr marL="1096920" lvl="3" indent="-228600">
              <a:spcBef>
                <a:spcPts val="598"/>
              </a:spcBef>
              <a:buClr>
                <a:srgbClr val="8BA2B4"/>
              </a:buClr>
              <a:buSzPct val="70000"/>
              <a:buFont typeface="Wingdings" charset="2"/>
              <a:buChar char=""/>
            </a:pPr>
            <a:r>
              <a:rPr lang="en-US" sz="2600" b="0" strike="noStrike" spc="-1">
                <a:solidFill>
                  <a:srgbClr val="FFFFFF"/>
                </a:solidFill>
                <a:uFill>
                  <a:solidFill>
                    <a:srgbClr val="FFFFFF"/>
                  </a:solidFill>
                </a:uFill>
                <a:latin typeface="Arial"/>
              </a:rPr>
              <a:t>Fourth Outline Level</a:t>
            </a:r>
          </a:p>
          <a:p>
            <a:pPr marL="1371600" lvl="4" indent="-228600">
              <a:spcBef>
                <a:spcPts val="598"/>
              </a:spcBef>
              <a:buClr>
                <a:srgbClr val="9FB8CD"/>
              </a:buClr>
              <a:buSzPct val="70000"/>
              <a:buFont typeface="Wingdings" charset="2"/>
              <a:buChar char=""/>
            </a:pPr>
            <a:r>
              <a:rPr lang="en-US" sz="2600" b="0" strike="noStrike" spc="-1">
                <a:solidFill>
                  <a:srgbClr val="FFFFFF"/>
                </a:solidFill>
                <a:uFill>
                  <a:solidFill>
                    <a:srgbClr val="FFFFFF"/>
                  </a:solidFill>
                </a:uFill>
                <a:latin typeface="Arial"/>
              </a:rPr>
              <a:t>Fifth Outline Level</a:t>
            </a:r>
          </a:p>
          <a:p>
            <a:pPr marL="1371600" lvl="5" indent="-228600">
              <a:spcBef>
                <a:spcPts val="598"/>
              </a:spcBef>
              <a:buClr>
                <a:srgbClr val="9FB8CD"/>
              </a:buClr>
              <a:buSzPct val="70000"/>
              <a:buFont typeface="Wingdings" charset="2"/>
              <a:buChar char=""/>
            </a:pPr>
            <a:r>
              <a:rPr lang="en-US" sz="2600" b="0" strike="noStrike" spc="-1">
                <a:solidFill>
                  <a:srgbClr val="FFFFFF"/>
                </a:solidFill>
                <a:uFill>
                  <a:solidFill>
                    <a:srgbClr val="FFFFFF"/>
                  </a:solidFill>
                </a:uFill>
                <a:latin typeface="Arial"/>
              </a:rPr>
              <a:t>Sixth Outline Level</a:t>
            </a:r>
          </a:p>
          <a:p>
            <a:pPr marL="1371600" lvl="6" indent="-228600">
              <a:spcBef>
                <a:spcPts val="598"/>
              </a:spcBef>
              <a:buClr>
                <a:srgbClr val="9FB8CD"/>
              </a:buClr>
              <a:buSzPct val="70000"/>
              <a:buFont typeface="Wingdings" charset="2"/>
              <a:buChar char=""/>
            </a:pPr>
            <a:r>
              <a:rPr lang="en-US" sz="2600" b="0" strike="noStrike" spc="-1">
                <a:solidFill>
                  <a:srgbClr val="FFFFFF"/>
                </a:solidFill>
                <a:uFill>
                  <a:solidFill>
                    <a:srgbClr val="FFFFFF"/>
                  </a:solidFill>
                </a:uFill>
                <a:latin typeface="Arial"/>
              </a:rPr>
              <a:t>Seventh Outline Level</a:t>
            </a:r>
          </a:p>
        </p:txBody>
      </p:sp>
      <p:sp>
        <p:nvSpPr>
          <p:cNvPr id="183" name="PlaceHolder 3"/>
          <p:cNvSpPr>
            <a:spLocks noGrp="1"/>
          </p:cNvSpPr>
          <p:nvPr>
            <p:ph type="dt"/>
          </p:nvPr>
        </p:nvSpPr>
        <p:spPr>
          <a:xfrm>
            <a:off x="6400440" y="6356520"/>
            <a:ext cx="2289240" cy="365040"/>
          </a:xfrm>
          <a:prstGeom prst="rect">
            <a:avLst/>
          </a:prstGeom>
        </p:spPr>
        <p:txBody>
          <a:bodyPr lIns="90000" tIns="46800" rIns="90000" bIns="46800"/>
          <a:lstStyle/>
          <a:p>
            <a:r>
              <a:rPr lang="en-US" sz="1400" b="0" strike="noStrike" spc="-1">
                <a:solidFill>
                  <a:srgbClr val="DDE9EC"/>
                </a:solidFill>
                <a:uFill>
                  <a:solidFill>
                    <a:srgbClr val="FFFFFF"/>
                  </a:solidFill>
                </a:uFill>
                <a:latin typeface="Times New Roman"/>
              </a:rPr>
              <a:t>&lt;date/time&gt;</a:t>
            </a:r>
            <a:endParaRPr lang="en-US" sz="1400" b="0" strike="noStrike" spc="-1">
              <a:solidFill>
                <a:srgbClr val="FFFFFF"/>
              </a:solidFill>
              <a:uFill>
                <a:solidFill>
                  <a:srgbClr val="FFFFFF"/>
                </a:solidFill>
              </a:uFill>
              <a:latin typeface="Times New Roman"/>
            </a:endParaRPr>
          </a:p>
        </p:txBody>
      </p:sp>
      <p:sp>
        <p:nvSpPr>
          <p:cNvPr id="184" name="PlaceHolder 4"/>
          <p:cNvSpPr>
            <a:spLocks noGrp="1"/>
          </p:cNvSpPr>
          <p:nvPr>
            <p:ph type="ftr"/>
          </p:nvPr>
        </p:nvSpPr>
        <p:spPr>
          <a:xfrm>
            <a:off x="2898360" y="6356520"/>
            <a:ext cx="3505320" cy="365040"/>
          </a:xfrm>
          <a:prstGeom prst="rect">
            <a:avLst/>
          </a:prstGeom>
        </p:spPr>
        <p:txBody>
          <a:bodyPr lIns="90000" tIns="46800" rIns="90000" bIns="46800"/>
          <a:lstStyle/>
          <a:p>
            <a:endParaRPr lang="en-US" sz="1800" b="0" strike="noStrike" spc="-1">
              <a:solidFill>
                <a:srgbClr val="000000"/>
              </a:solidFill>
              <a:uFill>
                <a:solidFill>
                  <a:srgbClr val="FFFFFF"/>
                </a:solidFill>
              </a:uFill>
              <a:latin typeface="Arial"/>
            </a:endParaRPr>
          </a:p>
        </p:txBody>
      </p:sp>
      <p:sp>
        <p:nvSpPr>
          <p:cNvPr id="185" name="PlaceHolder 5"/>
          <p:cNvSpPr>
            <a:spLocks noGrp="1"/>
          </p:cNvSpPr>
          <p:nvPr>
            <p:ph type="sldNum"/>
          </p:nvPr>
        </p:nvSpPr>
        <p:spPr>
          <a:xfrm>
            <a:off x="612360" y="6356520"/>
            <a:ext cx="1981080" cy="365040"/>
          </a:xfrm>
          <a:prstGeom prst="rect">
            <a:avLst/>
          </a:prstGeom>
        </p:spPr>
        <p:txBody>
          <a:bodyPr lIns="90000" tIns="46800" rIns="90000" bIns="46800"/>
          <a:lstStyle/>
          <a:p>
            <a:fld id="{D67C8584-413F-4BC3-B46E-8239B1D969F3}" type="slidenum">
              <a:rPr lang="en-AU" sz="1400" b="0" strike="noStrike" spc="-1">
                <a:solidFill>
                  <a:srgbClr val="DDE9EC"/>
                </a:solidFill>
                <a:uFill>
                  <a:solidFill>
                    <a:srgbClr val="FFFFFF"/>
                  </a:solidFill>
                </a:uFill>
                <a:latin typeface="Times New Roman"/>
              </a:rPr>
              <a:pPr/>
              <a:t>‹#›</a:t>
            </a:fld>
            <a:endParaRPr lang="en-US"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CustomShape 1"/>
          <p:cNvSpPr/>
          <p:nvPr/>
        </p:nvSpPr>
        <p:spPr>
          <a:xfrm flipH="1">
            <a:off x="6971760" y="1600200"/>
            <a:ext cx="1523880" cy="152388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223" name="CustomShape 2"/>
          <p:cNvSpPr/>
          <p:nvPr/>
        </p:nvSpPr>
        <p:spPr>
          <a:xfrm flipH="1">
            <a:off x="5181480" y="1600200"/>
            <a:ext cx="1524240" cy="152388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224" name="CustomShape 3"/>
          <p:cNvSpPr/>
          <p:nvPr/>
        </p:nvSpPr>
        <p:spPr>
          <a:xfrm flipH="1">
            <a:off x="3390840" y="1600200"/>
            <a:ext cx="1524240" cy="1523880"/>
          </a:xfrm>
          <a:prstGeom prst="ellipse">
            <a:avLst/>
          </a:prstGeom>
          <a:noFill/>
          <a:ln w="28440">
            <a:solidFill>
              <a:srgbClr val="D9D8EC"/>
            </a:solidFill>
            <a:miter/>
          </a:ln>
        </p:spPr>
        <p:style>
          <a:lnRef idx="0">
            <a:scrgbClr r="0" g="0" b="0"/>
          </a:lnRef>
          <a:fillRef idx="0">
            <a:scrgbClr r="0" g="0" b="0"/>
          </a:fillRef>
          <a:effectRef idx="0">
            <a:scrgbClr r="0" g="0" b="0"/>
          </a:effectRef>
          <a:fontRef idx="minor"/>
        </p:style>
      </p:sp>
      <p:sp>
        <p:nvSpPr>
          <p:cNvPr id="225" name="CustomShape 4"/>
          <p:cNvSpPr/>
          <p:nvPr/>
        </p:nvSpPr>
        <p:spPr>
          <a:xfrm flipH="1">
            <a:off x="3390840" y="3276720"/>
            <a:ext cx="1524240" cy="152388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226" name="CustomShape 5"/>
          <p:cNvSpPr/>
          <p:nvPr/>
        </p:nvSpPr>
        <p:spPr>
          <a:xfrm flipH="1">
            <a:off x="1658160" y="3276720"/>
            <a:ext cx="1523880" cy="152388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227" name="CustomShape 6"/>
          <p:cNvSpPr/>
          <p:nvPr/>
        </p:nvSpPr>
        <p:spPr>
          <a:xfrm flipH="1">
            <a:off x="6971760" y="3276720"/>
            <a:ext cx="1523880" cy="1523880"/>
          </a:xfrm>
          <a:prstGeom prst="ellipse">
            <a:avLst/>
          </a:prstGeom>
          <a:noFill/>
          <a:ln w="28440">
            <a:solidFill>
              <a:srgbClr val="D9D8EC"/>
            </a:solidFill>
            <a:miter/>
          </a:ln>
        </p:spPr>
        <p:style>
          <a:lnRef idx="0">
            <a:scrgbClr r="0" g="0" b="0"/>
          </a:lnRef>
          <a:fillRef idx="0">
            <a:scrgbClr r="0" g="0" b="0"/>
          </a:fillRef>
          <a:effectRef idx="0">
            <a:scrgbClr r="0" g="0" b="0"/>
          </a:effectRef>
          <a:fontRef idx="minor"/>
        </p:style>
      </p:sp>
      <p:sp>
        <p:nvSpPr>
          <p:cNvPr id="228" name="PlaceHolder 7"/>
          <p:cNvSpPr>
            <a:spLocks noGrp="1"/>
          </p:cNvSpPr>
          <p:nvPr>
            <p:ph type="body"/>
          </p:nvPr>
        </p:nvSpPr>
        <p:spPr>
          <a:xfrm>
            <a:off x="457200" y="1599840"/>
            <a:ext cx="8229600" cy="4530600"/>
          </a:xfrm>
          <a:prstGeom prst="rect">
            <a:avLst/>
          </a:prstGeom>
        </p:spPr>
        <p:txBody>
          <a:bodyPr lIns="90000" tIns="46800" rIns="90000" bIns="46800">
            <a:normAutofit/>
          </a:bodyPr>
          <a:lstStyle/>
          <a:p>
            <a:pPr marL="342720" indent="-34272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742680" lvl="1" indent="-28548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Second Outline Level</a:t>
            </a:r>
          </a:p>
          <a:p>
            <a:pPr marL="1143000" lvl="2"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Third Outline Level</a:t>
            </a:r>
          </a:p>
          <a:p>
            <a:pPr marL="1600200" lvl="3" indent="-228600">
              <a:spcBef>
                <a:spcPts val="799"/>
              </a:spcBef>
              <a:buClr>
                <a:srgbClr val="CCCCFF"/>
              </a:buClr>
              <a:buFont typeface="Arial"/>
              <a:buChar char="•"/>
            </a:pPr>
            <a:r>
              <a:rPr lang="en-US" sz="3200" b="0" strike="noStrike" spc="-1">
                <a:solidFill>
                  <a:srgbClr val="000000"/>
                </a:solidFill>
                <a:uFill>
                  <a:solidFill>
                    <a:srgbClr val="FFFFFF"/>
                  </a:solidFill>
                </a:uFill>
                <a:latin typeface="Arial"/>
              </a:rPr>
              <a:t>Fourth Outline Level</a:t>
            </a:r>
          </a:p>
          <a:p>
            <a:pPr marL="2057400" lvl="4"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Fifth Outline Level</a:t>
            </a:r>
          </a:p>
          <a:p>
            <a:pPr marL="2057400" lvl="5"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Sixth Outline Level</a:t>
            </a:r>
          </a:p>
          <a:p>
            <a:pPr marL="2057400" lvl="6"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Seventh Outline Level</a:t>
            </a:r>
          </a:p>
        </p:txBody>
      </p:sp>
      <p:sp>
        <p:nvSpPr>
          <p:cNvPr id="229" name="PlaceHolder 8"/>
          <p:cNvSpPr>
            <a:spLocks noGrp="1"/>
          </p:cNvSpPr>
          <p:nvPr>
            <p:ph type="title"/>
          </p:nvPr>
        </p:nvSpPr>
        <p:spPr>
          <a:xfrm>
            <a:off x="457200" y="274320"/>
            <a:ext cx="8229600" cy="1143000"/>
          </a:xfrm>
          <a:prstGeom prst="rect">
            <a:avLst/>
          </a:prstGeom>
        </p:spPr>
        <p:txBody>
          <a:bodyPr lIns="90000" tIns="46800" rIns="90000" bIns="46800" anchor="ctr"/>
          <a:lstStyle/>
          <a:p>
            <a:r>
              <a:rPr lang="en-US" sz="3800" b="0" strike="noStrike" spc="-1">
                <a:solidFill>
                  <a:srgbClr val="000000"/>
                </a:solidFill>
                <a:uFill>
                  <a:solidFill>
                    <a:srgbClr val="FFFFFF"/>
                  </a:solidFill>
                </a:uFill>
                <a:latin typeface="Arial"/>
              </a:rPr>
              <a:t>Click to edit the title text format</a:t>
            </a:r>
          </a:p>
        </p:txBody>
      </p:sp>
      <p:sp>
        <p:nvSpPr>
          <p:cNvPr id="230" name="PlaceHolder 9"/>
          <p:cNvSpPr>
            <a:spLocks noGrp="1"/>
          </p:cNvSpPr>
          <p:nvPr>
            <p:ph type="dt"/>
          </p:nvPr>
        </p:nvSpPr>
        <p:spPr>
          <a:xfrm>
            <a:off x="456840" y="6248520"/>
            <a:ext cx="2133720" cy="457200"/>
          </a:xfrm>
          <a:prstGeom prst="rect">
            <a:avLst/>
          </a:prstGeom>
        </p:spPr>
        <p:txBody>
          <a:bodyPr lIns="90000" tIns="46800" rIns="90000" bIns="46800"/>
          <a:lstStyle/>
          <a:p>
            <a:pPr marL="216000" indent="-216000">
              <a:buClr>
                <a:srgbClr val="000000"/>
              </a:buClr>
              <a:buSzPct val="45000"/>
              <a:buFont typeface="Wingdings" charset="2"/>
              <a:buChar char=""/>
            </a:pPr>
            <a:r>
              <a:rPr lang="en-US" sz="1000" b="0" strike="noStrike" spc="-1">
                <a:solidFill>
                  <a:srgbClr val="000000"/>
                </a:solidFill>
                <a:uFill>
                  <a:solidFill>
                    <a:srgbClr val="FFFFFF"/>
                  </a:solidFill>
                </a:uFill>
                <a:latin typeface="Times New Roman"/>
              </a:rPr>
              <a:t>&lt;date/time&gt;</a:t>
            </a:r>
          </a:p>
        </p:txBody>
      </p:sp>
      <p:sp>
        <p:nvSpPr>
          <p:cNvPr id="231" name="PlaceHolder 10"/>
          <p:cNvSpPr>
            <a:spLocks noGrp="1"/>
          </p:cNvSpPr>
          <p:nvPr>
            <p:ph type="ftr"/>
          </p:nvPr>
        </p:nvSpPr>
        <p:spPr>
          <a:xfrm>
            <a:off x="3124080" y="6248520"/>
            <a:ext cx="2895840" cy="457200"/>
          </a:xfrm>
          <a:prstGeom prst="rect">
            <a:avLst/>
          </a:prstGeom>
        </p:spPr>
        <p:txBody>
          <a:bodyPr lIns="90000" tIns="46800" rIns="90000" bIns="46800"/>
          <a:lstStyle/>
          <a:p>
            <a:endParaRPr lang="en-US" sz="1800" b="0" strike="noStrike" spc="-1">
              <a:solidFill>
                <a:srgbClr val="000000"/>
              </a:solidFill>
              <a:uFill>
                <a:solidFill>
                  <a:srgbClr val="FFFFFF"/>
                </a:solidFill>
              </a:uFill>
              <a:latin typeface="Arial"/>
            </a:endParaRPr>
          </a:p>
        </p:txBody>
      </p:sp>
      <p:sp>
        <p:nvSpPr>
          <p:cNvPr id="232" name="PlaceHolder 11"/>
          <p:cNvSpPr>
            <a:spLocks noGrp="1"/>
          </p:cNvSpPr>
          <p:nvPr>
            <p:ph type="sldNum"/>
          </p:nvPr>
        </p:nvSpPr>
        <p:spPr>
          <a:xfrm>
            <a:off x="6552720" y="6248520"/>
            <a:ext cx="2133720" cy="457200"/>
          </a:xfrm>
          <a:prstGeom prst="rect">
            <a:avLst/>
          </a:prstGeom>
        </p:spPr>
        <p:txBody>
          <a:bodyPr lIns="90000" tIns="46800" rIns="90000" bIns="46800"/>
          <a:lstStyle/>
          <a:p>
            <a:pPr marL="216000" indent="-216000" algn="r">
              <a:buClr>
                <a:srgbClr val="000000"/>
              </a:buClr>
              <a:buSzPct val="45000"/>
              <a:buFont typeface="Wingdings" charset="2"/>
              <a:buChar char=""/>
            </a:pPr>
            <a:fld id="{A0829001-FD45-4794-9D18-EAE1964A0426}" type="slidenum">
              <a:rPr lang="en-AU" sz="1000" b="0" strike="noStrike" spc="-1">
                <a:solidFill>
                  <a:srgbClr val="000000"/>
                </a:solidFill>
                <a:uFill>
                  <a:solidFill>
                    <a:srgbClr val="FFFFFF"/>
                  </a:solidFill>
                </a:uFill>
                <a:latin typeface="Times New Roman"/>
              </a:rPr>
              <a:pPr marL="216000" indent="-216000" algn="r">
                <a:buClr>
                  <a:srgbClr val="000000"/>
                </a:buClr>
                <a:buSzPct val="45000"/>
                <a:buFont typeface="Wingdings" charset="2"/>
                <a:buChar char=""/>
              </a:pPr>
              <a:t>‹#›</a:t>
            </a:fld>
            <a:endParaRPr lang="en-US" sz="10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 name="CustomShape 1"/>
          <p:cNvSpPr/>
          <p:nvPr/>
        </p:nvSpPr>
        <p:spPr>
          <a:xfrm flipH="1">
            <a:off x="6971760" y="1600200"/>
            <a:ext cx="1523880" cy="152388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270" name="CustomShape 2"/>
          <p:cNvSpPr/>
          <p:nvPr/>
        </p:nvSpPr>
        <p:spPr>
          <a:xfrm flipH="1">
            <a:off x="5181480" y="1600200"/>
            <a:ext cx="1524240" cy="152388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271" name="CustomShape 3"/>
          <p:cNvSpPr/>
          <p:nvPr/>
        </p:nvSpPr>
        <p:spPr>
          <a:xfrm flipH="1">
            <a:off x="3390840" y="1600200"/>
            <a:ext cx="1524240" cy="1523880"/>
          </a:xfrm>
          <a:prstGeom prst="ellipse">
            <a:avLst/>
          </a:prstGeom>
          <a:noFill/>
          <a:ln w="28440">
            <a:solidFill>
              <a:srgbClr val="D9D8EC"/>
            </a:solidFill>
            <a:miter/>
          </a:ln>
        </p:spPr>
        <p:style>
          <a:lnRef idx="0">
            <a:scrgbClr r="0" g="0" b="0"/>
          </a:lnRef>
          <a:fillRef idx="0">
            <a:scrgbClr r="0" g="0" b="0"/>
          </a:fillRef>
          <a:effectRef idx="0">
            <a:scrgbClr r="0" g="0" b="0"/>
          </a:effectRef>
          <a:fontRef idx="minor"/>
        </p:style>
      </p:sp>
      <p:sp>
        <p:nvSpPr>
          <p:cNvPr id="272" name="CustomShape 4"/>
          <p:cNvSpPr/>
          <p:nvPr/>
        </p:nvSpPr>
        <p:spPr>
          <a:xfrm flipH="1">
            <a:off x="3390840" y="3276720"/>
            <a:ext cx="1524240" cy="152388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273" name="CustomShape 5"/>
          <p:cNvSpPr/>
          <p:nvPr/>
        </p:nvSpPr>
        <p:spPr>
          <a:xfrm flipH="1">
            <a:off x="1658160" y="3276720"/>
            <a:ext cx="1523880" cy="1523880"/>
          </a:xfrm>
          <a:prstGeom prst="ellipse">
            <a:avLst/>
          </a:prstGeom>
          <a:solidFill>
            <a:srgbClr val="D9D8EC"/>
          </a:solidFill>
          <a:ln>
            <a:noFill/>
          </a:ln>
        </p:spPr>
        <p:style>
          <a:lnRef idx="0">
            <a:scrgbClr r="0" g="0" b="0"/>
          </a:lnRef>
          <a:fillRef idx="0">
            <a:scrgbClr r="0" g="0" b="0"/>
          </a:fillRef>
          <a:effectRef idx="0">
            <a:scrgbClr r="0" g="0" b="0"/>
          </a:effectRef>
          <a:fontRef idx="minor"/>
        </p:style>
      </p:sp>
      <p:sp>
        <p:nvSpPr>
          <p:cNvPr id="274" name="CustomShape 6"/>
          <p:cNvSpPr/>
          <p:nvPr/>
        </p:nvSpPr>
        <p:spPr>
          <a:xfrm flipH="1">
            <a:off x="6971760" y="3276720"/>
            <a:ext cx="1523880" cy="1523880"/>
          </a:xfrm>
          <a:prstGeom prst="ellipse">
            <a:avLst/>
          </a:prstGeom>
          <a:noFill/>
          <a:ln w="28440">
            <a:solidFill>
              <a:srgbClr val="D9D8EC"/>
            </a:solidFill>
            <a:miter/>
          </a:ln>
        </p:spPr>
        <p:style>
          <a:lnRef idx="0">
            <a:scrgbClr r="0" g="0" b="0"/>
          </a:lnRef>
          <a:fillRef idx="0">
            <a:scrgbClr r="0" g="0" b="0"/>
          </a:fillRef>
          <a:effectRef idx="0">
            <a:scrgbClr r="0" g="0" b="0"/>
          </a:effectRef>
          <a:fontRef idx="minor"/>
        </p:style>
      </p:sp>
      <p:sp>
        <p:nvSpPr>
          <p:cNvPr id="275" name="PlaceHolder 7"/>
          <p:cNvSpPr>
            <a:spLocks noGrp="1"/>
          </p:cNvSpPr>
          <p:nvPr>
            <p:ph type="body"/>
          </p:nvPr>
        </p:nvSpPr>
        <p:spPr>
          <a:xfrm>
            <a:off x="457200" y="1599840"/>
            <a:ext cx="8229600" cy="4530600"/>
          </a:xfrm>
          <a:prstGeom prst="rect">
            <a:avLst/>
          </a:prstGeom>
        </p:spPr>
        <p:txBody>
          <a:bodyPr lIns="90000" tIns="46800" rIns="90000" bIns="46800">
            <a:normAutofit/>
          </a:bodyPr>
          <a:lstStyle/>
          <a:p>
            <a:pPr marL="342720" indent="-34272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742680" lvl="1" indent="-28548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Second Outline Level</a:t>
            </a:r>
          </a:p>
          <a:p>
            <a:pPr marL="1143000" lvl="2"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Third Outline Level</a:t>
            </a:r>
          </a:p>
          <a:p>
            <a:pPr marL="1600200" lvl="3" indent="-228600">
              <a:spcBef>
                <a:spcPts val="799"/>
              </a:spcBef>
              <a:buClr>
                <a:srgbClr val="CCCCFF"/>
              </a:buClr>
              <a:buFont typeface="Arial"/>
              <a:buChar char="•"/>
            </a:pPr>
            <a:r>
              <a:rPr lang="en-US" sz="3200" b="0" strike="noStrike" spc="-1">
                <a:solidFill>
                  <a:srgbClr val="000000"/>
                </a:solidFill>
                <a:uFill>
                  <a:solidFill>
                    <a:srgbClr val="FFFFFF"/>
                  </a:solidFill>
                </a:uFill>
                <a:latin typeface="Arial"/>
              </a:rPr>
              <a:t>Fourth Outline Level</a:t>
            </a:r>
          </a:p>
          <a:p>
            <a:pPr marL="2057400" lvl="4"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Fifth Outline Level</a:t>
            </a:r>
          </a:p>
          <a:p>
            <a:pPr marL="2057400" lvl="5"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Sixth Outline Level</a:t>
            </a:r>
          </a:p>
          <a:p>
            <a:pPr marL="2057400" lvl="6" indent="-22860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Seventh Outline Level</a:t>
            </a:r>
          </a:p>
        </p:txBody>
      </p:sp>
      <p:sp>
        <p:nvSpPr>
          <p:cNvPr id="276" name="PlaceHolder 8"/>
          <p:cNvSpPr>
            <a:spLocks noGrp="1"/>
          </p:cNvSpPr>
          <p:nvPr>
            <p:ph type="title"/>
          </p:nvPr>
        </p:nvSpPr>
        <p:spPr>
          <a:xfrm>
            <a:off x="457200" y="274320"/>
            <a:ext cx="8229600" cy="1143000"/>
          </a:xfrm>
          <a:prstGeom prst="rect">
            <a:avLst/>
          </a:prstGeom>
        </p:spPr>
        <p:txBody>
          <a:bodyPr lIns="90000" tIns="46800" rIns="90000" bIns="46800" anchor="ctr"/>
          <a:lstStyle/>
          <a:p>
            <a:r>
              <a:rPr lang="en-US" sz="3800" b="0" strike="noStrike" spc="-1">
                <a:solidFill>
                  <a:srgbClr val="000000"/>
                </a:solidFill>
                <a:uFill>
                  <a:solidFill>
                    <a:srgbClr val="FFFFFF"/>
                  </a:solidFill>
                </a:uFill>
                <a:latin typeface="Arial"/>
              </a:rPr>
              <a:t>Click to edit the title text format</a:t>
            </a:r>
          </a:p>
        </p:txBody>
      </p:sp>
      <p:sp>
        <p:nvSpPr>
          <p:cNvPr id="277" name="PlaceHolder 9"/>
          <p:cNvSpPr>
            <a:spLocks noGrp="1"/>
          </p:cNvSpPr>
          <p:nvPr>
            <p:ph type="dt"/>
          </p:nvPr>
        </p:nvSpPr>
        <p:spPr>
          <a:xfrm>
            <a:off x="456840" y="6248520"/>
            <a:ext cx="2133720" cy="457200"/>
          </a:xfrm>
          <a:prstGeom prst="rect">
            <a:avLst/>
          </a:prstGeom>
        </p:spPr>
        <p:txBody>
          <a:bodyPr lIns="90000" tIns="46800" rIns="90000" bIns="46800"/>
          <a:lstStyle/>
          <a:p>
            <a:pPr marL="216000" indent="-216000">
              <a:buClr>
                <a:srgbClr val="000000"/>
              </a:buClr>
              <a:buSzPct val="45000"/>
              <a:buFont typeface="Wingdings" charset="2"/>
              <a:buChar char=""/>
            </a:pPr>
            <a:r>
              <a:rPr lang="en-US" sz="1000" b="0" strike="noStrike" spc="-1">
                <a:solidFill>
                  <a:srgbClr val="000000"/>
                </a:solidFill>
                <a:uFill>
                  <a:solidFill>
                    <a:srgbClr val="FFFFFF"/>
                  </a:solidFill>
                </a:uFill>
                <a:latin typeface="Times New Roman"/>
              </a:rPr>
              <a:t>&lt;date/time&gt;</a:t>
            </a:r>
          </a:p>
        </p:txBody>
      </p:sp>
      <p:sp>
        <p:nvSpPr>
          <p:cNvPr id="278" name="PlaceHolder 10"/>
          <p:cNvSpPr>
            <a:spLocks noGrp="1"/>
          </p:cNvSpPr>
          <p:nvPr>
            <p:ph type="ftr"/>
          </p:nvPr>
        </p:nvSpPr>
        <p:spPr>
          <a:xfrm>
            <a:off x="3124080" y="6248520"/>
            <a:ext cx="2895840" cy="457200"/>
          </a:xfrm>
          <a:prstGeom prst="rect">
            <a:avLst/>
          </a:prstGeom>
        </p:spPr>
        <p:txBody>
          <a:bodyPr lIns="90000" tIns="46800" rIns="90000" bIns="46800"/>
          <a:lstStyle/>
          <a:p>
            <a:endParaRPr lang="en-US" sz="1800" b="0" strike="noStrike" spc="-1">
              <a:solidFill>
                <a:srgbClr val="000000"/>
              </a:solidFill>
              <a:uFill>
                <a:solidFill>
                  <a:srgbClr val="FFFFFF"/>
                </a:solidFill>
              </a:uFill>
              <a:latin typeface="Arial"/>
            </a:endParaRPr>
          </a:p>
        </p:txBody>
      </p:sp>
      <p:sp>
        <p:nvSpPr>
          <p:cNvPr id="279" name="PlaceHolder 11"/>
          <p:cNvSpPr>
            <a:spLocks noGrp="1"/>
          </p:cNvSpPr>
          <p:nvPr>
            <p:ph type="sldNum"/>
          </p:nvPr>
        </p:nvSpPr>
        <p:spPr>
          <a:xfrm>
            <a:off x="6552720" y="6248520"/>
            <a:ext cx="2133720" cy="457200"/>
          </a:xfrm>
          <a:prstGeom prst="rect">
            <a:avLst/>
          </a:prstGeom>
        </p:spPr>
        <p:txBody>
          <a:bodyPr lIns="90000" tIns="46800" rIns="90000" bIns="46800"/>
          <a:lstStyle/>
          <a:p>
            <a:pPr marL="216000" indent="-216000" algn="r">
              <a:buClr>
                <a:srgbClr val="000000"/>
              </a:buClr>
              <a:buSzPct val="45000"/>
              <a:buFont typeface="Wingdings" charset="2"/>
              <a:buChar char=""/>
            </a:pPr>
            <a:fld id="{E6FBDCCF-06B1-42BF-A800-389DB50E6537}" type="slidenum">
              <a:rPr lang="en-AU" sz="1000" b="0" strike="noStrike" spc="-1">
                <a:solidFill>
                  <a:srgbClr val="000000"/>
                </a:solidFill>
                <a:uFill>
                  <a:solidFill>
                    <a:srgbClr val="FFFFFF"/>
                  </a:solidFill>
                </a:uFill>
                <a:latin typeface="Times New Roman"/>
              </a:rPr>
              <a:pPr marL="216000" indent="-216000" algn="r">
                <a:buClr>
                  <a:srgbClr val="000000"/>
                </a:buClr>
                <a:buSzPct val="45000"/>
                <a:buFont typeface="Wingdings" charset="2"/>
                <a:buChar char=""/>
              </a:pPr>
              <a:t>‹#›</a:t>
            </a:fld>
            <a:endParaRPr lang="en-US" sz="10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 name="CustomShape 1"/>
          <p:cNvSpPr/>
          <p:nvPr/>
        </p:nvSpPr>
        <p:spPr>
          <a:xfrm>
            <a:off x="293760" y="2546280"/>
            <a:ext cx="438480" cy="474840"/>
          </a:xfrm>
          <a:prstGeom prst="rect">
            <a:avLst/>
          </a:prstGeom>
          <a:solidFill>
            <a:srgbClr val="3333CC"/>
          </a:solidFill>
          <a:ln>
            <a:noFill/>
          </a:ln>
        </p:spPr>
        <p:style>
          <a:lnRef idx="0">
            <a:scrgbClr r="0" g="0" b="0"/>
          </a:lnRef>
          <a:fillRef idx="0">
            <a:scrgbClr r="0" g="0" b="0"/>
          </a:fillRef>
          <a:effectRef idx="0">
            <a:scrgbClr r="0" g="0" b="0"/>
          </a:effectRef>
          <a:fontRef idx="minor"/>
        </p:style>
      </p:sp>
      <p:sp>
        <p:nvSpPr>
          <p:cNvPr id="317" name="CustomShape 2"/>
          <p:cNvSpPr/>
          <p:nvPr/>
        </p:nvSpPr>
        <p:spPr>
          <a:xfrm>
            <a:off x="677520" y="2546280"/>
            <a:ext cx="328680" cy="474840"/>
          </a:xfrm>
          <a:prstGeom prst="rect">
            <a:avLst/>
          </a:prstGeom>
          <a:gradFill>
            <a:gsLst>
              <a:gs pos="0">
                <a:srgbClr val="3333CC"/>
              </a:gs>
              <a:gs pos="100000">
                <a:srgbClr val="FFFFFF"/>
              </a:gs>
            </a:gsLst>
            <a:lin ang="0"/>
          </a:gradFill>
          <a:ln>
            <a:noFill/>
          </a:ln>
        </p:spPr>
        <p:style>
          <a:lnRef idx="0">
            <a:scrgbClr r="0" g="0" b="0"/>
          </a:lnRef>
          <a:fillRef idx="0">
            <a:scrgbClr r="0" g="0" b="0"/>
          </a:fillRef>
          <a:effectRef idx="0">
            <a:scrgbClr r="0" g="0" b="0"/>
          </a:effectRef>
          <a:fontRef idx="minor"/>
        </p:style>
      </p:sp>
      <p:sp>
        <p:nvSpPr>
          <p:cNvPr id="318" name="CustomShape 3"/>
          <p:cNvSpPr/>
          <p:nvPr/>
        </p:nvSpPr>
        <p:spPr>
          <a:xfrm>
            <a:off x="417600" y="2968560"/>
            <a:ext cx="422640" cy="474840"/>
          </a:xfrm>
          <a:prstGeom prst="rect">
            <a:avLst/>
          </a:prstGeom>
          <a:solidFill>
            <a:srgbClr val="FFCF01"/>
          </a:solidFill>
          <a:ln>
            <a:noFill/>
          </a:ln>
        </p:spPr>
        <p:style>
          <a:lnRef idx="0">
            <a:scrgbClr r="0" g="0" b="0"/>
          </a:lnRef>
          <a:fillRef idx="0">
            <a:scrgbClr r="0" g="0" b="0"/>
          </a:fillRef>
          <a:effectRef idx="0">
            <a:scrgbClr r="0" g="0" b="0"/>
          </a:effectRef>
          <a:fontRef idx="minor"/>
        </p:style>
      </p:sp>
      <p:sp>
        <p:nvSpPr>
          <p:cNvPr id="319" name="CustomShape 4"/>
          <p:cNvSpPr/>
          <p:nvPr/>
        </p:nvSpPr>
        <p:spPr>
          <a:xfrm>
            <a:off x="787320" y="2968560"/>
            <a:ext cx="370080" cy="474840"/>
          </a:xfrm>
          <a:prstGeom prst="rect">
            <a:avLst/>
          </a:prstGeom>
          <a:gradFill>
            <a:gsLst>
              <a:gs pos="0">
                <a:srgbClr val="FFCF01"/>
              </a:gs>
              <a:gs pos="100000">
                <a:srgbClr val="FFFFFF"/>
              </a:gs>
            </a:gsLst>
            <a:lin ang="0"/>
          </a:gradFill>
          <a:ln>
            <a:noFill/>
          </a:ln>
        </p:spPr>
        <p:style>
          <a:lnRef idx="0">
            <a:scrgbClr r="0" g="0" b="0"/>
          </a:lnRef>
          <a:fillRef idx="0">
            <a:scrgbClr r="0" g="0" b="0"/>
          </a:fillRef>
          <a:effectRef idx="0">
            <a:scrgbClr r="0" g="0" b="0"/>
          </a:effectRef>
          <a:fontRef idx="minor"/>
        </p:style>
      </p:sp>
      <p:sp>
        <p:nvSpPr>
          <p:cNvPr id="320" name="CustomShape 5"/>
          <p:cNvSpPr/>
          <p:nvPr/>
        </p:nvSpPr>
        <p:spPr>
          <a:xfrm>
            <a:off x="0" y="2895480"/>
            <a:ext cx="560520" cy="422280"/>
          </a:xfrm>
          <a:prstGeom prst="rect">
            <a:avLst/>
          </a:prstGeom>
          <a:gradFill>
            <a:gsLst>
              <a:gs pos="0">
                <a:srgbClr val="FFFFFF"/>
              </a:gs>
              <a:gs pos="100000">
                <a:srgbClr val="FF0000"/>
              </a:gs>
            </a:gsLst>
            <a:lin ang="18900000"/>
          </a:gradFill>
          <a:ln>
            <a:noFill/>
          </a:ln>
        </p:spPr>
        <p:style>
          <a:lnRef idx="0">
            <a:scrgbClr r="0" g="0" b="0"/>
          </a:lnRef>
          <a:fillRef idx="0">
            <a:scrgbClr r="0" g="0" b="0"/>
          </a:fillRef>
          <a:effectRef idx="0">
            <a:scrgbClr r="0" g="0" b="0"/>
          </a:effectRef>
          <a:fontRef idx="minor"/>
        </p:style>
      </p:sp>
      <p:sp>
        <p:nvSpPr>
          <p:cNvPr id="321" name="CustomShape 6"/>
          <p:cNvSpPr/>
          <p:nvPr/>
        </p:nvSpPr>
        <p:spPr>
          <a:xfrm>
            <a:off x="635040" y="2438280"/>
            <a:ext cx="31680" cy="1052640"/>
          </a:xfrm>
          <a:prstGeom prst="rect">
            <a:avLst/>
          </a:prstGeom>
          <a:solidFill>
            <a:srgbClr val="1C1C1C"/>
          </a:solidFill>
          <a:ln>
            <a:noFill/>
          </a:ln>
        </p:spPr>
        <p:style>
          <a:lnRef idx="0">
            <a:scrgbClr r="0" g="0" b="0"/>
          </a:lnRef>
          <a:fillRef idx="0">
            <a:scrgbClr r="0" g="0" b="0"/>
          </a:fillRef>
          <a:effectRef idx="0">
            <a:scrgbClr r="0" g="0" b="0"/>
          </a:effectRef>
          <a:fontRef idx="minor"/>
        </p:style>
      </p:sp>
      <p:sp>
        <p:nvSpPr>
          <p:cNvPr id="322" name="CustomShape 7"/>
          <p:cNvSpPr/>
          <p:nvPr/>
        </p:nvSpPr>
        <p:spPr>
          <a:xfrm flipV="1">
            <a:off x="316080" y="3260880"/>
            <a:ext cx="8692920" cy="55440"/>
          </a:xfrm>
          <a:prstGeom prst="rect">
            <a:avLst/>
          </a:prstGeom>
          <a:gradFill>
            <a:gsLst>
              <a:gs pos="0">
                <a:srgbClr val="1C1C1C"/>
              </a:gs>
              <a:gs pos="100000">
                <a:srgbClr val="FFFFFF"/>
              </a:gs>
            </a:gsLst>
            <a:lin ang="0"/>
          </a:gradFill>
          <a:ln>
            <a:noFill/>
          </a:ln>
        </p:spPr>
        <p:style>
          <a:lnRef idx="0">
            <a:scrgbClr r="0" g="0" b="0"/>
          </a:lnRef>
          <a:fillRef idx="0">
            <a:scrgbClr r="0" g="0" b="0"/>
          </a:fillRef>
          <a:effectRef idx="0">
            <a:scrgbClr r="0" g="0" b="0"/>
          </a:effectRef>
          <a:fontRef idx="minor"/>
        </p:style>
      </p:sp>
      <p:sp>
        <p:nvSpPr>
          <p:cNvPr id="323" name="PlaceHolder 8"/>
          <p:cNvSpPr>
            <a:spLocks noGrp="1"/>
          </p:cNvSpPr>
          <p:nvPr>
            <p:ph type="title"/>
          </p:nvPr>
        </p:nvSpPr>
        <p:spPr>
          <a:xfrm>
            <a:off x="1150560" y="214200"/>
            <a:ext cx="7792920" cy="1462320"/>
          </a:xfrm>
          <a:prstGeom prst="rect">
            <a:avLst/>
          </a:prstGeom>
        </p:spPr>
        <p:txBody>
          <a:bodyPr lIns="90000" tIns="46800" rIns="90000" bIns="46800" anchor="b"/>
          <a:lstStyle/>
          <a:p>
            <a:r>
              <a:rPr lang="en-US" sz="4400" b="0" strike="noStrike" spc="-1">
                <a:solidFill>
                  <a:srgbClr val="333399"/>
                </a:solidFill>
                <a:uFill>
                  <a:solidFill>
                    <a:srgbClr val="FFFFFF"/>
                  </a:solidFill>
                </a:uFill>
                <a:latin typeface="Tahoma"/>
              </a:rPr>
              <a:t>Click to edit the title text format</a:t>
            </a:r>
          </a:p>
        </p:txBody>
      </p:sp>
      <p:sp>
        <p:nvSpPr>
          <p:cNvPr id="324" name="PlaceHolder 9"/>
          <p:cNvSpPr>
            <a:spLocks noGrp="1"/>
          </p:cNvSpPr>
          <p:nvPr>
            <p:ph type="body"/>
          </p:nvPr>
        </p:nvSpPr>
        <p:spPr>
          <a:xfrm>
            <a:off x="1182600" y="2017800"/>
            <a:ext cx="7772400" cy="4114800"/>
          </a:xfrm>
          <a:prstGeom prst="rect">
            <a:avLst/>
          </a:prstGeom>
        </p:spPr>
        <p:txBody>
          <a:bodyPr lIns="90000" tIns="46800" rIns="90000" bIns="46800">
            <a:normAutofit/>
          </a:bodyPr>
          <a:lstStyle/>
          <a:p>
            <a:pPr marL="342720" indent="-342720">
              <a:spcBef>
                <a:spcPts val="799"/>
              </a:spcBef>
              <a:buClr>
                <a:srgbClr val="3333CC"/>
              </a:buClr>
              <a:buSzPct val="60000"/>
              <a:buFont typeface="Wingdings" charset="2"/>
              <a:buChar char=""/>
            </a:pPr>
            <a:r>
              <a:rPr lang="en-US" sz="3200" b="0" strike="noStrike" spc="-1">
                <a:solidFill>
                  <a:srgbClr val="000000"/>
                </a:solidFill>
                <a:uFill>
                  <a:solidFill>
                    <a:srgbClr val="FFFFFF"/>
                  </a:solidFill>
                </a:uFill>
                <a:latin typeface="Tahoma"/>
              </a:rPr>
              <a:t>Click to edit the outline text format</a:t>
            </a:r>
          </a:p>
          <a:p>
            <a:pPr marL="742680" lvl="1" indent="-285480">
              <a:spcBef>
                <a:spcPts val="799"/>
              </a:spcBef>
              <a:buClr>
                <a:srgbClr val="FF0000"/>
              </a:buClr>
              <a:buSzPct val="55000"/>
              <a:buFont typeface="Wingdings" charset="2"/>
              <a:buChar char=""/>
            </a:pPr>
            <a:r>
              <a:rPr lang="en-US" sz="3200" b="0" strike="noStrike" spc="-1">
                <a:solidFill>
                  <a:srgbClr val="000000"/>
                </a:solidFill>
                <a:uFill>
                  <a:solidFill>
                    <a:srgbClr val="FFFFFF"/>
                  </a:solidFill>
                </a:uFill>
                <a:latin typeface="Tahoma"/>
              </a:rPr>
              <a:t>Second Outline Level</a:t>
            </a:r>
          </a:p>
          <a:p>
            <a:pPr marL="1143000" lvl="2" indent="-228600">
              <a:spcBef>
                <a:spcPts val="799"/>
              </a:spcBef>
              <a:buClr>
                <a:srgbClr val="3333CC"/>
              </a:buClr>
              <a:buSzPct val="50000"/>
              <a:buFont typeface="Wingdings" charset="2"/>
              <a:buChar char=""/>
            </a:pPr>
            <a:r>
              <a:rPr lang="en-US" sz="3200" b="0" strike="noStrike" spc="-1">
                <a:solidFill>
                  <a:srgbClr val="000000"/>
                </a:solidFill>
                <a:uFill>
                  <a:solidFill>
                    <a:srgbClr val="FFFFFF"/>
                  </a:solidFill>
                </a:uFill>
                <a:latin typeface="Tahoma"/>
              </a:rPr>
              <a:t>Third Outline Level</a:t>
            </a:r>
          </a:p>
          <a:p>
            <a:pPr marL="1600200" lvl="3" indent="-228600">
              <a:spcBef>
                <a:spcPts val="799"/>
              </a:spcBef>
              <a:buClr>
                <a:srgbClr val="FFCF01"/>
              </a:buClr>
              <a:buSzPct val="55000"/>
              <a:buFont typeface="Wingdings" charset="2"/>
              <a:buChar char=""/>
            </a:pPr>
            <a:r>
              <a:rPr lang="en-US" sz="3200" b="0" strike="noStrike" spc="-1">
                <a:solidFill>
                  <a:srgbClr val="000000"/>
                </a:solidFill>
                <a:uFill>
                  <a:solidFill>
                    <a:srgbClr val="FFFFFF"/>
                  </a:solidFill>
                </a:uFill>
                <a:latin typeface="Tahoma"/>
              </a:rPr>
              <a:t>Fourth Outline Level</a:t>
            </a:r>
          </a:p>
          <a:p>
            <a:pPr marL="2057400" lvl="4" indent="-228600">
              <a:spcBef>
                <a:spcPts val="799"/>
              </a:spcBef>
              <a:buClr>
                <a:srgbClr val="00E4A8"/>
              </a:buClr>
              <a:buSzPct val="50000"/>
              <a:buFont typeface="Wingdings" charset="2"/>
              <a:buChar char=""/>
            </a:pPr>
            <a:r>
              <a:rPr lang="en-US" sz="3200" b="0" strike="noStrike" spc="-1">
                <a:solidFill>
                  <a:srgbClr val="000000"/>
                </a:solidFill>
                <a:uFill>
                  <a:solidFill>
                    <a:srgbClr val="FFFFFF"/>
                  </a:solidFill>
                </a:uFill>
                <a:latin typeface="Tahoma"/>
              </a:rPr>
              <a:t>Fifth Outline Level</a:t>
            </a:r>
          </a:p>
          <a:p>
            <a:pPr marL="2057400" lvl="5" indent="-228600">
              <a:spcBef>
                <a:spcPts val="799"/>
              </a:spcBef>
              <a:buClr>
                <a:srgbClr val="00E4A8"/>
              </a:buClr>
              <a:buSzPct val="50000"/>
              <a:buFont typeface="Wingdings" charset="2"/>
              <a:buChar char=""/>
            </a:pPr>
            <a:r>
              <a:rPr lang="en-US" sz="3200" b="0" strike="noStrike" spc="-1">
                <a:solidFill>
                  <a:srgbClr val="000000"/>
                </a:solidFill>
                <a:uFill>
                  <a:solidFill>
                    <a:srgbClr val="FFFFFF"/>
                  </a:solidFill>
                </a:uFill>
                <a:latin typeface="Tahoma"/>
              </a:rPr>
              <a:t>Sixth Outline Level</a:t>
            </a:r>
          </a:p>
          <a:p>
            <a:pPr marL="2057400" lvl="6" indent="-228600">
              <a:spcBef>
                <a:spcPts val="799"/>
              </a:spcBef>
              <a:buClr>
                <a:srgbClr val="00E4A8"/>
              </a:buClr>
              <a:buSzPct val="50000"/>
              <a:buFont typeface="Wingdings" charset="2"/>
              <a:buChar char=""/>
            </a:pPr>
            <a:r>
              <a:rPr lang="en-US" sz="3200" b="0" strike="noStrike" spc="-1">
                <a:solidFill>
                  <a:srgbClr val="000000"/>
                </a:solidFill>
                <a:uFill>
                  <a:solidFill>
                    <a:srgbClr val="FFFFFF"/>
                  </a:solidFill>
                </a:uFill>
                <a:latin typeface="Tahoma"/>
              </a:rPr>
              <a:t>Seventh Outline Level</a:t>
            </a:r>
          </a:p>
        </p:txBody>
      </p:sp>
      <p:sp>
        <p:nvSpPr>
          <p:cNvPr id="325" name="PlaceHolder 10"/>
          <p:cNvSpPr>
            <a:spLocks noGrp="1"/>
          </p:cNvSpPr>
          <p:nvPr>
            <p:ph type="dt"/>
          </p:nvPr>
        </p:nvSpPr>
        <p:spPr>
          <a:xfrm>
            <a:off x="990360" y="6248520"/>
            <a:ext cx="1904760" cy="457200"/>
          </a:xfrm>
          <a:prstGeom prst="rect">
            <a:avLst/>
          </a:prstGeom>
        </p:spPr>
        <p:txBody>
          <a:bodyPr lIns="90000" tIns="46800" rIns="90000" bIns="46800" anchor="b"/>
          <a:lstStyle/>
          <a:p>
            <a:pPr>
              <a:lnSpc>
                <a:spcPct val="100000"/>
              </a:lnSpc>
            </a:pPr>
            <a:r>
              <a:rPr lang="en-US" sz="1400" b="0" strike="noStrike" spc="-1">
                <a:solidFill>
                  <a:srgbClr val="1C1C1C"/>
                </a:solidFill>
                <a:uFill>
                  <a:solidFill>
                    <a:srgbClr val="FFFFFF"/>
                  </a:solidFill>
                </a:uFill>
                <a:latin typeface="Tahoma"/>
              </a:rPr>
              <a:t>&lt;date/time&gt;</a:t>
            </a:r>
            <a:endParaRPr lang="en-US" sz="1400" b="0" strike="noStrike" spc="-1">
              <a:solidFill>
                <a:srgbClr val="000000"/>
              </a:solidFill>
              <a:uFill>
                <a:solidFill>
                  <a:srgbClr val="FFFFFF"/>
                </a:solidFill>
              </a:uFill>
              <a:latin typeface="Times New Roman"/>
            </a:endParaRPr>
          </a:p>
        </p:txBody>
      </p:sp>
      <p:sp>
        <p:nvSpPr>
          <p:cNvPr id="326" name="PlaceHolder 11"/>
          <p:cNvSpPr>
            <a:spLocks noGrp="1"/>
          </p:cNvSpPr>
          <p:nvPr>
            <p:ph type="ftr"/>
          </p:nvPr>
        </p:nvSpPr>
        <p:spPr>
          <a:xfrm>
            <a:off x="3428640" y="6248520"/>
            <a:ext cx="2895480" cy="457200"/>
          </a:xfrm>
          <a:prstGeom prst="rect">
            <a:avLst/>
          </a:prstGeom>
        </p:spPr>
        <p:txBody>
          <a:bodyPr lIns="90000" tIns="46800" rIns="90000" bIns="46800" anchor="b"/>
          <a:lstStyle/>
          <a:p>
            <a:endParaRPr lang="en-US" sz="1800" b="0" strike="noStrike" spc="-1">
              <a:solidFill>
                <a:srgbClr val="000000"/>
              </a:solidFill>
              <a:uFill>
                <a:solidFill>
                  <a:srgbClr val="FFFFFF"/>
                </a:solidFill>
              </a:uFill>
              <a:latin typeface="Arial"/>
            </a:endParaRPr>
          </a:p>
        </p:txBody>
      </p:sp>
      <p:sp>
        <p:nvSpPr>
          <p:cNvPr id="327" name="PlaceHolder 12"/>
          <p:cNvSpPr>
            <a:spLocks noGrp="1"/>
          </p:cNvSpPr>
          <p:nvPr>
            <p:ph type="sldNum"/>
          </p:nvPr>
        </p:nvSpPr>
        <p:spPr>
          <a:xfrm>
            <a:off x="6858000" y="6248520"/>
            <a:ext cx="1905120" cy="457200"/>
          </a:xfrm>
          <a:prstGeom prst="rect">
            <a:avLst/>
          </a:prstGeom>
        </p:spPr>
        <p:txBody>
          <a:bodyPr lIns="90000" tIns="46800" rIns="90000" bIns="46800" anchor="b"/>
          <a:lstStyle/>
          <a:p>
            <a:pPr algn="r">
              <a:lnSpc>
                <a:spcPct val="100000"/>
              </a:lnSpc>
            </a:pPr>
            <a:fld id="{90A21186-7524-4391-8E14-ED66E549A3A8}" type="slidenum">
              <a:rPr lang="en-AU" sz="1400" b="0" strike="noStrike" spc="-1">
                <a:solidFill>
                  <a:srgbClr val="1C1C1C"/>
                </a:solidFill>
                <a:uFill>
                  <a:solidFill>
                    <a:srgbClr val="FFFFFF"/>
                  </a:solidFill>
                </a:uFill>
                <a:latin typeface="Tahoma"/>
              </a:rPr>
              <a:pPr algn="r">
                <a:lnSpc>
                  <a:spcPct val="100000"/>
                </a:lnSpc>
              </a:p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64" name="Line 1"/>
          <p:cNvSpPr/>
          <p:nvPr/>
        </p:nvSpPr>
        <p:spPr>
          <a:xfrm>
            <a:off x="457200" y="6353280"/>
            <a:ext cx="8229600" cy="0"/>
          </a:xfrm>
          <a:prstGeom prst="line">
            <a:avLst/>
          </a:prstGeom>
          <a:ln w="9360">
            <a:solidFill>
              <a:srgbClr val="9FB8CD"/>
            </a:solidFill>
            <a:custDash>
              <a:ds d="400000" sp="300000"/>
            </a:custDash>
            <a:miter/>
          </a:ln>
        </p:spPr>
        <p:style>
          <a:lnRef idx="0">
            <a:scrgbClr r="0" g="0" b="0"/>
          </a:lnRef>
          <a:fillRef idx="0">
            <a:scrgbClr r="0" g="0" b="0"/>
          </a:fillRef>
          <a:effectRef idx="0">
            <a:scrgbClr r="0" g="0" b="0"/>
          </a:effectRef>
          <a:fontRef idx="minor"/>
        </p:style>
      </p:sp>
      <p:sp>
        <p:nvSpPr>
          <p:cNvPr id="365" name="Line 2"/>
          <p:cNvSpPr/>
          <p:nvPr/>
        </p:nvSpPr>
        <p:spPr>
          <a:xfrm>
            <a:off x="457200" y="1143000"/>
            <a:ext cx="8229600" cy="0"/>
          </a:xfrm>
          <a:prstGeom prst="line">
            <a:avLst/>
          </a:prstGeom>
          <a:ln w="9360">
            <a:solidFill>
              <a:srgbClr val="9FB8CD"/>
            </a:solidFill>
            <a:custDash>
              <a:ds d="400000" sp="300000"/>
            </a:custDash>
            <a:miter/>
          </a:ln>
        </p:spPr>
        <p:style>
          <a:lnRef idx="0">
            <a:scrgbClr r="0" g="0" b="0"/>
          </a:lnRef>
          <a:fillRef idx="0">
            <a:scrgbClr r="0" g="0" b="0"/>
          </a:fillRef>
          <a:effectRef idx="0">
            <a:scrgbClr r="0" g="0" b="0"/>
          </a:effectRef>
          <a:fontRef idx="minor"/>
        </p:style>
      </p:sp>
      <p:sp>
        <p:nvSpPr>
          <p:cNvPr id="366" name="CustomShape 3"/>
          <p:cNvSpPr/>
          <p:nvPr/>
        </p:nvSpPr>
        <p:spPr>
          <a:xfrm rot="5400000">
            <a:off x="418680" y="6467400"/>
            <a:ext cx="190440" cy="120600"/>
          </a:xfrm>
          <a:custGeom>
            <a:avLst/>
            <a:gdLst/>
            <a:ahLst/>
            <a:cxnLst/>
            <a:rect l="0" t="0" r="r" b="b"/>
            <a:pathLst>
              <a:path w="531" h="337">
                <a:moveTo>
                  <a:pt x="265" y="0"/>
                </a:moveTo>
                <a:lnTo>
                  <a:pt x="530" y="336"/>
                </a:lnTo>
                <a:lnTo>
                  <a:pt x="0" y="336"/>
                </a:lnTo>
                <a:lnTo>
                  <a:pt x="265" y="0"/>
                </a:lnTo>
              </a:path>
            </a:pathLst>
          </a:custGeom>
          <a:solidFill>
            <a:srgbClr val="9FB8CD"/>
          </a:solidFill>
          <a:ln>
            <a:noFill/>
          </a:ln>
        </p:spPr>
        <p:style>
          <a:lnRef idx="0">
            <a:scrgbClr r="0" g="0" b="0"/>
          </a:lnRef>
          <a:fillRef idx="0">
            <a:scrgbClr r="0" g="0" b="0"/>
          </a:fillRef>
          <a:effectRef idx="0">
            <a:scrgbClr r="0" g="0" b="0"/>
          </a:effectRef>
          <a:fontRef idx="minor"/>
        </p:style>
      </p:sp>
      <p:sp>
        <p:nvSpPr>
          <p:cNvPr id="367" name="CustomShape 4"/>
          <p:cNvSpPr/>
          <p:nvPr/>
        </p:nvSpPr>
        <p:spPr>
          <a:xfrm>
            <a:off x="914400" y="2819520"/>
            <a:ext cx="7315200" cy="1279440"/>
          </a:xfrm>
          <a:prstGeom prst="rect">
            <a:avLst/>
          </a:prstGeom>
          <a:noFill/>
          <a:ln w="6480">
            <a:solidFill>
              <a:srgbClr val="727CA3"/>
            </a:solidFill>
            <a:miter/>
          </a:ln>
        </p:spPr>
        <p:style>
          <a:lnRef idx="0">
            <a:scrgbClr r="0" g="0" b="0"/>
          </a:lnRef>
          <a:fillRef idx="0">
            <a:scrgbClr r="0" g="0" b="0"/>
          </a:fillRef>
          <a:effectRef idx="0">
            <a:scrgbClr r="0" g="0" b="0"/>
          </a:effectRef>
          <a:fontRef idx="minor"/>
        </p:style>
      </p:sp>
      <p:sp>
        <p:nvSpPr>
          <p:cNvPr id="368" name="CustomShape 5"/>
          <p:cNvSpPr/>
          <p:nvPr/>
        </p:nvSpPr>
        <p:spPr>
          <a:xfrm>
            <a:off x="914400" y="2819520"/>
            <a:ext cx="228600" cy="1279440"/>
          </a:xfrm>
          <a:prstGeom prst="rect">
            <a:avLst/>
          </a:prstGeom>
          <a:solidFill>
            <a:srgbClr val="727CA3"/>
          </a:solidFill>
          <a:ln>
            <a:noFill/>
          </a:ln>
        </p:spPr>
        <p:style>
          <a:lnRef idx="0">
            <a:scrgbClr r="0" g="0" b="0"/>
          </a:lnRef>
          <a:fillRef idx="0">
            <a:scrgbClr r="0" g="0" b="0"/>
          </a:fillRef>
          <a:effectRef idx="0">
            <a:scrgbClr r="0" g="0" b="0"/>
          </a:effectRef>
          <a:fontRef idx="minor"/>
        </p:style>
      </p:sp>
      <p:sp>
        <p:nvSpPr>
          <p:cNvPr id="369" name="PlaceHolder 6"/>
          <p:cNvSpPr>
            <a:spLocks noGrp="1"/>
          </p:cNvSpPr>
          <p:nvPr>
            <p:ph type="title"/>
          </p:nvPr>
        </p:nvSpPr>
        <p:spPr>
          <a:xfrm>
            <a:off x="457200" y="152280"/>
            <a:ext cx="8229600" cy="990720"/>
          </a:xfrm>
          <a:prstGeom prst="rect">
            <a:avLst/>
          </a:prstGeom>
        </p:spPr>
        <p:txBody>
          <a:bodyPr lIns="90000" tIns="46800" rIns="90000" bIns="46800" anchor="b"/>
          <a:lstStyle/>
          <a:p>
            <a:r>
              <a:rPr lang="en-US" sz="3200" b="0" strike="noStrike" spc="-1">
                <a:solidFill>
                  <a:srgbClr val="DDE9EC"/>
                </a:solidFill>
                <a:uFill>
                  <a:solidFill>
                    <a:srgbClr val="FFFFFF"/>
                  </a:solidFill>
                </a:uFill>
                <a:latin typeface="Arial"/>
              </a:rPr>
              <a:t>Click to edit the title text format</a:t>
            </a:r>
          </a:p>
        </p:txBody>
      </p:sp>
      <p:sp>
        <p:nvSpPr>
          <p:cNvPr id="370" name="PlaceHolder 7"/>
          <p:cNvSpPr>
            <a:spLocks noGrp="1"/>
          </p:cNvSpPr>
          <p:nvPr>
            <p:ph type="body"/>
          </p:nvPr>
        </p:nvSpPr>
        <p:spPr>
          <a:xfrm>
            <a:off x="457200" y="1218960"/>
            <a:ext cx="8229600" cy="4910040"/>
          </a:xfrm>
          <a:prstGeom prst="rect">
            <a:avLst/>
          </a:prstGeom>
        </p:spPr>
        <p:txBody>
          <a:bodyPr lIns="90000" tIns="46800" rIns="90000" bIns="46800">
            <a:normAutofit/>
          </a:bodyPr>
          <a:lstStyle/>
          <a:p>
            <a:pPr marL="272880" indent="-272880">
              <a:spcBef>
                <a:spcPts val="598"/>
              </a:spcBef>
              <a:buClr>
                <a:srgbClr val="727CA3"/>
              </a:buClr>
              <a:buSzPct val="76000"/>
              <a:buFont typeface="Wingdings 3" charset="2"/>
              <a:buChar char=""/>
            </a:pPr>
            <a:r>
              <a:rPr lang="en-US" sz="2600" b="0" strike="noStrike" spc="-1">
                <a:solidFill>
                  <a:srgbClr val="FFFFFF"/>
                </a:solidFill>
                <a:uFill>
                  <a:solidFill>
                    <a:srgbClr val="FFFFFF"/>
                  </a:solidFill>
                </a:uFill>
                <a:latin typeface="Arial"/>
              </a:rPr>
              <a:t>Click to edit the outline text format</a:t>
            </a:r>
          </a:p>
          <a:p>
            <a:pPr marL="547560" lvl="1" indent="-273240">
              <a:spcBef>
                <a:spcPts val="598"/>
              </a:spcBef>
              <a:buClr>
                <a:srgbClr val="9FB8CD"/>
              </a:buClr>
              <a:buSzPct val="76000"/>
              <a:buFont typeface="Wingdings 3" charset="2"/>
              <a:buChar char=""/>
            </a:pPr>
            <a:r>
              <a:rPr lang="en-US" sz="2600" b="0" strike="noStrike" spc="-1">
                <a:solidFill>
                  <a:srgbClr val="FFFFFF"/>
                </a:solidFill>
                <a:uFill>
                  <a:solidFill>
                    <a:srgbClr val="FFFFFF"/>
                  </a:solidFill>
                </a:uFill>
                <a:latin typeface="Arial"/>
              </a:rPr>
              <a:t>Second Outline Level</a:t>
            </a:r>
          </a:p>
          <a:p>
            <a:pPr marL="822240" lvl="2" indent="-228600">
              <a:spcBef>
                <a:spcPts val="598"/>
              </a:spcBef>
              <a:buClr>
                <a:srgbClr val="000000"/>
              </a:buClr>
              <a:buSzPct val="76000"/>
              <a:buFont typeface="Wingdings 3" charset="2"/>
              <a:buChar char=""/>
            </a:pPr>
            <a:r>
              <a:rPr lang="en-US" sz="2600" b="0" strike="noStrike" spc="-1">
                <a:solidFill>
                  <a:srgbClr val="FFFFFF"/>
                </a:solidFill>
                <a:uFill>
                  <a:solidFill>
                    <a:srgbClr val="FFFFFF"/>
                  </a:solidFill>
                </a:uFill>
                <a:latin typeface="Arial"/>
              </a:rPr>
              <a:t>Third Outline Level</a:t>
            </a:r>
          </a:p>
          <a:p>
            <a:pPr marL="1096920" lvl="3" indent="-228600">
              <a:spcBef>
                <a:spcPts val="598"/>
              </a:spcBef>
              <a:buClr>
                <a:srgbClr val="8BA2B4"/>
              </a:buClr>
              <a:buSzPct val="70000"/>
              <a:buFont typeface="Wingdings" charset="2"/>
              <a:buChar char=""/>
            </a:pPr>
            <a:r>
              <a:rPr lang="en-US" sz="2600" b="0" strike="noStrike" spc="-1">
                <a:solidFill>
                  <a:srgbClr val="FFFFFF"/>
                </a:solidFill>
                <a:uFill>
                  <a:solidFill>
                    <a:srgbClr val="FFFFFF"/>
                  </a:solidFill>
                </a:uFill>
                <a:latin typeface="Arial"/>
              </a:rPr>
              <a:t>Fourth Outline Level</a:t>
            </a:r>
          </a:p>
          <a:p>
            <a:pPr marL="1371600" lvl="4" indent="-228600">
              <a:spcBef>
                <a:spcPts val="598"/>
              </a:spcBef>
              <a:buClr>
                <a:srgbClr val="9FB8CD"/>
              </a:buClr>
              <a:buSzPct val="70000"/>
              <a:buFont typeface="Wingdings" charset="2"/>
              <a:buChar char=""/>
            </a:pPr>
            <a:r>
              <a:rPr lang="en-US" sz="2600" b="0" strike="noStrike" spc="-1">
                <a:solidFill>
                  <a:srgbClr val="FFFFFF"/>
                </a:solidFill>
                <a:uFill>
                  <a:solidFill>
                    <a:srgbClr val="FFFFFF"/>
                  </a:solidFill>
                </a:uFill>
                <a:latin typeface="Arial"/>
              </a:rPr>
              <a:t>Fifth Outline Level</a:t>
            </a:r>
          </a:p>
          <a:p>
            <a:pPr marL="1371600" lvl="5" indent="-228600">
              <a:spcBef>
                <a:spcPts val="598"/>
              </a:spcBef>
              <a:buClr>
                <a:srgbClr val="9FB8CD"/>
              </a:buClr>
              <a:buSzPct val="70000"/>
              <a:buFont typeface="Wingdings" charset="2"/>
              <a:buChar char=""/>
            </a:pPr>
            <a:r>
              <a:rPr lang="en-US" sz="2600" b="0" strike="noStrike" spc="-1">
                <a:solidFill>
                  <a:srgbClr val="FFFFFF"/>
                </a:solidFill>
                <a:uFill>
                  <a:solidFill>
                    <a:srgbClr val="FFFFFF"/>
                  </a:solidFill>
                </a:uFill>
                <a:latin typeface="Arial"/>
              </a:rPr>
              <a:t>Sixth Outline Level</a:t>
            </a:r>
          </a:p>
          <a:p>
            <a:pPr marL="1371600" lvl="6" indent="-228600">
              <a:spcBef>
                <a:spcPts val="598"/>
              </a:spcBef>
              <a:buClr>
                <a:srgbClr val="9FB8CD"/>
              </a:buClr>
              <a:buSzPct val="70000"/>
              <a:buFont typeface="Wingdings" charset="2"/>
              <a:buChar char=""/>
            </a:pPr>
            <a:r>
              <a:rPr lang="en-US" sz="2600" b="0" strike="noStrike" spc="-1">
                <a:solidFill>
                  <a:srgbClr val="FFFFFF"/>
                </a:solidFill>
                <a:uFill>
                  <a:solidFill>
                    <a:srgbClr val="FFFFFF"/>
                  </a:solidFill>
                </a:uFill>
                <a:latin typeface="Arial"/>
              </a:rPr>
              <a:t>Seventh Outline Level</a:t>
            </a:r>
          </a:p>
        </p:txBody>
      </p:sp>
      <p:sp>
        <p:nvSpPr>
          <p:cNvPr id="371" name="PlaceHolder 8"/>
          <p:cNvSpPr>
            <a:spLocks noGrp="1"/>
          </p:cNvSpPr>
          <p:nvPr>
            <p:ph type="dt"/>
          </p:nvPr>
        </p:nvSpPr>
        <p:spPr>
          <a:xfrm>
            <a:off x="6400800" y="6354360"/>
            <a:ext cx="2286000" cy="366840"/>
          </a:xfrm>
          <a:prstGeom prst="rect">
            <a:avLst/>
          </a:prstGeom>
        </p:spPr>
        <p:txBody>
          <a:bodyPr lIns="90000" tIns="46800" rIns="90000" bIns="46800"/>
          <a:lstStyle/>
          <a:p>
            <a:r>
              <a:rPr lang="en-US" sz="1400" b="0" strike="noStrike" spc="-1">
                <a:solidFill>
                  <a:srgbClr val="DDE9EC"/>
                </a:solidFill>
                <a:uFill>
                  <a:solidFill>
                    <a:srgbClr val="FFFFFF"/>
                  </a:solidFill>
                </a:uFill>
                <a:latin typeface="Times New Roman"/>
              </a:rPr>
              <a:t>&lt;date/time&gt;</a:t>
            </a:r>
            <a:endParaRPr lang="en-US" sz="1400" b="0" strike="noStrike" spc="-1">
              <a:solidFill>
                <a:srgbClr val="FFFFFF"/>
              </a:solidFill>
              <a:uFill>
                <a:solidFill>
                  <a:srgbClr val="FFFFFF"/>
                </a:solidFill>
              </a:uFill>
              <a:latin typeface="Times New Roman"/>
            </a:endParaRPr>
          </a:p>
        </p:txBody>
      </p:sp>
      <p:sp>
        <p:nvSpPr>
          <p:cNvPr id="372" name="PlaceHolder 9"/>
          <p:cNvSpPr>
            <a:spLocks noGrp="1"/>
          </p:cNvSpPr>
          <p:nvPr>
            <p:ph type="ftr"/>
          </p:nvPr>
        </p:nvSpPr>
        <p:spPr>
          <a:xfrm>
            <a:off x="2898360" y="6354360"/>
            <a:ext cx="3475080" cy="366840"/>
          </a:xfrm>
          <a:prstGeom prst="rect">
            <a:avLst/>
          </a:prstGeom>
        </p:spPr>
        <p:txBody>
          <a:bodyPr lIns="90000" tIns="46800" rIns="90000" bIns="46800"/>
          <a:lstStyle/>
          <a:p>
            <a:endParaRPr lang="en-US" sz="1800" b="0" strike="noStrike" spc="-1">
              <a:solidFill>
                <a:srgbClr val="000000"/>
              </a:solidFill>
              <a:uFill>
                <a:solidFill>
                  <a:srgbClr val="FFFFFF"/>
                </a:solidFill>
              </a:uFill>
              <a:latin typeface="Arial"/>
            </a:endParaRPr>
          </a:p>
        </p:txBody>
      </p:sp>
      <p:sp>
        <p:nvSpPr>
          <p:cNvPr id="373" name="PlaceHolder 10"/>
          <p:cNvSpPr>
            <a:spLocks noGrp="1"/>
          </p:cNvSpPr>
          <p:nvPr>
            <p:ph type="sldNum"/>
          </p:nvPr>
        </p:nvSpPr>
        <p:spPr>
          <a:xfrm>
            <a:off x="1069560" y="6354360"/>
            <a:ext cx="1521000" cy="366840"/>
          </a:xfrm>
          <a:prstGeom prst="rect">
            <a:avLst/>
          </a:prstGeom>
        </p:spPr>
        <p:txBody>
          <a:bodyPr lIns="90000" tIns="46800" rIns="90000" bIns="46800"/>
          <a:lstStyle/>
          <a:p>
            <a:fld id="{B245CFF9-FA0F-4FB7-B6D9-FC1A092EBC9B}" type="slidenum">
              <a:rPr lang="en-AU" sz="1400" b="0" strike="noStrike" spc="-1">
                <a:solidFill>
                  <a:srgbClr val="DDE9EC"/>
                </a:solidFill>
                <a:uFill>
                  <a:solidFill>
                    <a:srgbClr val="FFFFFF"/>
                  </a:solidFill>
                </a:uFill>
                <a:latin typeface="Times New Roman"/>
              </a:rPr>
              <a:pPr/>
              <a:t>‹#›</a:t>
            </a:fld>
            <a:endParaRPr lang="en-US"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571680" y="2071440"/>
            <a:ext cx="8177040" cy="3228840"/>
          </a:xfrm>
          <a:prstGeom prst="rect">
            <a:avLst/>
          </a:prstGeom>
          <a:noFill/>
          <a:ln>
            <a:noFill/>
          </a:ln>
        </p:spPr>
        <p:txBody>
          <a:bodyPr/>
          <a:lstStyle/>
          <a:p>
            <a:pPr algn="ctr">
              <a:lnSpc>
                <a:spcPct val="100000"/>
              </a:lnSpc>
            </a:pPr>
            <a:r>
              <a:rPr lang="en-AU" sz="6600" b="0" strike="noStrike" spc="-1">
                <a:solidFill>
                  <a:srgbClr val="000000"/>
                </a:solidFill>
                <a:uFill>
                  <a:solidFill>
                    <a:srgbClr val="FFFFFF"/>
                  </a:solidFill>
                </a:uFill>
                <a:latin typeface="Castellar"/>
              </a:rPr>
              <a:t>Perceptual Constancies</a:t>
            </a:r>
            <a:endParaRPr lang="en-US" sz="6600" b="0" strike="noStrike" spc="-1">
              <a:solidFill>
                <a:srgbClr val="333399"/>
              </a:solidFill>
              <a:uFill>
                <a:solidFill>
                  <a:srgbClr val="FFFFFF"/>
                </a:solidFill>
              </a:uFill>
              <a:latin typeface="Tahoma"/>
            </a:endParaRPr>
          </a:p>
        </p:txBody>
      </p:sp>
      <p:sp>
        <p:nvSpPr>
          <p:cNvPr id="458" name="CustomShape 2"/>
          <p:cNvSpPr/>
          <p:nvPr/>
        </p:nvSpPr>
        <p:spPr>
          <a:xfrm>
            <a:off x="7885080" y="6308640"/>
            <a:ext cx="1008000" cy="368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123"/>
              </a:spcBef>
            </a:pPr>
            <a:r>
              <a:rPr lang="en-AU" sz="1800" b="0" strike="noStrike" spc="-1">
                <a:solidFill>
                  <a:srgbClr val="000000"/>
                </a:solidFill>
                <a:uFill>
                  <a:solidFill>
                    <a:srgbClr val="FFFFFF"/>
                  </a:solidFill>
                </a:uFill>
                <a:latin typeface="Arial"/>
                <a:ea typeface="Arial"/>
              </a:rPr>
              <a:t>Nitasha</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3" name="Picture 5" descr="fighter-planes-vol1"/>
          <p:cNvPicPr/>
          <p:nvPr/>
        </p:nvPicPr>
        <p:blipFill>
          <a:blip r:embed="rId2" cstate="print"/>
          <a:stretch/>
        </p:blipFill>
        <p:spPr>
          <a:xfrm>
            <a:off x="179280" y="404640"/>
            <a:ext cx="8785440" cy="59770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63"/>
                                        </p:tgtEl>
                                        <p:attrNameLst>
                                          <p:attrName>style.visibility</p:attrName>
                                        </p:attrNameLst>
                                      </p:cBhvr>
                                      <p:to>
                                        <p:strVal val="visible"/>
                                      </p:to>
                                    </p:set>
                                    <p:animEffect transition="in" filter="fade">
                                      <p:cBhvr additive="repl">
                                        <p:cTn id="7" dur="2000"/>
                                        <p:tgtEl>
                                          <p:spTgt spid="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6" name="Picture 7" descr="angle-1"/>
          <p:cNvPicPr/>
          <p:nvPr/>
        </p:nvPicPr>
        <p:blipFill>
          <a:blip r:embed="rId2" cstate="print"/>
          <a:stretch/>
        </p:blipFill>
        <p:spPr>
          <a:xfrm>
            <a:off x="3348000" y="2738520"/>
            <a:ext cx="5616720" cy="3932280"/>
          </a:xfrm>
          <a:prstGeom prst="rect">
            <a:avLst/>
          </a:prstGeom>
          <a:ln>
            <a:noFill/>
          </a:ln>
        </p:spPr>
      </p:pic>
      <p:pic>
        <p:nvPicPr>
          <p:cNvPr id="467" name="Picture 9" descr="HP-Mini-311-Front-View-500x383"/>
          <p:cNvPicPr/>
          <p:nvPr/>
        </p:nvPicPr>
        <p:blipFill>
          <a:blip r:embed="rId3" cstate="print"/>
          <a:stretch/>
        </p:blipFill>
        <p:spPr>
          <a:xfrm>
            <a:off x="179280" y="189000"/>
            <a:ext cx="5400720" cy="4136760"/>
          </a:xfrm>
          <a:prstGeom prst="rect">
            <a:avLst/>
          </a:prstGeom>
          <a:ln>
            <a:noFill/>
          </a:ln>
        </p:spPr>
      </p:pic>
      <p:sp>
        <p:nvSpPr>
          <p:cNvPr id="468" name="CustomShape 1"/>
          <p:cNvSpPr/>
          <p:nvPr/>
        </p:nvSpPr>
        <p:spPr>
          <a:xfrm>
            <a:off x="900000" y="4076640"/>
            <a:ext cx="1224000" cy="642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spcBef>
                <a:spcPts val="1123"/>
              </a:spcBef>
            </a:pPr>
            <a:r>
              <a:rPr lang="en-AU" sz="1800" b="0" strike="noStrike" spc="-1">
                <a:solidFill>
                  <a:srgbClr val="000000"/>
                </a:solidFill>
                <a:uFill>
                  <a:solidFill>
                    <a:srgbClr val="FFFFFF"/>
                  </a:solidFill>
                </a:uFill>
                <a:latin typeface="Arial"/>
                <a:ea typeface="Arial"/>
              </a:rPr>
              <a:t>Flat Front View</a:t>
            </a:r>
            <a:endParaRPr lang="en-US" sz="1800" b="0" strike="noStrike" spc="-1">
              <a:solidFill>
                <a:srgbClr val="000000"/>
              </a:solidFill>
              <a:uFill>
                <a:solidFill>
                  <a:srgbClr val="FFFFFF"/>
                </a:solidFill>
              </a:uFill>
              <a:latin typeface="Arial"/>
            </a:endParaRPr>
          </a:p>
        </p:txBody>
      </p:sp>
      <p:sp>
        <p:nvSpPr>
          <p:cNvPr id="469" name="CustomShape 2"/>
          <p:cNvSpPr/>
          <p:nvPr/>
        </p:nvSpPr>
        <p:spPr>
          <a:xfrm>
            <a:off x="7020000" y="1989000"/>
            <a:ext cx="1368360" cy="642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spcBef>
                <a:spcPts val="1123"/>
              </a:spcBef>
            </a:pPr>
            <a:r>
              <a:rPr lang="en-AU" sz="1800" b="0" strike="noStrike" spc="-1">
                <a:solidFill>
                  <a:srgbClr val="000000"/>
                </a:solidFill>
                <a:uFill>
                  <a:solidFill>
                    <a:srgbClr val="FFFFFF"/>
                  </a:solidFill>
                </a:uFill>
                <a:latin typeface="Arial"/>
                <a:ea typeface="Arial"/>
              </a:rPr>
              <a:t>3D Side View</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additive="repl">
                                        <p:cTn id="7" dur="2000"/>
                                        <p:tgtEl>
                                          <p:spTgt spid="4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468"/>
                                        </p:tgtEl>
                                        <p:attrNameLst>
                                          <p:attrName>style.visibility</p:attrName>
                                        </p:attrNameLst>
                                      </p:cBhvr>
                                      <p:to>
                                        <p:strVal val="visible"/>
                                      </p:to>
                                    </p:set>
                                    <p:animEffect transition="in" filter="fade">
                                      <p:cBhvr additive="repl">
                                        <p:cTn id="12" dur="2000"/>
                                        <p:tgtEl>
                                          <p:spTgt spid="4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469"/>
                                        </p:tgtEl>
                                        <p:attrNameLst>
                                          <p:attrName>style.visibility</p:attrName>
                                        </p:attrNameLst>
                                      </p:cBhvr>
                                      <p:to>
                                        <p:strVal val="visible"/>
                                      </p:to>
                                    </p:set>
                                    <p:animEffect transition="in" filter="fade">
                                      <p:cBhvr additive="repl">
                                        <p:cTn id="17" dur="2000"/>
                                        <p:tgtEl>
                                          <p:spTgt spid="4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466"/>
                                        </p:tgtEl>
                                        <p:attrNameLst>
                                          <p:attrName>style.visibility</p:attrName>
                                        </p:attrNameLst>
                                      </p:cBhvr>
                                      <p:to>
                                        <p:strVal val="visible"/>
                                      </p:to>
                                    </p:set>
                                    <p:animEffect transition="in" filter="fade">
                                      <p:cBhvr additive="repl">
                                        <p:cTn id="22" dur="2000"/>
                                        <p:tgtEl>
                                          <p:spTgt spid="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Shape 1"/>
          <p:cNvSpPr txBox="1"/>
          <p:nvPr/>
        </p:nvSpPr>
        <p:spPr>
          <a:xfrm>
            <a:off x="457200" y="274320"/>
            <a:ext cx="8229600" cy="1143000"/>
          </a:xfrm>
          <a:prstGeom prst="rect">
            <a:avLst/>
          </a:prstGeom>
          <a:noFill/>
          <a:ln>
            <a:noFill/>
          </a:ln>
        </p:spPr>
        <p:txBody>
          <a:bodyPr anchor="ctr"/>
          <a:lstStyle/>
          <a:p>
            <a:pPr algn="ctr"/>
            <a:r>
              <a:rPr lang="en-US" sz="3800" b="0" strike="noStrike" spc="-1">
                <a:solidFill>
                  <a:srgbClr val="000000"/>
                </a:solidFill>
                <a:uFill>
                  <a:solidFill>
                    <a:srgbClr val="FFFFFF"/>
                  </a:solidFill>
                </a:uFill>
                <a:latin typeface="Arial"/>
              </a:rPr>
              <a:t>Location Constancy</a:t>
            </a:r>
          </a:p>
        </p:txBody>
      </p:sp>
      <p:sp>
        <p:nvSpPr>
          <p:cNvPr id="473" name="TextShape 2"/>
          <p:cNvSpPr txBox="1"/>
          <p:nvPr/>
        </p:nvSpPr>
        <p:spPr>
          <a:xfrm>
            <a:off x="457200" y="1599840"/>
            <a:ext cx="8229600" cy="4530600"/>
          </a:xfrm>
          <a:prstGeom prst="rect">
            <a:avLst/>
          </a:prstGeom>
          <a:noFill/>
          <a:ln>
            <a:noFill/>
          </a:ln>
        </p:spPr>
        <p:txBody>
          <a:bodyPr>
            <a:normAutofit/>
          </a:bodyPr>
          <a:lstStyle/>
          <a:p>
            <a:pPr marL="342720" indent="-342720">
              <a:spcBef>
                <a:spcPts val="799"/>
              </a:spcBef>
              <a:buClr>
                <a:srgbClr val="CCCCFF"/>
              </a:buClr>
              <a:buFont typeface="Wingdings" charset="2"/>
              <a:buChar char=""/>
            </a:pPr>
            <a:r>
              <a:rPr lang="en-US" sz="3200" b="0" strike="noStrike" spc="-1">
                <a:solidFill>
                  <a:srgbClr val="000000"/>
                </a:solidFill>
                <a:uFill>
                  <a:solidFill>
                    <a:srgbClr val="FFFFFF"/>
                  </a:solidFill>
                </a:uFill>
                <a:latin typeface="Arial"/>
              </a:rPr>
              <a:t>When we move in an automobile fast, we feel the tress, plants and people are also moving fast with us. But they remain in the same place and only our rapid movement make us feel as though they are moving. Actually its remaining in its place only.</a:t>
            </a:r>
          </a:p>
          <a:p>
            <a:pPr marL="342720" indent="-342720">
              <a:spcBef>
                <a:spcPts val="799"/>
              </a:spcBef>
              <a:buClr>
                <a:srgbClr val="CCCCFF"/>
              </a:buClr>
              <a:buFont typeface="Wingdings" charset="2"/>
              <a:buChar char=""/>
            </a:pPr>
            <a:endParaRPr lang="en-US" sz="3200" b="0" strike="noStrike" spc="-1">
              <a:solidFill>
                <a:srgbClr val="000000"/>
              </a:solidFill>
              <a:uFill>
                <a:solidFill>
                  <a:srgbClr val="FFFFFF"/>
                </a:solidFill>
              </a:u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63</Words>
  <Application>Microsoft Office PowerPoint</Application>
  <PresentationFormat>On-screen Show (4:3)</PresentationFormat>
  <Paragraphs>6</Paragraphs>
  <Slides>8</Slides>
  <Notes>0</Notes>
  <HiddenSlides>0</HiddenSlides>
  <MMClips>0</MMClips>
  <ScaleCrop>false</ScaleCrop>
  <HeadingPairs>
    <vt:vector size="4" baseType="variant">
      <vt:variant>
        <vt:lpstr>Theme</vt:lpstr>
      </vt:variant>
      <vt:variant>
        <vt:i4>10</vt:i4>
      </vt:variant>
      <vt:variant>
        <vt:lpstr>Slide Titles</vt:lpstr>
      </vt:variant>
      <vt:variant>
        <vt:i4>8</vt:i4>
      </vt:variant>
    </vt:vector>
  </HeadingPairs>
  <TitlesOfParts>
    <vt:vector size="18"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Perceptual Constancies</dc:title>
  <dc:creator>teststud</dc:creator>
  <cp:lastModifiedBy>t.aisuwariya</cp:lastModifiedBy>
  <cp:revision>11</cp:revision>
  <dcterms:created xsi:type="dcterms:W3CDTF">2010-03-14T23:20:49Z</dcterms:created>
  <dcterms:modified xsi:type="dcterms:W3CDTF">2017-11-19T15:37:08Z</dcterms:modified>
  <dc:language>en-US</dc:language>
</cp:coreProperties>
</file>