
<file path=[Content_Types].xml><?xml version="1.0" encoding="utf-8"?>
<Types xmlns="http://schemas.openxmlformats.org/package/2006/content-types">
  <Override PartName="/_rels/.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15.jpeg" ContentType="image/jpeg"/>
  <Override PartName="/ppt/media/image14.jpeg" ContentType="image/jpeg"/>
  <Override PartName="/ppt/media/image13.jpeg" ContentType="image/jpeg"/>
  <Override PartName="/ppt/media/image12.jpeg" ContentType="image/jpeg"/>
  <Override PartName="/ppt/media/image11.png" ContentType="image/png"/>
  <Override PartName="/ppt/media/image1.png" ContentType="image/png"/>
  <Override PartName="/ppt/media/image8.jpeg" ContentType="image/jpeg"/>
  <Override PartName="/ppt/media/image2.png" ContentType="image/png"/>
  <Override PartName="/ppt/media/image3.png" ContentType="image/png"/>
  <Override PartName="/ppt/media/image4.png" ContentType="image/png"/>
  <Override PartName="/ppt/media/image5.png" ContentType="image/png"/>
  <Override PartName="/ppt/media/image6.wmf" ContentType="image/x-wmf"/>
  <Override PartName="/ppt/media/image9.jpeg" ContentType="image/jpeg"/>
  <Override PartName="/ppt/media/image7.png" ContentType="image/png"/>
  <Override PartName="/ppt/media/image10.jpeg" ContentType="image/jpe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1"/>
          <p:cNvSpPr/>
          <p:nvPr/>
        </p:nvSpPr>
        <p:spPr>
          <a:xfrm>
            <a:off x="0" y="0"/>
            <a:ext cx="6858000" cy="9144000"/>
          </a:xfrm>
          <a:prstGeom prst="rect">
            <a:avLst/>
          </a:prstGeom>
          <a:solidFill>
            <a:srgbClr val="ffffff"/>
          </a:solidFill>
          <a:ln>
            <a:noFill/>
          </a:ln>
        </p:spPr>
      </p:sp>
      <p:sp>
        <p:nvSpPr>
          <p:cNvPr id="128" name="PlaceHolder 2"/>
          <p:cNvSpPr>
            <a:spLocks noGrp="1"/>
          </p:cNvSpPr>
          <p:nvPr>
            <p:ph type="hdr"/>
          </p:nvPr>
        </p:nvSpPr>
        <p:spPr>
          <a:xfrm>
            <a:off x="-360" y="0"/>
            <a:ext cx="2971800" cy="457200"/>
          </a:xfrm>
          <a:prstGeom prst="rect">
            <a:avLst/>
          </a:prstGeom>
        </p:spPr>
        <p:txBody>
          <a:bodyPr lIns="90000" rIns="90000" tIns="46800" bIns="46800"/>
          <a:p>
            <a:endParaRPr b="0" lang="en-US" sz="2400" spc="-1" strike="noStrike">
              <a:solidFill>
                <a:srgbClr val="000000"/>
              </a:solidFill>
              <a:uFill>
                <a:solidFill>
                  <a:srgbClr val="ffffff"/>
                </a:solidFill>
              </a:uFill>
              <a:latin typeface="Times New Roman"/>
            </a:endParaRPr>
          </a:p>
        </p:txBody>
      </p:sp>
      <p:sp>
        <p:nvSpPr>
          <p:cNvPr id="129" name="PlaceHolder 3"/>
          <p:cNvSpPr>
            <a:spLocks noGrp="1"/>
          </p:cNvSpPr>
          <p:nvPr>
            <p:ph type="dt"/>
          </p:nvPr>
        </p:nvSpPr>
        <p:spPr>
          <a:xfrm>
            <a:off x="3884400" y="0"/>
            <a:ext cx="2971800" cy="457200"/>
          </a:xfrm>
          <a:prstGeom prst="rect">
            <a:avLst/>
          </a:prstGeom>
        </p:spPr>
        <p:txBody>
          <a:bodyPr lIns="90000" rIns="90000" tIns="46800" bIns="46800"/>
          <a:p>
            <a:endParaRPr b="0" lang="en-US" sz="2400" spc="-1" strike="noStrike">
              <a:solidFill>
                <a:srgbClr val="000000"/>
              </a:solidFill>
              <a:uFill>
                <a:solidFill>
                  <a:srgbClr val="ffffff"/>
                </a:solidFill>
              </a:uFill>
              <a:latin typeface="Times New Roman"/>
            </a:endParaRPr>
          </a:p>
        </p:txBody>
      </p:sp>
      <p:sp>
        <p:nvSpPr>
          <p:cNvPr id="130" name="PlaceHolder 4"/>
          <p:cNvSpPr>
            <a:spLocks noGrp="1"/>
          </p:cNvSpPr>
          <p:nvPr>
            <p:ph type="body"/>
          </p:nvPr>
        </p:nvSpPr>
        <p:spPr>
          <a:xfrm>
            <a:off x="685800" y="4343400"/>
            <a:ext cx="5486400" cy="4114800"/>
          </a:xfrm>
          <a:prstGeom prst="rect">
            <a:avLst/>
          </a:prstGeom>
        </p:spPr>
        <p:txBody>
          <a:bodyPr lIns="90000" rIns="90000" tIns="46800" bIns="46800"/>
          <a:p>
            <a:r>
              <a:rPr b="0" lang="en-US" sz="1200" spc="-1" strike="noStrike">
                <a:solidFill>
                  <a:srgbClr val="000000"/>
                </a:solidFill>
                <a:uFill>
                  <a:solidFill>
                    <a:srgbClr val="ffffff"/>
                  </a:solidFill>
                </a:uFill>
                <a:latin typeface="Arial"/>
              </a:rPr>
              <a:t>Click to edit the notes format</a:t>
            </a:r>
            <a:endParaRPr b="0" lang="en-US" sz="1200" spc="-1" strike="noStrike">
              <a:solidFill>
                <a:srgbClr val="000000"/>
              </a:solidFill>
              <a:uFill>
                <a:solidFill>
                  <a:srgbClr val="ffffff"/>
                </a:solidFill>
              </a:uFill>
              <a:latin typeface="Arial"/>
            </a:endParaRPr>
          </a:p>
        </p:txBody>
      </p:sp>
      <p:sp>
        <p:nvSpPr>
          <p:cNvPr id="131" name="PlaceHolder 5"/>
          <p:cNvSpPr>
            <a:spLocks noGrp="1"/>
          </p:cNvSpPr>
          <p:nvPr>
            <p:ph type="ftr"/>
          </p:nvPr>
        </p:nvSpPr>
        <p:spPr>
          <a:xfrm>
            <a:off x="-360" y="8685360"/>
            <a:ext cx="2971800" cy="457200"/>
          </a:xfrm>
          <a:prstGeom prst="rect">
            <a:avLst/>
          </a:prstGeom>
        </p:spPr>
        <p:txBody>
          <a:bodyPr lIns="90000" rIns="90000" tIns="46800" bIns="46800" anchor="b"/>
          <a:p>
            <a:endParaRPr b="0" lang="en-US" sz="2400" spc="-1" strike="noStrike">
              <a:solidFill>
                <a:srgbClr val="000000"/>
              </a:solidFill>
              <a:uFill>
                <a:solidFill>
                  <a:srgbClr val="ffffff"/>
                </a:solidFill>
              </a:uFill>
              <a:latin typeface="Times New Roman"/>
            </a:endParaRPr>
          </a:p>
        </p:txBody>
      </p:sp>
      <p:sp>
        <p:nvSpPr>
          <p:cNvPr id="132" name="PlaceHolder 6"/>
          <p:cNvSpPr>
            <a:spLocks noGrp="1"/>
          </p:cNvSpPr>
          <p:nvPr>
            <p:ph type="sldNum"/>
          </p:nvPr>
        </p:nvSpPr>
        <p:spPr>
          <a:xfrm>
            <a:off x="3884400" y="8685360"/>
            <a:ext cx="2971800" cy="457200"/>
          </a:xfrm>
          <a:prstGeom prst="rect">
            <a:avLst/>
          </a:prstGeom>
        </p:spPr>
        <p:txBody>
          <a:bodyPr lIns="90000" rIns="90000" tIns="46800" bIns="46800" anchor="b"/>
          <a:p>
            <a:pPr marL="216000" indent="-216000" algn="r">
              <a:buClr>
                <a:srgbClr val="000000"/>
              </a:buClr>
              <a:buSzPct val="45000"/>
              <a:buFont typeface="Wingdings" charset="2"/>
              <a:buChar char=""/>
            </a:pPr>
            <a:fld id="{723C9A7F-AE61-421E-8B64-8E8CB6F64566}" type="slidenum">
              <a:rPr b="0" lang="en-US" sz="1200" spc="-1" strike="noStrike">
                <a:solidFill>
                  <a:srgbClr val="000000"/>
                </a:solidFill>
                <a:uFill>
                  <a:solidFill>
                    <a:srgbClr val="ffffff"/>
                  </a:solidFill>
                </a:uFill>
                <a:latin typeface="Times New Roman"/>
              </a:rPr>
              <a:t>&lt;number&gt;</a:t>
            </a:fld>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85800" y="4343400"/>
            <a:ext cx="5486400" cy="4114800"/>
          </a:xfrm>
          <a:prstGeom prst="rect">
            <a:avLst/>
          </a:prstGeom>
          <a:noFill/>
          <a:ln>
            <a:noFill/>
          </a:ln>
        </p:spPr>
      </p:sp>
      <p:sp>
        <p:nvSpPr>
          <p:cNvPr id="189" name="CustomShape 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CD2D1B13-FAAA-4192-AF7E-A559C1A68AAC}" type="slidenum">
              <a:rPr b="0" lang="en-US" sz="1200" spc="-1" strike="noStrike">
                <a:solidFill>
                  <a:srgbClr val="000000"/>
                </a:solidFill>
                <a:uFill>
                  <a:solidFill>
                    <a:srgbClr val="ffffff"/>
                  </a:solidFill>
                </a:uFill>
                <a:latin typeface="Arial"/>
              </a:rPr>
              <a:t>&lt;number&gt;</a:t>
            </a:fld>
            <a:endParaRPr b="0" lang="en-US"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28" name="PlaceHolder 2"/>
          <p:cNvSpPr>
            <a:spLocks noGrp="1"/>
          </p:cNvSpPr>
          <p:nvPr>
            <p:ph type="body"/>
          </p:nvPr>
        </p:nvSpPr>
        <p:spPr>
          <a:xfrm>
            <a:off x="457200" y="45684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29" name="PlaceHolder 3"/>
          <p:cNvSpPr>
            <a:spLocks noGrp="1"/>
          </p:cNvSpPr>
          <p:nvPr>
            <p:ph type="body"/>
          </p:nvPr>
        </p:nvSpPr>
        <p:spPr>
          <a:xfrm>
            <a:off x="457200" y="344196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31"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32"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33" name="PlaceHolder 4"/>
          <p:cNvSpPr>
            <a:spLocks noGrp="1"/>
          </p:cNvSpPr>
          <p:nvPr>
            <p:ph type="body"/>
          </p:nvPr>
        </p:nvSpPr>
        <p:spPr>
          <a:xfrm>
            <a:off x="233172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34" name="PlaceHolder 5"/>
          <p:cNvSpPr>
            <a:spLocks noGrp="1"/>
          </p:cNvSpPr>
          <p:nvPr>
            <p:ph type="body"/>
          </p:nvPr>
        </p:nvSpPr>
        <p:spPr>
          <a:xfrm>
            <a:off x="45720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36" name="PlaceHolder 2"/>
          <p:cNvSpPr>
            <a:spLocks noGrp="1"/>
          </p:cNvSpPr>
          <p:nvPr>
            <p:ph type="body"/>
          </p:nvPr>
        </p:nvSpPr>
        <p:spPr>
          <a:xfrm>
            <a:off x="45720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37" name="PlaceHolder 3"/>
          <p:cNvSpPr>
            <a:spLocks noGrp="1"/>
          </p:cNvSpPr>
          <p:nvPr>
            <p:ph type="body"/>
          </p:nvPr>
        </p:nvSpPr>
        <p:spPr>
          <a:xfrm>
            <a:off x="169416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38" name="PlaceHolder 4"/>
          <p:cNvSpPr>
            <a:spLocks noGrp="1"/>
          </p:cNvSpPr>
          <p:nvPr>
            <p:ph type="body"/>
          </p:nvPr>
        </p:nvSpPr>
        <p:spPr>
          <a:xfrm>
            <a:off x="293076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39" name="PlaceHolder 5"/>
          <p:cNvSpPr>
            <a:spLocks noGrp="1"/>
          </p:cNvSpPr>
          <p:nvPr>
            <p:ph type="body"/>
          </p:nvPr>
        </p:nvSpPr>
        <p:spPr>
          <a:xfrm>
            <a:off x="293076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40" name="PlaceHolder 6"/>
          <p:cNvSpPr>
            <a:spLocks noGrp="1"/>
          </p:cNvSpPr>
          <p:nvPr>
            <p:ph type="body"/>
          </p:nvPr>
        </p:nvSpPr>
        <p:spPr>
          <a:xfrm>
            <a:off x="169416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41" name="PlaceHolder 7"/>
          <p:cNvSpPr>
            <a:spLocks noGrp="1"/>
          </p:cNvSpPr>
          <p:nvPr>
            <p:ph type="body"/>
          </p:nvPr>
        </p:nvSpPr>
        <p:spPr>
          <a:xfrm>
            <a:off x="45720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50" name="PlaceHolder 2"/>
          <p:cNvSpPr>
            <a:spLocks noGrp="1"/>
          </p:cNvSpPr>
          <p:nvPr>
            <p:ph type="subTitle"/>
          </p:nvPr>
        </p:nvSpPr>
        <p:spPr>
          <a:xfrm>
            <a:off x="457200" y="456840"/>
            <a:ext cx="3657600" cy="5715000"/>
          </a:xfrm>
          <a:prstGeom prst="rect">
            <a:avLst/>
          </a:prstGeom>
        </p:spPr>
        <p:txBody>
          <a:bodyPr lIns="0" rIns="0" tIns="0" bIns="0" anchor="ctr"/>
          <a:p>
            <a:pPr algn="ctr">
              <a:spcBef>
                <a:spcPts val="448"/>
              </a:spcBef>
            </a:pPr>
            <a:endParaRPr b="0" lang="en-US" sz="1800" spc="-1" strike="noStrike">
              <a:solidFill>
                <a:srgbClr val="000000"/>
              </a:solidFill>
              <a:uFill>
                <a:solidFill>
                  <a:srgbClr val="ffffff"/>
                </a:solidFill>
              </a:uFill>
              <a:latin typeface="Book Antiqua"/>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52" name="PlaceHolder 2"/>
          <p:cNvSpPr>
            <a:spLocks noGrp="1"/>
          </p:cNvSpPr>
          <p:nvPr>
            <p:ph type="body"/>
          </p:nvPr>
        </p:nvSpPr>
        <p:spPr>
          <a:xfrm>
            <a:off x="457200" y="456840"/>
            <a:ext cx="365760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54" name="PlaceHolder 2"/>
          <p:cNvSpPr>
            <a:spLocks noGrp="1"/>
          </p:cNvSpPr>
          <p:nvPr>
            <p:ph type="body"/>
          </p:nvPr>
        </p:nvSpPr>
        <p:spPr>
          <a:xfrm>
            <a:off x="45720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55" name="PlaceHolder 3"/>
          <p:cNvSpPr>
            <a:spLocks noGrp="1"/>
          </p:cNvSpPr>
          <p:nvPr>
            <p:ph type="body"/>
          </p:nvPr>
        </p:nvSpPr>
        <p:spPr>
          <a:xfrm>
            <a:off x="233172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876560" y="6845040"/>
            <a:ext cx="2819160" cy="13716000"/>
          </a:xfrm>
          <a:prstGeom prst="rect">
            <a:avLst/>
          </a:prstGeom>
        </p:spPr>
        <p:txBody>
          <a:bodyPr lIns="0" rIns="0" tIns="0" bIns="0" anchor="ctr"/>
          <a:p>
            <a:pPr algn="ctr">
              <a:spcBef>
                <a:spcPts val="448"/>
              </a:spcBef>
            </a:pPr>
            <a:endParaRPr b="0" lang="en-US" sz="1800" spc="-1" strike="noStrike">
              <a:solidFill>
                <a:srgbClr val="000000"/>
              </a:solidFill>
              <a:uFill>
                <a:solidFill>
                  <a:srgbClr val="ffffff"/>
                </a:solidFill>
              </a:uFill>
              <a:latin typeface="Book Antiqua"/>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59"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60" name="PlaceHolder 3"/>
          <p:cNvSpPr>
            <a:spLocks noGrp="1"/>
          </p:cNvSpPr>
          <p:nvPr>
            <p:ph type="body"/>
          </p:nvPr>
        </p:nvSpPr>
        <p:spPr>
          <a:xfrm>
            <a:off x="45720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61" name="PlaceHolder 4"/>
          <p:cNvSpPr>
            <a:spLocks noGrp="1"/>
          </p:cNvSpPr>
          <p:nvPr>
            <p:ph type="body"/>
          </p:nvPr>
        </p:nvSpPr>
        <p:spPr>
          <a:xfrm>
            <a:off x="233172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7" name="PlaceHolder 2"/>
          <p:cNvSpPr>
            <a:spLocks noGrp="1"/>
          </p:cNvSpPr>
          <p:nvPr>
            <p:ph type="subTitle"/>
          </p:nvPr>
        </p:nvSpPr>
        <p:spPr>
          <a:xfrm>
            <a:off x="457200" y="456840"/>
            <a:ext cx="3657600" cy="5715000"/>
          </a:xfrm>
          <a:prstGeom prst="rect">
            <a:avLst/>
          </a:prstGeom>
        </p:spPr>
        <p:txBody>
          <a:bodyPr lIns="0" rIns="0" tIns="0" bIns="0" anchor="ctr"/>
          <a:p>
            <a:pPr algn="ctr">
              <a:spcBef>
                <a:spcPts val="448"/>
              </a:spcBef>
            </a:pPr>
            <a:endParaRPr b="0" lang="en-US" sz="1800" spc="-1" strike="noStrike">
              <a:solidFill>
                <a:srgbClr val="000000"/>
              </a:solidFill>
              <a:uFill>
                <a:solidFill>
                  <a:srgbClr val="ffffff"/>
                </a:solidFill>
              </a:uFill>
              <a:latin typeface="Book Antiqua"/>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63" name="PlaceHolder 2"/>
          <p:cNvSpPr>
            <a:spLocks noGrp="1"/>
          </p:cNvSpPr>
          <p:nvPr>
            <p:ph type="body"/>
          </p:nvPr>
        </p:nvSpPr>
        <p:spPr>
          <a:xfrm>
            <a:off x="45720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64"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65" name="PlaceHolder 4"/>
          <p:cNvSpPr>
            <a:spLocks noGrp="1"/>
          </p:cNvSpPr>
          <p:nvPr>
            <p:ph type="body"/>
          </p:nvPr>
        </p:nvSpPr>
        <p:spPr>
          <a:xfrm>
            <a:off x="233172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67"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68"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69" name="PlaceHolder 4"/>
          <p:cNvSpPr>
            <a:spLocks noGrp="1"/>
          </p:cNvSpPr>
          <p:nvPr>
            <p:ph type="body"/>
          </p:nvPr>
        </p:nvSpPr>
        <p:spPr>
          <a:xfrm>
            <a:off x="457200" y="344196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71" name="PlaceHolder 2"/>
          <p:cNvSpPr>
            <a:spLocks noGrp="1"/>
          </p:cNvSpPr>
          <p:nvPr>
            <p:ph type="body"/>
          </p:nvPr>
        </p:nvSpPr>
        <p:spPr>
          <a:xfrm>
            <a:off x="457200" y="45684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72" name="PlaceHolder 3"/>
          <p:cNvSpPr>
            <a:spLocks noGrp="1"/>
          </p:cNvSpPr>
          <p:nvPr>
            <p:ph type="body"/>
          </p:nvPr>
        </p:nvSpPr>
        <p:spPr>
          <a:xfrm>
            <a:off x="457200" y="344196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74"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75"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76" name="PlaceHolder 4"/>
          <p:cNvSpPr>
            <a:spLocks noGrp="1"/>
          </p:cNvSpPr>
          <p:nvPr>
            <p:ph type="body"/>
          </p:nvPr>
        </p:nvSpPr>
        <p:spPr>
          <a:xfrm>
            <a:off x="233172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77" name="PlaceHolder 5"/>
          <p:cNvSpPr>
            <a:spLocks noGrp="1"/>
          </p:cNvSpPr>
          <p:nvPr>
            <p:ph type="body"/>
          </p:nvPr>
        </p:nvSpPr>
        <p:spPr>
          <a:xfrm>
            <a:off x="45720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79" name="PlaceHolder 2"/>
          <p:cNvSpPr>
            <a:spLocks noGrp="1"/>
          </p:cNvSpPr>
          <p:nvPr>
            <p:ph type="body"/>
          </p:nvPr>
        </p:nvSpPr>
        <p:spPr>
          <a:xfrm>
            <a:off x="45720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80" name="PlaceHolder 3"/>
          <p:cNvSpPr>
            <a:spLocks noGrp="1"/>
          </p:cNvSpPr>
          <p:nvPr>
            <p:ph type="body"/>
          </p:nvPr>
        </p:nvSpPr>
        <p:spPr>
          <a:xfrm>
            <a:off x="169416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81" name="PlaceHolder 4"/>
          <p:cNvSpPr>
            <a:spLocks noGrp="1"/>
          </p:cNvSpPr>
          <p:nvPr>
            <p:ph type="body"/>
          </p:nvPr>
        </p:nvSpPr>
        <p:spPr>
          <a:xfrm>
            <a:off x="293076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82" name="PlaceHolder 5"/>
          <p:cNvSpPr>
            <a:spLocks noGrp="1"/>
          </p:cNvSpPr>
          <p:nvPr>
            <p:ph type="body"/>
          </p:nvPr>
        </p:nvSpPr>
        <p:spPr>
          <a:xfrm>
            <a:off x="293076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83" name="PlaceHolder 6"/>
          <p:cNvSpPr>
            <a:spLocks noGrp="1"/>
          </p:cNvSpPr>
          <p:nvPr>
            <p:ph type="body"/>
          </p:nvPr>
        </p:nvSpPr>
        <p:spPr>
          <a:xfrm>
            <a:off x="169416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84" name="PlaceHolder 7"/>
          <p:cNvSpPr>
            <a:spLocks noGrp="1"/>
          </p:cNvSpPr>
          <p:nvPr>
            <p:ph type="body"/>
          </p:nvPr>
        </p:nvSpPr>
        <p:spPr>
          <a:xfrm>
            <a:off x="45720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92" name="PlaceHolder 2"/>
          <p:cNvSpPr>
            <a:spLocks noGrp="1"/>
          </p:cNvSpPr>
          <p:nvPr>
            <p:ph type="subTitle"/>
          </p:nvPr>
        </p:nvSpPr>
        <p:spPr>
          <a:xfrm>
            <a:off x="457200" y="456840"/>
            <a:ext cx="3657600" cy="5715000"/>
          </a:xfrm>
          <a:prstGeom prst="rect">
            <a:avLst/>
          </a:prstGeom>
        </p:spPr>
        <p:txBody>
          <a:bodyPr lIns="0" rIns="0" tIns="0" bIns="0" anchor="ctr"/>
          <a:p>
            <a:pPr algn="ctr">
              <a:spcBef>
                <a:spcPts val="448"/>
              </a:spcBef>
            </a:pPr>
            <a:endParaRPr b="0" lang="en-US" sz="1800" spc="-1" strike="noStrike">
              <a:solidFill>
                <a:srgbClr val="000000"/>
              </a:solidFill>
              <a:uFill>
                <a:solidFill>
                  <a:srgbClr val="ffffff"/>
                </a:solidFill>
              </a:uFill>
              <a:latin typeface="Book Antiqua"/>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94" name="PlaceHolder 2"/>
          <p:cNvSpPr>
            <a:spLocks noGrp="1"/>
          </p:cNvSpPr>
          <p:nvPr>
            <p:ph type="body"/>
          </p:nvPr>
        </p:nvSpPr>
        <p:spPr>
          <a:xfrm>
            <a:off x="457200" y="456840"/>
            <a:ext cx="365760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96" name="PlaceHolder 2"/>
          <p:cNvSpPr>
            <a:spLocks noGrp="1"/>
          </p:cNvSpPr>
          <p:nvPr>
            <p:ph type="body"/>
          </p:nvPr>
        </p:nvSpPr>
        <p:spPr>
          <a:xfrm>
            <a:off x="45720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97" name="PlaceHolder 3"/>
          <p:cNvSpPr>
            <a:spLocks noGrp="1"/>
          </p:cNvSpPr>
          <p:nvPr>
            <p:ph type="body"/>
          </p:nvPr>
        </p:nvSpPr>
        <p:spPr>
          <a:xfrm>
            <a:off x="233172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9" name="PlaceHolder 2"/>
          <p:cNvSpPr>
            <a:spLocks noGrp="1"/>
          </p:cNvSpPr>
          <p:nvPr>
            <p:ph type="body"/>
          </p:nvPr>
        </p:nvSpPr>
        <p:spPr>
          <a:xfrm>
            <a:off x="457200" y="456840"/>
            <a:ext cx="365760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876560" y="6845040"/>
            <a:ext cx="2819160" cy="13716000"/>
          </a:xfrm>
          <a:prstGeom prst="rect">
            <a:avLst/>
          </a:prstGeom>
        </p:spPr>
        <p:txBody>
          <a:bodyPr lIns="0" rIns="0" tIns="0" bIns="0" anchor="ctr"/>
          <a:p>
            <a:pPr algn="ctr">
              <a:spcBef>
                <a:spcPts val="448"/>
              </a:spcBef>
            </a:pPr>
            <a:endParaRPr b="0" lang="en-US" sz="1800" spc="-1" strike="noStrike">
              <a:solidFill>
                <a:srgbClr val="000000"/>
              </a:solidFill>
              <a:uFill>
                <a:solidFill>
                  <a:srgbClr val="ffffff"/>
                </a:solidFill>
              </a:uFill>
              <a:latin typeface="Book Antiqua"/>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01"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02" name="PlaceHolder 3"/>
          <p:cNvSpPr>
            <a:spLocks noGrp="1"/>
          </p:cNvSpPr>
          <p:nvPr>
            <p:ph type="body"/>
          </p:nvPr>
        </p:nvSpPr>
        <p:spPr>
          <a:xfrm>
            <a:off x="45720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03" name="PlaceHolder 4"/>
          <p:cNvSpPr>
            <a:spLocks noGrp="1"/>
          </p:cNvSpPr>
          <p:nvPr>
            <p:ph type="body"/>
          </p:nvPr>
        </p:nvSpPr>
        <p:spPr>
          <a:xfrm>
            <a:off x="233172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05" name="PlaceHolder 2"/>
          <p:cNvSpPr>
            <a:spLocks noGrp="1"/>
          </p:cNvSpPr>
          <p:nvPr>
            <p:ph type="body"/>
          </p:nvPr>
        </p:nvSpPr>
        <p:spPr>
          <a:xfrm>
            <a:off x="45720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06"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07" name="PlaceHolder 4"/>
          <p:cNvSpPr>
            <a:spLocks noGrp="1"/>
          </p:cNvSpPr>
          <p:nvPr>
            <p:ph type="body"/>
          </p:nvPr>
        </p:nvSpPr>
        <p:spPr>
          <a:xfrm>
            <a:off x="233172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09"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10"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11" name="PlaceHolder 4"/>
          <p:cNvSpPr>
            <a:spLocks noGrp="1"/>
          </p:cNvSpPr>
          <p:nvPr>
            <p:ph type="body"/>
          </p:nvPr>
        </p:nvSpPr>
        <p:spPr>
          <a:xfrm>
            <a:off x="457200" y="344196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13" name="PlaceHolder 2"/>
          <p:cNvSpPr>
            <a:spLocks noGrp="1"/>
          </p:cNvSpPr>
          <p:nvPr>
            <p:ph type="body"/>
          </p:nvPr>
        </p:nvSpPr>
        <p:spPr>
          <a:xfrm>
            <a:off x="457200" y="45684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14" name="PlaceHolder 3"/>
          <p:cNvSpPr>
            <a:spLocks noGrp="1"/>
          </p:cNvSpPr>
          <p:nvPr>
            <p:ph type="body"/>
          </p:nvPr>
        </p:nvSpPr>
        <p:spPr>
          <a:xfrm>
            <a:off x="457200" y="344196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16"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17"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18" name="PlaceHolder 4"/>
          <p:cNvSpPr>
            <a:spLocks noGrp="1"/>
          </p:cNvSpPr>
          <p:nvPr>
            <p:ph type="body"/>
          </p:nvPr>
        </p:nvSpPr>
        <p:spPr>
          <a:xfrm>
            <a:off x="233172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19" name="PlaceHolder 5"/>
          <p:cNvSpPr>
            <a:spLocks noGrp="1"/>
          </p:cNvSpPr>
          <p:nvPr>
            <p:ph type="body"/>
          </p:nvPr>
        </p:nvSpPr>
        <p:spPr>
          <a:xfrm>
            <a:off x="45720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21" name="PlaceHolder 2"/>
          <p:cNvSpPr>
            <a:spLocks noGrp="1"/>
          </p:cNvSpPr>
          <p:nvPr>
            <p:ph type="body"/>
          </p:nvPr>
        </p:nvSpPr>
        <p:spPr>
          <a:xfrm>
            <a:off x="45720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22" name="PlaceHolder 3"/>
          <p:cNvSpPr>
            <a:spLocks noGrp="1"/>
          </p:cNvSpPr>
          <p:nvPr>
            <p:ph type="body"/>
          </p:nvPr>
        </p:nvSpPr>
        <p:spPr>
          <a:xfrm>
            <a:off x="169416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23" name="PlaceHolder 4"/>
          <p:cNvSpPr>
            <a:spLocks noGrp="1"/>
          </p:cNvSpPr>
          <p:nvPr>
            <p:ph type="body"/>
          </p:nvPr>
        </p:nvSpPr>
        <p:spPr>
          <a:xfrm>
            <a:off x="2930760" y="45684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24" name="PlaceHolder 5"/>
          <p:cNvSpPr>
            <a:spLocks noGrp="1"/>
          </p:cNvSpPr>
          <p:nvPr>
            <p:ph type="body"/>
          </p:nvPr>
        </p:nvSpPr>
        <p:spPr>
          <a:xfrm>
            <a:off x="293076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25" name="PlaceHolder 6"/>
          <p:cNvSpPr>
            <a:spLocks noGrp="1"/>
          </p:cNvSpPr>
          <p:nvPr>
            <p:ph type="body"/>
          </p:nvPr>
        </p:nvSpPr>
        <p:spPr>
          <a:xfrm>
            <a:off x="169416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26" name="PlaceHolder 7"/>
          <p:cNvSpPr>
            <a:spLocks noGrp="1"/>
          </p:cNvSpPr>
          <p:nvPr>
            <p:ph type="body"/>
          </p:nvPr>
        </p:nvSpPr>
        <p:spPr>
          <a:xfrm>
            <a:off x="457200" y="3441960"/>
            <a:ext cx="117756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1" name="PlaceHolder 2"/>
          <p:cNvSpPr>
            <a:spLocks noGrp="1"/>
          </p:cNvSpPr>
          <p:nvPr>
            <p:ph type="body"/>
          </p:nvPr>
        </p:nvSpPr>
        <p:spPr>
          <a:xfrm>
            <a:off x="45720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2" name="PlaceHolder 3"/>
          <p:cNvSpPr>
            <a:spLocks noGrp="1"/>
          </p:cNvSpPr>
          <p:nvPr>
            <p:ph type="body"/>
          </p:nvPr>
        </p:nvSpPr>
        <p:spPr>
          <a:xfrm>
            <a:off x="233172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876560" y="6845040"/>
            <a:ext cx="2819160" cy="13716000"/>
          </a:xfrm>
          <a:prstGeom prst="rect">
            <a:avLst/>
          </a:prstGeom>
        </p:spPr>
        <p:txBody>
          <a:bodyPr lIns="0" rIns="0" tIns="0" bIns="0" anchor="ctr"/>
          <a:p>
            <a:pPr algn="ctr">
              <a:spcBef>
                <a:spcPts val="448"/>
              </a:spcBef>
            </a:pPr>
            <a:endParaRPr b="0" lang="en-US" sz="1800" spc="-1" strike="noStrike">
              <a:solidFill>
                <a:srgbClr val="000000"/>
              </a:solidFill>
              <a:uFill>
                <a:solidFill>
                  <a:srgbClr val="ffffff"/>
                </a:solidFill>
              </a:uFill>
              <a:latin typeface="Book Antiqu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6"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7" name="PlaceHolder 3"/>
          <p:cNvSpPr>
            <a:spLocks noGrp="1"/>
          </p:cNvSpPr>
          <p:nvPr>
            <p:ph type="body"/>
          </p:nvPr>
        </p:nvSpPr>
        <p:spPr>
          <a:xfrm>
            <a:off x="45720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18" name="PlaceHolder 4"/>
          <p:cNvSpPr>
            <a:spLocks noGrp="1"/>
          </p:cNvSpPr>
          <p:nvPr>
            <p:ph type="body"/>
          </p:nvPr>
        </p:nvSpPr>
        <p:spPr>
          <a:xfrm>
            <a:off x="233172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20" name="PlaceHolder 2"/>
          <p:cNvSpPr>
            <a:spLocks noGrp="1"/>
          </p:cNvSpPr>
          <p:nvPr>
            <p:ph type="body"/>
          </p:nvPr>
        </p:nvSpPr>
        <p:spPr>
          <a:xfrm>
            <a:off x="457200" y="456840"/>
            <a:ext cx="1784880" cy="571500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21"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22" name="PlaceHolder 4"/>
          <p:cNvSpPr>
            <a:spLocks noGrp="1"/>
          </p:cNvSpPr>
          <p:nvPr>
            <p:ph type="body"/>
          </p:nvPr>
        </p:nvSpPr>
        <p:spPr>
          <a:xfrm>
            <a:off x="2331720" y="344196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876560" y="456840"/>
            <a:ext cx="2819160" cy="5715000"/>
          </a:xfrm>
          <a:prstGeom prst="rect">
            <a:avLst/>
          </a:prstGeom>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24" name="PlaceHolder 2"/>
          <p:cNvSpPr>
            <a:spLocks noGrp="1"/>
          </p:cNvSpPr>
          <p:nvPr>
            <p:ph type="body"/>
          </p:nvPr>
        </p:nvSpPr>
        <p:spPr>
          <a:xfrm>
            <a:off x="45720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25" name="PlaceHolder 3"/>
          <p:cNvSpPr>
            <a:spLocks noGrp="1"/>
          </p:cNvSpPr>
          <p:nvPr>
            <p:ph type="body"/>
          </p:nvPr>
        </p:nvSpPr>
        <p:spPr>
          <a:xfrm>
            <a:off x="2331720" y="456840"/>
            <a:ext cx="178488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
        <p:nvSpPr>
          <p:cNvPr id="26" name="PlaceHolder 4"/>
          <p:cNvSpPr>
            <a:spLocks noGrp="1"/>
          </p:cNvSpPr>
          <p:nvPr>
            <p:ph type="body"/>
          </p:nvPr>
        </p:nvSpPr>
        <p:spPr>
          <a:xfrm>
            <a:off x="457200" y="3441960"/>
            <a:ext cx="3657600" cy="2725920"/>
          </a:xfrm>
          <a:prstGeom prst="rect">
            <a:avLst/>
          </a:prstGeom>
        </p:spPr>
        <p:txBody>
          <a:bodyPr lIns="90000" rIns="90000" tIns="46800" bIns="46800" anchor="ctr">
            <a:normAutofit/>
          </a:bodyPr>
          <a:p>
            <a:endParaRPr b="0" lang="en-US" sz="1800" spc="-1" strike="noStrike">
              <a:solidFill>
                <a:srgbClr val="000000"/>
              </a:solidFill>
              <a:uFill>
                <a:solidFill>
                  <a:srgbClr val="ffffff"/>
                </a:solidFill>
              </a:u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1" descr="sphere2.png"/>
          <p:cNvPicPr/>
          <p:nvPr/>
        </p:nvPicPr>
        <p:blipFill>
          <a:blip r:embed="rId2"/>
          <a:stretch/>
        </p:blipFill>
        <p:spPr>
          <a:xfrm>
            <a:off x="8823240" y="0"/>
            <a:ext cx="320760" cy="6858000"/>
          </a:xfrm>
          <a:prstGeom prst="rect">
            <a:avLst/>
          </a:prstGeom>
          <a:ln>
            <a:noFill/>
          </a:ln>
        </p:spPr>
      </p:pic>
      <p:sp>
        <p:nvSpPr>
          <p:cNvPr id="1" name="PlaceHolder 1"/>
          <p:cNvSpPr>
            <a:spLocks noGrp="1"/>
          </p:cNvSpPr>
          <p:nvPr>
            <p:ph type="title"/>
          </p:nvPr>
        </p:nvSpPr>
        <p:spPr>
          <a:xfrm>
            <a:off x="4876560" y="456840"/>
            <a:ext cx="2819160" cy="5715000"/>
          </a:xfrm>
          <a:prstGeom prst="rect">
            <a:avLst/>
          </a:prstGeom>
        </p:spPr>
        <p:txBody>
          <a:bodyPr lIns="90000" rIns="90000" tIns="46800" bIns="46800" anchor="ctr"/>
          <a:p>
            <a:pPr algn="r"/>
            <a:r>
              <a:rPr b="0" lang="en-US" sz="2800" spc="-1" strike="noStrike">
                <a:solidFill>
                  <a:srgbClr val="000000"/>
                </a:solidFill>
                <a:uFill>
                  <a:solidFill>
                    <a:srgbClr val="ffffff"/>
                  </a:solidFill>
                </a:uFill>
                <a:latin typeface="Lucida Sans"/>
              </a:rPr>
              <a:t>Click to edit the title text format</a:t>
            </a:r>
            <a:endParaRPr b="0" lang="en-US" sz="2800" spc="-1" strike="noStrike">
              <a:solidFill>
                <a:srgbClr val="000000"/>
              </a:solidFill>
              <a:uFill>
                <a:solidFill>
                  <a:srgbClr val="ffffff"/>
                </a:solidFill>
              </a:uFill>
              <a:latin typeface="Lucida Sans"/>
            </a:endParaRPr>
          </a:p>
        </p:txBody>
      </p:sp>
      <p:sp>
        <p:nvSpPr>
          <p:cNvPr id="2" name="PlaceHolder 2"/>
          <p:cNvSpPr>
            <a:spLocks noGrp="1"/>
          </p:cNvSpPr>
          <p:nvPr>
            <p:ph type="body"/>
          </p:nvPr>
        </p:nvSpPr>
        <p:spPr>
          <a:xfrm>
            <a:off x="457200" y="456840"/>
            <a:ext cx="3657600" cy="5715000"/>
          </a:xfrm>
          <a:prstGeom prst="rect">
            <a:avLst/>
          </a:prstGeom>
        </p:spPr>
        <p:txBody>
          <a:bodyPr lIns="90000" rIns="90000" tIns="46800" bIns="46800" anchor="ctr">
            <a:normAutofit/>
          </a:bodyPr>
          <a:p>
            <a:pPr marL="18252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Click to edit the outline text format</a:t>
            </a:r>
            <a:endParaRPr b="0" lang="en-US" sz="1800" spc="-1" strike="noStrike">
              <a:solidFill>
                <a:srgbClr val="000000"/>
              </a:solidFill>
              <a:uFill>
                <a:solidFill>
                  <a:srgbClr val="ffffff"/>
                </a:solidFill>
              </a:uFill>
              <a:latin typeface="Book Antiqua"/>
            </a:endParaRPr>
          </a:p>
          <a:p>
            <a:pPr lvl="1" marL="41112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Second Outline Level</a:t>
            </a:r>
            <a:endParaRPr b="0" lang="en-US" sz="1800" spc="-1" strike="noStrike">
              <a:solidFill>
                <a:srgbClr val="000000"/>
              </a:solidFill>
              <a:uFill>
                <a:solidFill>
                  <a:srgbClr val="ffffff"/>
                </a:solidFill>
              </a:uFill>
              <a:latin typeface="Book Antiqua"/>
            </a:endParaRPr>
          </a:p>
          <a:p>
            <a:pPr lvl="2" marL="59364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Third Outline Level</a:t>
            </a:r>
            <a:endParaRPr b="0" lang="en-US" sz="1800" spc="-1" strike="noStrike">
              <a:solidFill>
                <a:srgbClr val="000000"/>
              </a:solidFill>
              <a:uFill>
                <a:solidFill>
                  <a:srgbClr val="ffffff"/>
                </a:solidFill>
              </a:uFill>
              <a:latin typeface="Book Antiqua"/>
            </a:endParaRPr>
          </a:p>
          <a:p>
            <a:pPr lvl="3" marL="77616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Fourth Outline Level</a:t>
            </a:r>
            <a:endParaRPr b="0" lang="en-US" sz="1800" spc="-1" strike="noStrike">
              <a:solidFill>
                <a:srgbClr val="000000"/>
              </a:solidFill>
              <a:uFill>
                <a:solidFill>
                  <a:srgbClr val="ffffff"/>
                </a:solidFill>
              </a:uFill>
              <a:latin typeface="Book Antiqua"/>
            </a:endParaRPr>
          </a:p>
          <a:p>
            <a:pPr lvl="4"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Fifth Outline Level</a:t>
            </a:r>
            <a:endParaRPr b="0" lang="en-US" sz="1800" spc="-1" strike="noStrike">
              <a:solidFill>
                <a:srgbClr val="000000"/>
              </a:solidFill>
              <a:uFill>
                <a:solidFill>
                  <a:srgbClr val="ffffff"/>
                </a:solidFill>
              </a:uFill>
              <a:latin typeface="Book Antiqua"/>
            </a:endParaRPr>
          </a:p>
          <a:p>
            <a:pPr lvl="5"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Sixth Outline Level</a:t>
            </a:r>
            <a:endParaRPr b="0" lang="en-US" sz="1800" spc="-1" strike="noStrike">
              <a:solidFill>
                <a:srgbClr val="000000"/>
              </a:solidFill>
              <a:uFill>
                <a:solidFill>
                  <a:srgbClr val="ffffff"/>
                </a:solidFill>
              </a:uFill>
              <a:latin typeface="Book Antiqua"/>
            </a:endParaRPr>
          </a:p>
          <a:p>
            <a:pPr lvl="6"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Seventh Outline Level</a:t>
            </a:r>
            <a:endParaRPr b="0" lang="en-US" sz="1800" spc="-1" strike="noStrike">
              <a:solidFill>
                <a:srgbClr val="000000"/>
              </a:solidFill>
              <a:uFill>
                <a:solidFill>
                  <a:srgbClr val="ffffff"/>
                </a:solidFill>
              </a:uFill>
              <a:latin typeface="Book Antiqua"/>
            </a:endParaRPr>
          </a:p>
        </p:txBody>
      </p:sp>
      <p:sp>
        <p:nvSpPr>
          <p:cNvPr id="3" name="PlaceHolder 3"/>
          <p:cNvSpPr>
            <a:spLocks noGrp="1"/>
          </p:cNvSpPr>
          <p:nvPr>
            <p:ph type="sldNum"/>
          </p:nvPr>
        </p:nvSpPr>
        <p:spPr>
          <a:xfrm>
            <a:off x="7772400" y="6400440"/>
            <a:ext cx="533520" cy="152280"/>
          </a:xfrm>
          <a:prstGeom prst="rect">
            <a:avLst/>
          </a:prstGeom>
        </p:spPr>
        <p:txBody>
          <a:bodyPr lIns="90000" rIns="90000" tIns="46800" bIns="46800" anchor="ctr"/>
          <a:p>
            <a:pPr algn="ctr"/>
            <a:fld id="{C812415B-7912-487D-9020-D0C195C96FB3}" type="slidenum">
              <a:rPr b="0" lang="en-US" sz="1000" spc="-1" strike="noStrike">
                <a:solidFill>
                  <a:srgbClr val="7f7f7f"/>
                </a:solidFill>
                <a:uFill>
                  <a:solidFill>
                    <a:srgbClr val="ffffff"/>
                  </a:solidFill>
                </a:uFill>
                <a:latin typeface="Times New Roman"/>
              </a:rPr>
              <a:t>&lt;number&gt;</a:t>
            </a:fld>
            <a:endParaRPr b="0" lang="en-US" sz="1000" spc="-1" strike="noStrike">
              <a:solidFill>
                <a:srgbClr val="000000"/>
              </a:solidFill>
              <a:uFill>
                <a:solidFill>
                  <a:srgbClr val="ffffff"/>
                </a:solidFill>
              </a:uFill>
              <a:latin typeface="Times New Roman"/>
            </a:endParaRPr>
          </a:p>
        </p:txBody>
      </p:sp>
      <p:sp>
        <p:nvSpPr>
          <p:cNvPr id="4" name="PlaceHolder 4"/>
          <p:cNvSpPr>
            <a:spLocks noGrp="1"/>
          </p:cNvSpPr>
          <p:nvPr>
            <p:ph type="dt"/>
          </p:nvPr>
        </p:nvSpPr>
        <p:spPr>
          <a:xfrm>
            <a:off x="4876560" y="6426360"/>
            <a:ext cx="2819160" cy="126720"/>
          </a:xfrm>
          <a:prstGeom prst="rect">
            <a:avLst/>
          </a:prstGeom>
        </p:spPr>
        <p:txBody>
          <a:bodyPr lIns="90000" rIns="90000" tIns="46800" bIns="46800" anchor="ctr"/>
          <a:p>
            <a:pPr/>
            <a:endParaRPr b="0" lang="en-US" sz="1800" spc="-1" strike="noStrike">
              <a:solidFill>
                <a:srgbClr val="000000"/>
              </a:solidFill>
              <a:uFill>
                <a:solidFill>
                  <a:srgbClr val="ffffff"/>
                </a:solidFill>
              </a:uFill>
              <a:latin typeface="Arial"/>
            </a:endParaRPr>
          </a:p>
        </p:txBody>
      </p:sp>
      <p:sp>
        <p:nvSpPr>
          <p:cNvPr id="5" name="PlaceHolder 5"/>
          <p:cNvSpPr>
            <a:spLocks noGrp="1"/>
          </p:cNvSpPr>
          <p:nvPr>
            <p:ph type="ftr"/>
          </p:nvPr>
        </p:nvSpPr>
        <p:spPr>
          <a:xfrm>
            <a:off x="4875120" y="6295680"/>
            <a:ext cx="2820960" cy="152280"/>
          </a:xfrm>
          <a:prstGeom prst="rect">
            <a:avLst/>
          </a:prstGeom>
        </p:spPr>
        <p:txBody>
          <a:bodyPr lIns="90000" rIns="90000" tIns="46800" bIns="46800" anchor="b"/>
          <a:p>
            <a:pPr marL="216000" indent="-216000" algn="r">
              <a:buClr>
                <a:srgbClr val="000000"/>
              </a:buClr>
              <a:buSzPct val="45000"/>
              <a:buFont typeface="Wingdings" charset="2"/>
              <a:buChar char=""/>
            </a:pPr>
            <a:r>
              <a:rPr b="0" lang="en-US" sz="1000" spc="-1" strike="noStrike">
                <a:solidFill>
                  <a:srgbClr val="000000"/>
                </a:solidFill>
                <a:uFill>
                  <a:solidFill>
                    <a:srgbClr val="ffffff"/>
                  </a:solidFill>
                </a:uFill>
                <a:latin typeface="Times New Roman"/>
              </a:rPr>
              <a:t>Organizational Behavior / Perception</a:t>
            </a:r>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11" descr="sphere2.png"/>
          <p:cNvPicPr/>
          <p:nvPr/>
        </p:nvPicPr>
        <p:blipFill>
          <a:blip r:embed="rId2"/>
          <a:stretch/>
        </p:blipFill>
        <p:spPr>
          <a:xfrm>
            <a:off x="8823240" y="0"/>
            <a:ext cx="320760" cy="6858000"/>
          </a:xfrm>
          <a:prstGeom prst="rect">
            <a:avLst/>
          </a:prstGeom>
          <a:ln>
            <a:noFill/>
          </a:ln>
        </p:spPr>
      </p:pic>
      <p:pic>
        <p:nvPicPr>
          <p:cNvPr id="43" name="Picture 10" descr="sphere1.png"/>
          <p:cNvPicPr/>
          <p:nvPr/>
        </p:nvPicPr>
        <p:blipFill>
          <a:blip r:embed="rId3"/>
          <a:stretch/>
        </p:blipFill>
        <p:spPr>
          <a:xfrm>
            <a:off x="6850080" y="0"/>
            <a:ext cx="2293920" cy="6858000"/>
          </a:xfrm>
          <a:prstGeom prst="rect">
            <a:avLst/>
          </a:prstGeom>
          <a:ln>
            <a:noFill/>
          </a:ln>
        </p:spPr>
      </p:pic>
      <p:sp>
        <p:nvSpPr>
          <p:cNvPr id="44" name="PlaceHolder 1"/>
          <p:cNvSpPr>
            <a:spLocks noGrp="1"/>
          </p:cNvSpPr>
          <p:nvPr>
            <p:ph type="title"/>
          </p:nvPr>
        </p:nvSpPr>
        <p:spPr>
          <a:xfrm>
            <a:off x="4876560" y="456840"/>
            <a:ext cx="2819160" cy="5715000"/>
          </a:xfrm>
          <a:prstGeom prst="rect">
            <a:avLst/>
          </a:prstGeom>
        </p:spPr>
        <p:txBody>
          <a:bodyPr lIns="90000" rIns="90000" tIns="46800" bIns="46800" anchor="ctr"/>
          <a:p>
            <a:pPr algn="r"/>
            <a:r>
              <a:rPr b="0" lang="en-US" sz="2800" spc="-1" strike="noStrike">
                <a:solidFill>
                  <a:srgbClr val="000000"/>
                </a:solidFill>
                <a:uFill>
                  <a:solidFill>
                    <a:srgbClr val="ffffff"/>
                  </a:solidFill>
                </a:uFill>
                <a:latin typeface="Lucida Sans"/>
              </a:rPr>
              <a:t>Click to edit the title text format</a:t>
            </a:r>
            <a:endParaRPr b="0" lang="en-US" sz="2800" spc="-1" strike="noStrike">
              <a:solidFill>
                <a:srgbClr val="000000"/>
              </a:solidFill>
              <a:uFill>
                <a:solidFill>
                  <a:srgbClr val="ffffff"/>
                </a:solidFill>
              </a:uFill>
              <a:latin typeface="Lucida Sans"/>
            </a:endParaRPr>
          </a:p>
        </p:txBody>
      </p:sp>
      <p:sp>
        <p:nvSpPr>
          <p:cNvPr id="45" name="PlaceHolder 2"/>
          <p:cNvSpPr>
            <a:spLocks noGrp="1"/>
          </p:cNvSpPr>
          <p:nvPr>
            <p:ph type="body"/>
          </p:nvPr>
        </p:nvSpPr>
        <p:spPr>
          <a:xfrm>
            <a:off x="457200" y="456840"/>
            <a:ext cx="3657600" cy="5715000"/>
          </a:xfrm>
          <a:prstGeom prst="rect">
            <a:avLst/>
          </a:prstGeom>
        </p:spPr>
        <p:txBody>
          <a:bodyPr lIns="90000" rIns="90000" tIns="46800" bIns="46800" anchor="ctr">
            <a:normAutofit/>
          </a:bodyPr>
          <a:p>
            <a:pPr marL="18252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Click to edit the outline text format</a:t>
            </a:r>
            <a:endParaRPr b="0" lang="en-US" sz="1800" spc="-1" strike="noStrike">
              <a:solidFill>
                <a:srgbClr val="000000"/>
              </a:solidFill>
              <a:uFill>
                <a:solidFill>
                  <a:srgbClr val="ffffff"/>
                </a:solidFill>
              </a:uFill>
              <a:latin typeface="Book Antiqua"/>
            </a:endParaRPr>
          </a:p>
          <a:p>
            <a:pPr lvl="1" marL="41112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Second Outline Level</a:t>
            </a:r>
            <a:endParaRPr b="0" lang="en-US" sz="1800" spc="-1" strike="noStrike">
              <a:solidFill>
                <a:srgbClr val="000000"/>
              </a:solidFill>
              <a:uFill>
                <a:solidFill>
                  <a:srgbClr val="ffffff"/>
                </a:solidFill>
              </a:uFill>
              <a:latin typeface="Book Antiqua"/>
            </a:endParaRPr>
          </a:p>
          <a:p>
            <a:pPr lvl="2" marL="59364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Third Outline Level</a:t>
            </a:r>
            <a:endParaRPr b="0" lang="en-US" sz="1800" spc="-1" strike="noStrike">
              <a:solidFill>
                <a:srgbClr val="000000"/>
              </a:solidFill>
              <a:uFill>
                <a:solidFill>
                  <a:srgbClr val="ffffff"/>
                </a:solidFill>
              </a:uFill>
              <a:latin typeface="Book Antiqua"/>
            </a:endParaRPr>
          </a:p>
          <a:p>
            <a:pPr lvl="3" marL="77616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Fourth Outline Level</a:t>
            </a:r>
            <a:endParaRPr b="0" lang="en-US" sz="1800" spc="-1" strike="noStrike">
              <a:solidFill>
                <a:srgbClr val="000000"/>
              </a:solidFill>
              <a:uFill>
                <a:solidFill>
                  <a:srgbClr val="ffffff"/>
                </a:solidFill>
              </a:uFill>
              <a:latin typeface="Book Antiqua"/>
            </a:endParaRPr>
          </a:p>
          <a:p>
            <a:pPr lvl="4"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Fifth Outline Level</a:t>
            </a:r>
            <a:endParaRPr b="0" lang="en-US" sz="1800" spc="-1" strike="noStrike">
              <a:solidFill>
                <a:srgbClr val="000000"/>
              </a:solidFill>
              <a:uFill>
                <a:solidFill>
                  <a:srgbClr val="ffffff"/>
                </a:solidFill>
              </a:uFill>
              <a:latin typeface="Book Antiqua"/>
            </a:endParaRPr>
          </a:p>
          <a:p>
            <a:pPr lvl="5"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Sixth Outline Level</a:t>
            </a:r>
            <a:endParaRPr b="0" lang="en-US" sz="1800" spc="-1" strike="noStrike">
              <a:solidFill>
                <a:srgbClr val="000000"/>
              </a:solidFill>
              <a:uFill>
                <a:solidFill>
                  <a:srgbClr val="ffffff"/>
                </a:solidFill>
              </a:uFill>
              <a:latin typeface="Book Antiqua"/>
            </a:endParaRPr>
          </a:p>
          <a:p>
            <a:pPr lvl="6"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Seventh Outline Level</a:t>
            </a:r>
            <a:endParaRPr b="0" lang="en-US" sz="1800" spc="-1" strike="noStrike">
              <a:solidFill>
                <a:srgbClr val="000000"/>
              </a:solidFill>
              <a:uFill>
                <a:solidFill>
                  <a:srgbClr val="ffffff"/>
                </a:solidFill>
              </a:uFill>
              <a:latin typeface="Book Antiqua"/>
            </a:endParaRPr>
          </a:p>
        </p:txBody>
      </p:sp>
      <p:sp>
        <p:nvSpPr>
          <p:cNvPr id="46" name="PlaceHolder 3"/>
          <p:cNvSpPr>
            <a:spLocks noGrp="1"/>
          </p:cNvSpPr>
          <p:nvPr>
            <p:ph type="dt"/>
          </p:nvPr>
        </p:nvSpPr>
        <p:spPr>
          <a:xfrm>
            <a:off x="3582720" y="6426360"/>
            <a:ext cx="2819160" cy="126720"/>
          </a:xfrm>
          <a:prstGeom prst="rect">
            <a:avLst/>
          </a:prstGeom>
        </p:spPr>
        <p:txBody>
          <a:bodyPr lIns="90000" rIns="90000" tIns="46800" bIns="46800" anchor="ctr"/>
          <a:p>
            <a:pPr/>
            <a:endParaRPr b="0" lang="en-US" sz="1800" spc="-1" strike="noStrike">
              <a:solidFill>
                <a:srgbClr val="000000"/>
              </a:solidFill>
              <a:uFill>
                <a:solidFill>
                  <a:srgbClr val="ffffff"/>
                </a:solidFill>
              </a:uFill>
              <a:latin typeface="Arial"/>
            </a:endParaRPr>
          </a:p>
        </p:txBody>
      </p:sp>
      <p:sp>
        <p:nvSpPr>
          <p:cNvPr id="47" name="PlaceHolder 4"/>
          <p:cNvSpPr>
            <a:spLocks noGrp="1"/>
          </p:cNvSpPr>
          <p:nvPr>
            <p:ph type="sldNum"/>
          </p:nvPr>
        </p:nvSpPr>
        <p:spPr>
          <a:xfrm>
            <a:off x="6415200" y="6400440"/>
            <a:ext cx="457200" cy="152280"/>
          </a:xfrm>
          <a:prstGeom prst="rect">
            <a:avLst/>
          </a:prstGeom>
        </p:spPr>
        <p:txBody>
          <a:bodyPr lIns="90000" rIns="90000" tIns="46800" bIns="46800" anchor="ctr"/>
          <a:p>
            <a:pPr algn="r"/>
            <a:fld id="{E3FD29A0-B636-4BF9-B608-4F0A05BEF898}" type="slidenum">
              <a:rPr b="0" lang="en-US" sz="1000" spc="-1" strike="noStrike">
                <a:solidFill>
                  <a:srgbClr val="7f7f7f"/>
                </a:solidFill>
                <a:uFill>
                  <a:solidFill>
                    <a:srgbClr val="ffffff"/>
                  </a:solidFill>
                </a:uFill>
                <a:latin typeface="Times New Roman"/>
              </a:rPr>
              <a:t>&lt;number&gt;</a:t>
            </a:fld>
            <a:endParaRPr b="0" lang="en-US" sz="1000" spc="-1" strike="noStrike">
              <a:solidFill>
                <a:srgbClr val="000000"/>
              </a:solidFill>
              <a:uFill>
                <a:solidFill>
                  <a:srgbClr val="ffffff"/>
                </a:solidFill>
              </a:uFill>
              <a:latin typeface="Times New Roman"/>
            </a:endParaRPr>
          </a:p>
        </p:txBody>
      </p:sp>
      <p:sp>
        <p:nvSpPr>
          <p:cNvPr id="48" name="PlaceHolder 5"/>
          <p:cNvSpPr>
            <a:spLocks noGrp="1"/>
          </p:cNvSpPr>
          <p:nvPr>
            <p:ph type="ftr"/>
          </p:nvPr>
        </p:nvSpPr>
        <p:spPr>
          <a:xfrm>
            <a:off x="3581280" y="6295680"/>
            <a:ext cx="2820960" cy="152280"/>
          </a:xfrm>
          <a:prstGeom prst="rect">
            <a:avLst/>
          </a:prstGeom>
        </p:spPr>
        <p:txBody>
          <a:bodyPr lIns="90000" rIns="90000" tIns="46800" bIns="46800" anchor="b"/>
          <a:p>
            <a:pPr marL="216000" indent="-216000" algn="r">
              <a:buClr>
                <a:srgbClr val="000000"/>
              </a:buClr>
              <a:buSzPct val="45000"/>
              <a:buFont typeface="Wingdings" charset="2"/>
              <a:buChar char=""/>
            </a:pPr>
            <a:r>
              <a:rPr b="0" lang="en-US" sz="1000" spc="-1" strike="noStrike">
                <a:solidFill>
                  <a:srgbClr val="000000"/>
                </a:solidFill>
                <a:uFill>
                  <a:solidFill>
                    <a:srgbClr val="ffffff"/>
                  </a:solidFill>
                </a:uFill>
                <a:latin typeface="Times New Roman"/>
              </a:rPr>
              <a:t>Organizational Behavior / Perception</a:t>
            </a:r>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10" descr="sphere1.png"/>
          <p:cNvPicPr/>
          <p:nvPr/>
        </p:nvPicPr>
        <p:blipFill>
          <a:blip r:embed="rId2"/>
          <a:stretch/>
        </p:blipFill>
        <p:spPr>
          <a:xfrm>
            <a:off x="6858000" y="0"/>
            <a:ext cx="2293920" cy="6858000"/>
          </a:xfrm>
          <a:prstGeom prst="rect">
            <a:avLst/>
          </a:prstGeom>
          <a:ln>
            <a:noFill/>
          </a:ln>
        </p:spPr>
      </p:pic>
      <p:sp>
        <p:nvSpPr>
          <p:cNvPr id="86" name="PlaceHolder 1"/>
          <p:cNvSpPr>
            <a:spLocks noGrp="1"/>
          </p:cNvSpPr>
          <p:nvPr>
            <p:ph type="title"/>
          </p:nvPr>
        </p:nvSpPr>
        <p:spPr>
          <a:xfrm>
            <a:off x="4876560" y="456840"/>
            <a:ext cx="2819160" cy="5715000"/>
          </a:xfrm>
          <a:prstGeom prst="rect">
            <a:avLst/>
          </a:prstGeom>
        </p:spPr>
        <p:txBody>
          <a:bodyPr lIns="90000" rIns="90000" tIns="46800" bIns="46800" anchor="ctr"/>
          <a:p>
            <a:pPr algn="r"/>
            <a:r>
              <a:rPr b="0" lang="en-US" sz="2800" spc="-1" strike="noStrike">
                <a:solidFill>
                  <a:srgbClr val="000000"/>
                </a:solidFill>
                <a:uFill>
                  <a:solidFill>
                    <a:srgbClr val="ffffff"/>
                  </a:solidFill>
                </a:uFill>
                <a:latin typeface="Lucida Sans"/>
              </a:rPr>
              <a:t>Click to edit the title text format</a:t>
            </a:r>
            <a:endParaRPr b="0" lang="en-US" sz="2800" spc="-1" strike="noStrike">
              <a:solidFill>
                <a:srgbClr val="000000"/>
              </a:solidFill>
              <a:uFill>
                <a:solidFill>
                  <a:srgbClr val="ffffff"/>
                </a:solidFill>
              </a:uFill>
              <a:latin typeface="Lucida Sans"/>
            </a:endParaRPr>
          </a:p>
        </p:txBody>
      </p:sp>
      <p:sp>
        <p:nvSpPr>
          <p:cNvPr id="87" name="PlaceHolder 2"/>
          <p:cNvSpPr>
            <a:spLocks noGrp="1"/>
          </p:cNvSpPr>
          <p:nvPr>
            <p:ph type="body"/>
          </p:nvPr>
        </p:nvSpPr>
        <p:spPr>
          <a:xfrm>
            <a:off x="457200" y="456840"/>
            <a:ext cx="3657600" cy="5715000"/>
          </a:xfrm>
          <a:prstGeom prst="rect">
            <a:avLst/>
          </a:prstGeom>
        </p:spPr>
        <p:txBody>
          <a:bodyPr lIns="90000" rIns="90000" tIns="46800" bIns="46800" anchor="ctr">
            <a:normAutofit/>
          </a:bodyPr>
          <a:p>
            <a:pPr marL="18252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Click to edit the outline text format</a:t>
            </a:r>
            <a:endParaRPr b="0" lang="en-US" sz="1800" spc="-1" strike="noStrike">
              <a:solidFill>
                <a:srgbClr val="000000"/>
              </a:solidFill>
              <a:uFill>
                <a:solidFill>
                  <a:srgbClr val="ffffff"/>
                </a:solidFill>
              </a:uFill>
              <a:latin typeface="Book Antiqua"/>
            </a:endParaRPr>
          </a:p>
          <a:p>
            <a:pPr lvl="1" marL="41112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Second Outline Level</a:t>
            </a:r>
            <a:endParaRPr b="0" lang="en-US" sz="1800" spc="-1" strike="noStrike">
              <a:solidFill>
                <a:srgbClr val="000000"/>
              </a:solidFill>
              <a:uFill>
                <a:solidFill>
                  <a:srgbClr val="ffffff"/>
                </a:solidFill>
              </a:uFill>
              <a:latin typeface="Book Antiqua"/>
            </a:endParaRPr>
          </a:p>
          <a:p>
            <a:pPr lvl="2" marL="59364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Third Outline Level</a:t>
            </a:r>
            <a:endParaRPr b="0" lang="en-US" sz="1800" spc="-1" strike="noStrike">
              <a:solidFill>
                <a:srgbClr val="000000"/>
              </a:solidFill>
              <a:uFill>
                <a:solidFill>
                  <a:srgbClr val="ffffff"/>
                </a:solidFill>
              </a:uFill>
              <a:latin typeface="Book Antiqua"/>
            </a:endParaRPr>
          </a:p>
          <a:p>
            <a:pPr lvl="3" marL="77616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Fourth Outline Level</a:t>
            </a:r>
            <a:endParaRPr b="0" lang="en-US" sz="1800" spc="-1" strike="noStrike">
              <a:solidFill>
                <a:srgbClr val="000000"/>
              </a:solidFill>
              <a:uFill>
                <a:solidFill>
                  <a:srgbClr val="ffffff"/>
                </a:solidFill>
              </a:uFill>
              <a:latin typeface="Book Antiqua"/>
            </a:endParaRPr>
          </a:p>
          <a:p>
            <a:pPr lvl="4"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Fifth Outline Level</a:t>
            </a:r>
            <a:endParaRPr b="0" lang="en-US" sz="1800" spc="-1" strike="noStrike">
              <a:solidFill>
                <a:srgbClr val="000000"/>
              </a:solidFill>
              <a:uFill>
                <a:solidFill>
                  <a:srgbClr val="ffffff"/>
                </a:solidFill>
              </a:uFill>
              <a:latin typeface="Book Antiqua"/>
            </a:endParaRPr>
          </a:p>
          <a:p>
            <a:pPr lvl="5"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Sixth Outline Level</a:t>
            </a:r>
            <a:endParaRPr b="0" lang="en-US" sz="1800" spc="-1" strike="noStrike">
              <a:solidFill>
                <a:srgbClr val="000000"/>
              </a:solidFill>
              <a:uFill>
                <a:solidFill>
                  <a:srgbClr val="ffffff"/>
                </a:solidFill>
              </a:uFill>
              <a:latin typeface="Book Antiqua"/>
            </a:endParaRPr>
          </a:p>
          <a:p>
            <a:pPr lvl="6" marL="958680" indent="-18252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Seventh Outline Level</a:t>
            </a:r>
            <a:endParaRPr b="0" lang="en-US" sz="1800" spc="-1" strike="noStrike">
              <a:solidFill>
                <a:srgbClr val="000000"/>
              </a:solidFill>
              <a:uFill>
                <a:solidFill>
                  <a:srgbClr val="ffffff"/>
                </a:solidFill>
              </a:uFill>
              <a:latin typeface="Book Antiqua"/>
            </a:endParaRPr>
          </a:p>
        </p:txBody>
      </p:sp>
      <p:sp>
        <p:nvSpPr>
          <p:cNvPr id="88" name="PlaceHolder 3"/>
          <p:cNvSpPr>
            <a:spLocks noGrp="1"/>
          </p:cNvSpPr>
          <p:nvPr>
            <p:ph type="dt"/>
          </p:nvPr>
        </p:nvSpPr>
        <p:spPr>
          <a:xfrm>
            <a:off x="839520" y="6426360"/>
            <a:ext cx="2819160" cy="126720"/>
          </a:xfrm>
          <a:prstGeom prst="rect">
            <a:avLst/>
          </a:prstGeom>
        </p:spPr>
        <p:txBody>
          <a:bodyPr lIns="90000" rIns="90000" tIns="46800" bIns="46800" anchor="ctr"/>
          <a:p>
            <a:pPr/>
            <a:endParaRPr b="0" lang="en-US" sz="1800" spc="-1" strike="noStrike">
              <a:solidFill>
                <a:srgbClr val="000000"/>
              </a:solidFill>
              <a:uFill>
                <a:solidFill>
                  <a:srgbClr val="ffffff"/>
                </a:solidFill>
              </a:uFill>
              <a:latin typeface="Arial"/>
            </a:endParaRPr>
          </a:p>
        </p:txBody>
      </p:sp>
      <p:sp>
        <p:nvSpPr>
          <p:cNvPr id="89" name="PlaceHolder 4"/>
          <p:cNvSpPr>
            <a:spLocks noGrp="1"/>
          </p:cNvSpPr>
          <p:nvPr>
            <p:ph type="sldNum"/>
          </p:nvPr>
        </p:nvSpPr>
        <p:spPr>
          <a:xfrm>
            <a:off x="4116240" y="6400440"/>
            <a:ext cx="533520" cy="152280"/>
          </a:xfrm>
          <a:prstGeom prst="rect">
            <a:avLst/>
          </a:prstGeom>
        </p:spPr>
        <p:txBody>
          <a:bodyPr lIns="90000" rIns="90000" tIns="46800" bIns="46800" anchor="ctr"/>
          <a:p>
            <a:pPr algn="ctr"/>
            <a:fld id="{F9DDD2EB-80DB-4A93-BC6C-722367544304}" type="slidenum">
              <a:rPr b="0" lang="en-US" sz="1000" spc="-1" strike="noStrike">
                <a:solidFill>
                  <a:srgbClr val="7f7f7f"/>
                </a:solidFill>
                <a:uFill>
                  <a:solidFill>
                    <a:srgbClr val="ffffff"/>
                  </a:solidFill>
                </a:uFill>
                <a:latin typeface="Times New Roman"/>
              </a:rPr>
              <a:t>&lt;number&gt;</a:t>
            </a:fld>
            <a:endParaRPr b="0" lang="en-US" sz="1000" spc="-1" strike="noStrike">
              <a:solidFill>
                <a:srgbClr val="000000"/>
              </a:solidFill>
              <a:uFill>
                <a:solidFill>
                  <a:srgbClr val="ffffff"/>
                </a:solidFill>
              </a:uFill>
              <a:latin typeface="Times New Roman"/>
            </a:endParaRPr>
          </a:p>
        </p:txBody>
      </p:sp>
      <p:sp>
        <p:nvSpPr>
          <p:cNvPr id="90" name="PlaceHolder 5"/>
          <p:cNvSpPr>
            <a:spLocks noGrp="1"/>
          </p:cNvSpPr>
          <p:nvPr>
            <p:ph type="ftr"/>
          </p:nvPr>
        </p:nvSpPr>
        <p:spPr>
          <a:xfrm>
            <a:off x="838080" y="6295680"/>
            <a:ext cx="2820960" cy="152280"/>
          </a:xfrm>
          <a:prstGeom prst="rect">
            <a:avLst/>
          </a:prstGeom>
        </p:spPr>
        <p:txBody>
          <a:bodyPr lIns="90000" rIns="90000" tIns="46800" bIns="46800" anchor="b"/>
          <a:p>
            <a:pPr marL="216000" indent="-216000" algn="r">
              <a:buClr>
                <a:srgbClr val="000000"/>
              </a:buClr>
              <a:buSzPct val="45000"/>
              <a:buFont typeface="Wingdings" charset="2"/>
              <a:buChar char=""/>
            </a:pPr>
            <a:r>
              <a:rPr b="0" lang="en-US" sz="1000" spc="-1" strike="noStrike">
                <a:solidFill>
                  <a:srgbClr val="000000"/>
                </a:solidFill>
                <a:uFill>
                  <a:solidFill>
                    <a:srgbClr val="ffffff"/>
                  </a:solidFill>
                </a:uFill>
                <a:latin typeface="Times New Roman"/>
              </a:rPr>
              <a:t>Organizational Behavior / Perception</a:t>
            </a:r>
            <a:endParaRPr b="0" lang="en-US"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wmf"/><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04560" y="304920"/>
            <a:ext cx="8381880" cy="6248160"/>
          </a:xfrm>
          <a:prstGeom prst="rect">
            <a:avLst/>
          </a:prstGeom>
          <a:noFill/>
          <a:ln>
            <a:noFill/>
          </a:ln>
        </p:spPr>
        <p:txBody>
          <a:bodyPr/>
          <a:p>
            <a:pPr algn="ctr">
              <a:lnSpc>
                <a:spcPct val="200000"/>
              </a:lnSpc>
              <a:spcBef>
                <a:spcPts val="899"/>
              </a:spcBef>
            </a:pPr>
            <a:r>
              <a:rPr b="1" lang="en-US" sz="3600" spc="-1" strike="noStrike">
                <a:solidFill>
                  <a:srgbClr val="5b6973"/>
                </a:solidFill>
                <a:uFill>
                  <a:solidFill>
                    <a:srgbClr val="ffffff"/>
                  </a:solidFill>
                </a:uFill>
                <a:latin typeface="Georgia"/>
              </a:rPr>
              <a:t> “ </a:t>
            </a:r>
            <a:r>
              <a:rPr b="1" lang="en-US" sz="3600" spc="-1" strike="noStrike">
                <a:solidFill>
                  <a:srgbClr val="5b6973"/>
                </a:solidFill>
                <a:uFill>
                  <a:solidFill>
                    <a:srgbClr val="ffffff"/>
                  </a:solidFill>
                </a:uFill>
                <a:latin typeface="Georgia"/>
              </a:rPr>
              <a:t>WE  DON’T  SEE  THINGS  AS  THEY  ARE,  </a:t>
            </a:r>
            <a:endParaRPr b="0" lang="en-US" sz="3600" spc="-1" strike="noStrike">
              <a:solidFill>
                <a:srgbClr val="000000"/>
              </a:solidFill>
              <a:uFill>
                <a:solidFill>
                  <a:srgbClr val="ffffff"/>
                </a:solidFill>
              </a:uFill>
              <a:latin typeface="Book Antiqua"/>
            </a:endParaRPr>
          </a:p>
          <a:p>
            <a:pPr algn="ctr">
              <a:lnSpc>
                <a:spcPct val="200000"/>
              </a:lnSpc>
              <a:spcBef>
                <a:spcPts val="899"/>
              </a:spcBef>
            </a:pPr>
            <a:r>
              <a:rPr b="1" lang="en-US" sz="3600" spc="-1" strike="noStrike">
                <a:solidFill>
                  <a:srgbClr val="5b6973"/>
                </a:solidFill>
                <a:uFill>
                  <a:solidFill>
                    <a:srgbClr val="ffffff"/>
                  </a:solidFill>
                </a:uFill>
                <a:latin typeface="Georgia"/>
              </a:rPr>
              <a:t>WE  SEE  THINGS  AS WE  ARE.”</a:t>
            </a:r>
            <a:endParaRPr b="0" lang="en-US" sz="3600" spc="-1" strike="noStrike">
              <a:solidFill>
                <a:srgbClr val="000000"/>
              </a:solidFill>
              <a:uFill>
                <a:solidFill>
                  <a:srgbClr val="ffffff"/>
                </a:solidFill>
              </a:uFill>
              <a:latin typeface="Book Antiqua"/>
            </a:endParaRPr>
          </a:p>
          <a:p>
            <a:pPr algn="ctr">
              <a:lnSpc>
                <a:spcPct val="200000"/>
              </a:lnSpc>
              <a:spcBef>
                <a:spcPts val="899"/>
              </a:spcBef>
            </a:pPr>
            <a:endParaRPr b="0" lang="en-US" sz="3600" spc="-1" strike="noStrike">
              <a:solidFill>
                <a:srgbClr val="000000"/>
              </a:solidFill>
              <a:uFill>
                <a:solidFill>
                  <a:srgbClr val="ffffff"/>
                </a:solidFill>
              </a:uFill>
              <a:latin typeface="Book Antiqua"/>
            </a:endParaRPr>
          </a:p>
        </p:txBody>
      </p:sp>
    </p:spTree>
  </p:cSld>
  <p:transition spd="slow">
    <p:dissolv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67EC27C5-9B3E-47C4-8EA9-CEEE6EA582D4}"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69" name="CustomShape 2"/>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pic>
        <p:nvPicPr>
          <p:cNvPr id="170" name="Picture 4" descr="ATT21807093"/>
          <p:cNvPicPr/>
          <p:nvPr/>
        </p:nvPicPr>
        <p:blipFill>
          <a:blip r:embed="rId1"/>
          <a:stretch/>
        </p:blipFill>
        <p:spPr>
          <a:xfrm>
            <a:off x="0" y="0"/>
            <a:ext cx="9144000" cy="6858000"/>
          </a:xfrm>
          <a:prstGeom prst="rect">
            <a:avLst/>
          </a:prstGeom>
          <a:ln>
            <a:noFill/>
          </a:ln>
        </p:spPr>
      </p:pic>
    </p:spTree>
  </p:cSld>
  <p:transition spd="slow">
    <p:dissolv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1" name="Picture 4" descr="ATT21807088"/>
          <p:cNvPicPr/>
          <p:nvPr/>
        </p:nvPicPr>
        <p:blipFill>
          <a:blip r:embed="rId1"/>
          <a:stretch/>
        </p:blipFill>
        <p:spPr>
          <a:xfrm>
            <a:off x="0" y="0"/>
            <a:ext cx="9144000" cy="7162920"/>
          </a:xfrm>
          <a:prstGeom prst="rect">
            <a:avLst/>
          </a:prstGeom>
          <a:ln>
            <a:noFill/>
          </a:ln>
        </p:spPr>
      </p:pic>
      <p:sp>
        <p:nvSpPr>
          <p:cNvPr id="172" name="CustomShape 1"/>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7A7E03B3-6399-44B6-89EF-9E658D470EF3}"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73" name="CustomShape 2"/>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spTree>
  </p:cSld>
  <p:transition spd="slow">
    <p:dissolve/>
  </p:transition>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4" name="Picture 4" descr="ATT21807096"/>
          <p:cNvPicPr/>
          <p:nvPr/>
        </p:nvPicPr>
        <p:blipFill>
          <a:blip r:embed="rId1"/>
          <a:stretch/>
        </p:blipFill>
        <p:spPr>
          <a:xfrm>
            <a:off x="533520" y="833400"/>
            <a:ext cx="8076960" cy="6024600"/>
          </a:xfrm>
          <a:prstGeom prst="rect">
            <a:avLst/>
          </a:prstGeom>
          <a:ln>
            <a:noFill/>
          </a:ln>
        </p:spPr>
      </p:pic>
      <p:sp>
        <p:nvSpPr>
          <p:cNvPr id="175" name="CustomShape 1"/>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EC727054-C646-4A45-934F-73A853526B67}"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76" name="CustomShape 2"/>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spTree>
  </p:cSld>
  <p:transition spd="slow">
    <p:dissolve/>
  </p:transition>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5" descr="ATT21807101"/>
          <p:cNvPicPr/>
          <p:nvPr/>
        </p:nvPicPr>
        <p:blipFill>
          <a:blip r:embed="rId1"/>
          <a:stretch/>
        </p:blipFill>
        <p:spPr>
          <a:xfrm>
            <a:off x="0" y="0"/>
            <a:ext cx="9144000" cy="6858000"/>
          </a:xfrm>
          <a:prstGeom prst="rect">
            <a:avLst/>
          </a:prstGeom>
          <a:ln>
            <a:noFill/>
          </a:ln>
        </p:spPr>
      </p:pic>
      <p:sp>
        <p:nvSpPr>
          <p:cNvPr id="178" name="CustomShape 1"/>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0158216F-5439-4702-BFF1-A12EFD2F2AF8}"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79" name="CustomShape 2"/>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spTree>
  </p:cSld>
  <p:transition spd="slow">
    <p:dissolve/>
  </p:transition>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52F97AEB-21EB-46C6-A5AD-336CB3D0F399}"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81" name="CustomShape 2"/>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pic>
        <p:nvPicPr>
          <p:cNvPr id="182" name="Picture 4" descr="ATT21807092"/>
          <p:cNvPicPr/>
          <p:nvPr/>
        </p:nvPicPr>
        <p:blipFill>
          <a:blip r:embed="rId1"/>
          <a:stretch/>
        </p:blipFill>
        <p:spPr>
          <a:xfrm>
            <a:off x="0" y="0"/>
            <a:ext cx="9144000" cy="6858000"/>
          </a:xfrm>
          <a:prstGeom prst="rect">
            <a:avLst/>
          </a:prstGeom>
          <a:ln>
            <a:noFill/>
          </a:ln>
        </p:spPr>
      </p:pic>
      <p:sp>
        <p:nvSpPr>
          <p:cNvPr id="183" name="CustomShape 3"/>
          <p:cNvSpPr/>
          <p:nvPr/>
        </p:nvSpPr>
        <p:spPr>
          <a:xfrm>
            <a:off x="0" y="0"/>
            <a:ext cx="9144000" cy="1219320"/>
          </a:xfrm>
          <a:prstGeom prst="rect">
            <a:avLst/>
          </a:prstGeom>
          <a:solidFill>
            <a:srgbClr val="000000"/>
          </a:solidFill>
          <a:ln w="9360">
            <a:solidFill>
              <a:srgbClr val="000000"/>
            </a:solidFill>
            <a:miter/>
          </a:ln>
        </p:spPr>
        <p:style>
          <a:lnRef idx="0"/>
          <a:fillRef idx="0"/>
          <a:effectRef idx="0"/>
          <a:fontRef idx="minor"/>
        </p:style>
      </p:sp>
      <p:sp>
        <p:nvSpPr>
          <p:cNvPr id="184" name="CustomShape 4"/>
          <p:cNvSpPr/>
          <p:nvPr/>
        </p:nvSpPr>
        <p:spPr>
          <a:xfrm>
            <a:off x="0" y="5562720"/>
            <a:ext cx="9144000" cy="1600200"/>
          </a:xfrm>
          <a:prstGeom prst="rect">
            <a:avLst/>
          </a:prstGeom>
          <a:solidFill>
            <a:srgbClr val="000000"/>
          </a:solidFill>
          <a:ln w="9360">
            <a:solidFill>
              <a:srgbClr val="000000"/>
            </a:solidFill>
            <a:miter/>
          </a:ln>
        </p:spPr>
        <p:style>
          <a:lnRef idx="0"/>
          <a:fillRef idx="0"/>
          <a:effectRef idx="0"/>
          <a:fontRef idx="minor"/>
        </p:style>
      </p:sp>
    </p:spTree>
  </p:cSld>
  <p:transition spd="slow">
    <p:dissolv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43061FFA-8F46-47C6-8C7A-DF0C7FD276E0}"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86" name="CustomShape 2"/>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pic>
        <p:nvPicPr>
          <p:cNvPr id="187" name="Picture 4" descr="ATT21807098"/>
          <p:cNvPicPr/>
          <p:nvPr/>
        </p:nvPicPr>
        <p:blipFill>
          <a:blip r:embed="rId1"/>
          <a:stretch/>
        </p:blipFill>
        <p:spPr>
          <a:xfrm>
            <a:off x="0" y="0"/>
            <a:ext cx="9144000" cy="6858000"/>
          </a:xfrm>
          <a:prstGeom prst="rect">
            <a:avLst/>
          </a:prstGeom>
          <a:ln>
            <a:noFill/>
          </a:ln>
        </p:spPr>
      </p:pic>
    </p:spTree>
  </p:cSld>
  <p:transition spd="slow">
    <p:dissolv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04920" y="228600"/>
            <a:ext cx="8229600" cy="6400800"/>
          </a:xfrm>
          <a:prstGeom prst="rect">
            <a:avLst/>
          </a:prstGeom>
          <a:noFill/>
          <a:ln>
            <a:noFill/>
          </a:ln>
        </p:spPr>
        <p:txBody>
          <a:bodyPr anchor="ctr">
            <a:normAutofit/>
          </a:bodyPr>
          <a:p>
            <a:pPr marL="182520" indent="-182520">
              <a:spcBef>
                <a:spcPts val="448"/>
              </a:spcBef>
            </a:pPr>
            <a:r>
              <a:rPr b="0" lang="en-US" sz="1800" spc="-1" strike="noStrike">
                <a:solidFill>
                  <a:srgbClr val="000000"/>
                </a:solidFill>
                <a:uFill>
                  <a:solidFill>
                    <a:srgbClr val="ffffff"/>
                  </a:solidFill>
                </a:uFill>
                <a:latin typeface="Book Antiqua"/>
              </a:rPr>
              <a:t>	</a:t>
            </a:r>
            <a:r>
              <a:rPr b="1" lang="en-US" sz="1800" spc="-1" strike="noStrike">
                <a:solidFill>
                  <a:srgbClr val="000000"/>
                </a:solidFill>
                <a:uFill>
                  <a:solidFill>
                    <a:srgbClr val="ffffff"/>
                  </a:solidFill>
                </a:uFill>
                <a:latin typeface="Book Antiqua"/>
              </a:rPr>
              <a:t>Perception</a:t>
            </a:r>
            <a:endParaRPr b="0" lang="en-US" sz="1800" spc="-1" strike="noStrike">
              <a:solidFill>
                <a:srgbClr val="000000"/>
              </a:solidFill>
              <a:uFill>
                <a:solidFill>
                  <a:srgbClr val="ffffff"/>
                </a:solidFill>
              </a:uFill>
              <a:latin typeface="Book Antiqua"/>
            </a:endParaRPr>
          </a:p>
          <a:p>
            <a:pPr marL="182520" indent="-182520">
              <a:spcBef>
                <a:spcPts val="448"/>
              </a:spcBef>
            </a:pPr>
            <a:endParaRPr b="0" lang="en-US" sz="1800" spc="-1" strike="noStrike">
              <a:solidFill>
                <a:srgbClr val="000000"/>
              </a:solidFill>
              <a:uFill>
                <a:solidFill>
                  <a:srgbClr val="ffffff"/>
                </a:solidFill>
              </a:uFill>
              <a:latin typeface="Book Antiqua"/>
            </a:endParaRPr>
          </a:p>
          <a:p>
            <a:pPr marL="182520" indent="-182520">
              <a:spcBef>
                <a:spcPts val="499"/>
              </a:spcBef>
            </a:pPr>
            <a:r>
              <a:rPr b="0" lang="en-US" sz="2000" spc="-1" strike="noStrike">
                <a:solidFill>
                  <a:srgbClr val="000000"/>
                </a:solidFill>
                <a:uFill>
                  <a:solidFill>
                    <a:srgbClr val="ffffff"/>
                  </a:solidFill>
                </a:uFill>
                <a:latin typeface="Book Antiqua"/>
              </a:rPr>
              <a:t> “ </a:t>
            </a:r>
            <a:r>
              <a:rPr b="0" lang="en-US" sz="2000" spc="-1" strike="noStrike">
                <a:solidFill>
                  <a:srgbClr val="000000"/>
                </a:solidFill>
                <a:uFill>
                  <a:solidFill>
                    <a:srgbClr val="ffffff"/>
                  </a:solidFill>
                </a:uFill>
                <a:latin typeface="Book Antiqua"/>
              </a:rPr>
              <a:t>The study of perception is concerned with identifying the process</a:t>
            </a:r>
            <a:endParaRPr b="0" lang="en-US" sz="2000" spc="-1" strike="noStrike">
              <a:solidFill>
                <a:srgbClr val="000000"/>
              </a:solidFill>
              <a:uFill>
                <a:solidFill>
                  <a:srgbClr val="ffffff"/>
                </a:solidFill>
              </a:uFill>
              <a:latin typeface="Book Antiqua"/>
            </a:endParaRPr>
          </a:p>
          <a:p>
            <a:pPr marL="182520" indent="-182520">
              <a:spcBef>
                <a:spcPts val="499"/>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through which we interpret and organize sensory information to</a:t>
            </a:r>
            <a:endParaRPr b="0" lang="en-US" sz="2000" spc="-1" strike="noStrike">
              <a:solidFill>
                <a:srgbClr val="000000"/>
              </a:solidFill>
              <a:uFill>
                <a:solidFill>
                  <a:srgbClr val="ffffff"/>
                </a:solidFill>
              </a:uFill>
              <a:latin typeface="Book Antiqua"/>
            </a:endParaRPr>
          </a:p>
          <a:p>
            <a:pPr marL="182520" indent="-182520">
              <a:spcBef>
                <a:spcPts val="499"/>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produce our conscious experience of objects and object relationship.”</a:t>
            </a:r>
            <a:endParaRPr b="0" lang="en-US" sz="2000" spc="-1" strike="noStrike">
              <a:solidFill>
                <a:srgbClr val="000000"/>
              </a:solidFill>
              <a:uFill>
                <a:solidFill>
                  <a:srgbClr val="ffffff"/>
                </a:solidFill>
              </a:uFill>
              <a:latin typeface="Book Antiqua"/>
            </a:endParaRPr>
          </a:p>
          <a:p>
            <a:pPr marL="182520" indent="-182520">
              <a:spcBef>
                <a:spcPts val="499"/>
              </a:spcBef>
            </a:pPr>
            <a:endParaRPr b="0" lang="en-US" sz="2000" spc="-1" strike="noStrike">
              <a:solidFill>
                <a:srgbClr val="000000"/>
              </a:solidFill>
              <a:uFill>
                <a:solidFill>
                  <a:srgbClr val="ffffff"/>
                </a:solidFill>
              </a:uFill>
              <a:latin typeface="Book Antiqua"/>
            </a:endParaRPr>
          </a:p>
          <a:p>
            <a:pPr marL="182520" indent="-182520">
              <a:spcBef>
                <a:spcPts val="499"/>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Perception is the process of receiving information about and making sense of the world around us. It involves deciding which information to notice, how to categorize this information and how to interpret it within the framework of existing knowledge.</a:t>
            </a:r>
            <a:endParaRPr b="0" lang="en-US" sz="2000" spc="-1" strike="noStrike">
              <a:solidFill>
                <a:srgbClr val="000000"/>
              </a:solidFill>
              <a:uFill>
                <a:solidFill>
                  <a:srgbClr val="ffffff"/>
                </a:solidFill>
              </a:uFill>
              <a:latin typeface="Book Antiqua"/>
            </a:endParaRPr>
          </a:p>
          <a:p>
            <a:pPr marL="182520" indent="-182520">
              <a:spcBef>
                <a:spcPts val="499"/>
              </a:spcBef>
            </a:pPr>
            <a:endParaRPr b="0" lang="en-US" sz="2000" spc="-1" strike="noStrike">
              <a:solidFill>
                <a:srgbClr val="000000"/>
              </a:solidFill>
              <a:uFill>
                <a:solidFill>
                  <a:srgbClr val="ffffff"/>
                </a:solidFill>
              </a:uFill>
              <a:latin typeface="Book Antiqua"/>
            </a:endParaRPr>
          </a:p>
          <a:p>
            <a:pPr marL="182520" indent="-182520">
              <a:spcBef>
                <a:spcPts val="499"/>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A process by which individuals organize and interpret their sensory impressions in order to give meaning to their environment.</a:t>
            </a:r>
            <a:endParaRPr b="0" lang="en-US" sz="2000" spc="-1" strike="noStrike">
              <a:solidFill>
                <a:srgbClr val="000000"/>
              </a:solidFill>
              <a:uFill>
                <a:solidFill>
                  <a:srgbClr val="ffffff"/>
                </a:solidFill>
              </a:uFill>
              <a:latin typeface="Book Antiqua"/>
            </a:endParaRPr>
          </a:p>
          <a:p>
            <a:pPr marL="182520" indent="-182520">
              <a:spcBef>
                <a:spcPts val="499"/>
              </a:spcBef>
            </a:pPr>
            <a:endParaRPr b="0" lang="en-US" sz="2000" spc="-1" strike="noStrike">
              <a:solidFill>
                <a:srgbClr val="000000"/>
              </a:solidFill>
              <a:uFill>
                <a:solidFill>
                  <a:srgbClr val="ffffff"/>
                </a:solidFill>
              </a:uFill>
              <a:latin typeface="Book Antiqua"/>
            </a:endParaRPr>
          </a:p>
          <a:p>
            <a:pPr marL="182520" indent="-182520">
              <a:spcBef>
                <a:spcPts val="499"/>
              </a:spcBef>
            </a:pPr>
            <a:endParaRPr b="0" lang="en-US" sz="2000" spc="-1" strike="noStrike">
              <a:solidFill>
                <a:srgbClr val="000000"/>
              </a:solidFill>
              <a:uFill>
                <a:solidFill>
                  <a:srgbClr val="ffffff"/>
                </a:solidFill>
              </a:uFill>
              <a:latin typeface="Book Antiqua"/>
            </a:endParaRPr>
          </a:p>
        </p:txBody>
      </p:sp>
      <p:sp>
        <p:nvSpPr>
          <p:cNvPr id="135" name="CustomShape 2"/>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5A981970-A3A6-4710-941B-0DBFCF72DD32}"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36" name="CustomShape 3"/>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7" name="Line 4"/>
          <p:cNvSpPr/>
          <p:nvPr/>
        </p:nvSpPr>
        <p:spPr>
          <a:xfrm>
            <a:off x="380880" y="838080"/>
            <a:ext cx="6629400" cy="0"/>
          </a:xfrm>
          <a:prstGeom prst="line">
            <a:avLst/>
          </a:prstGeom>
          <a:ln w="9360">
            <a:solidFill>
              <a:srgbClr val="000000"/>
            </a:solidFill>
            <a:miter/>
          </a:ln>
        </p:spPr>
        <p:style>
          <a:lnRef idx="0"/>
          <a:fillRef idx="0"/>
          <a:effectRef idx="0"/>
          <a:fontRef idx="minor"/>
        </p:style>
      </p:sp>
    </p:spTree>
  </p:cSld>
  <p:transition spd="slow">
    <p:dissolv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457200"/>
            <a:ext cx="3657600" cy="3124080"/>
          </a:xfrm>
          <a:prstGeom prst="rect">
            <a:avLst/>
          </a:prstGeom>
          <a:noFill/>
          <a:ln>
            <a:noFill/>
          </a:ln>
        </p:spPr>
        <p:txBody>
          <a:bodyPr anchor="ctr">
            <a:normAutofit/>
          </a:bodyPr>
          <a:p>
            <a:pPr marL="172800" indent="-172800">
              <a:spcBef>
                <a:spcPts val="448"/>
              </a:spcBef>
              <a:buClr>
                <a:srgbClr val="7f7f7f"/>
              </a:buClr>
              <a:buFont typeface="Wingdings" charset="2"/>
              <a:buChar char=""/>
            </a:pPr>
            <a:r>
              <a:rPr b="0" lang="en-US" sz="1800" spc="-1" strike="noStrike">
                <a:solidFill>
                  <a:srgbClr val="000000"/>
                </a:solidFill>
                <a:uFill>
                  <a:solidFill>
                    <a:srgbClr val="ffffff"/>
                  </a:solidFill>
                </a:uFill>
                <a:latin typeface="Book Antiqua"/>
              </a:rPr>
              <a:t>Field-ground differentiation</a:t>
            </a:r>
            <a:endParaRPr b="0" lang="en-US" sz="1800" spc="-1" strike="noStrike">
              <a:solidFill>
                <a:srgbClr val="000000"/>
              </a:solidFill>
              <a:uFill>
                <a:solidFill>
                  <a:srgbClr val="ffffff"/>
                </a:solidFill>
              </a:uFill>
              <a:latin typeface="Book Antiqua"/>
            </a:endParaRPr>
          </a:p>
          <a:p>
            <a:pPr lvl="1" marL="568080" indent="-280800">
              <a:spcBef>
                <a:spcPts val="349"/>
              </a:spcBef>
              <a:buClr>
                <a:srgbClr val="7f7f7f"/>
              </a:buClr>
              <a:buFont typeface="Wingdings" charset="2"/>
              <a:buChar char=""/>
            </a:pPr>
            <a:r>
              <a:rPr b="0" lang="en-US" sz="1400" spc="-1" strike="noStrike">
                <a:solidFill>
                  <a:srgbClr val="000000"/>
                </a:solidFill>
                <a:uFill>
                  <a:solidFill>
                    <a:srgbClr val="ffffff"/>
                  </a:solidFill>
                </a:uFill>
                <a:latin typeface="Book Antiqua"/>
              </a:rPr>
              <a:t>The tendency to distinguish </a:t>
            </a:r>
            <a:br/>
            <a:r>
              <a:rPr b="0" lang="en-US" sz="1400" spc="-1" strike="noStrike">
                <a:solidFill>
                  <a:srgbClr val="000000"/>
                </a:solidFill>
                <a:uFill>
                  <a:solidFill>
                    <a:srgbClr val="ffffff"/>
                  </a:solidFill>
                </a:uFill>
                <a:latin typeface="Book Antiqua"/>
              </a:rPr>
              <a:t>and focus on a stimulus that </a:t>
            </a:r>
            <a:br/>
            <a:r>
              <a:rPr b="0" lang="en-US" sz="1400" spc="-1" strike="noStrike">
                <a:solidFill>
                  <a:srgbClr val="000000"/>
                </a:solidFill>
                <a:uFill>
                  <a:solidFill>
                    <a:srgbClr val="ffffff"/>
                  </a:solidFill>
                </a:uFill>
                <a:latin typeface="Book Antiqua"/>
              </a:rPr>
              <a:t>is classified as figure as </a:t>
            </a:r>
            <a:br/>
            <a:r>
              <a:rPr b="0" lang="en-US" sz="1400" spc="-1" strike="noStrike">
                <a:solidFill>
                  <a:srgbClr val="000000"/>
                </a:solidFill>
                <a:uFill>
                  <a:solidFill>
                    <a:srgbClr val="ffffff"/>
                  </a:solidFill>
                </a:uFill>
                <a:latin typeface="Book Antiqua"/>
              </a:rPr>
              <a:t>opposed to background.</a:t>
            </a:r>
            <a:endParaRPr b="0" lang="en-US" sz="1400" spc="-1" strike="noStrike">
              <a:solidFill>
                <a:srgbClr val="000000"/>
              </a:solidFill>
              <a:uFill>
                <a:solidFill>
                  <a:srgbClr val="ffffff"/>
                </a:solidFill>
              </a:uFill>
              <a:latin typeface="Book Antiqua"/>
            </a:endParaRPr>
          </a:p>
          <a:p>
            <a:pPr marL="172800" indent="-172800">
              <a:spcBef>
                <a:spcPts val="448"/>
              </a:spcBef>
              <a:buClr>
                <a:srgbClr val="7f7f7f"/>
              </a:buClr>
              <a:buFont typeface="Wingdings" charset="2"/>
              <a:buChar char=""/>
            </a:pPr>
            <a:endParaRPr b="0" lang="en-US" sz="1400" spc="-1" strike="noStrike">
              <a:solidFill>
                <a:srgbClr val="000000"/>
              </a:solidFill>
              <a:uFill>
                <a:solidFill>
                  <a:srgbClr val="ffffff"/>
                </a:solidFill>
              </a:uFill>
              <a:latin typeface="Book Antiqua"/>
            </a:endParaRPr>
          </a:p>
        </p:txBody>
      </p:sp>
      <p:pic>
        <p:nvPicPr>
          <p:cNvPr id="139" name="Rectangle 2" descr=""/>
          <p:cNvPicPr/>
          <p:nvPr/>
        </p:nvPicPr>
        <p:blipFill>
          <a:blip r:embed="rId1"/>
          <a:stretch/>
        </p:blipFill>
        <p:spPr>
          <a:xfrm>
            <a:off x="5559480" y="457200"/>
            <a:ext cx="2670120" cy="5718240"/>
          </a:xfrm>
          <a:prstGeom prst="rect">
            <a:avLst/>
          </a:prstGeom>
          <a:ln>
            <a:noFill/>
          </a:ln>
        </p:spPr>
      </p:pic>
      <p:sp>
        <p:nvSpPr>
          <p:cNvPr id="140" name="CustomShape 2"/>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025650D3-B218-4A54-BC0A-EF8A00A8C3A7}"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41" name="CustomShape 3"/>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142" name="Picture 4" descr=""/>
          <p:cNvPicPr/>
          <p:nvPr/>
        </p:nvPicPr>
        <p:blipFill>
          <a:blip r:embed="rId2"/>
          <a:stretch/>
        </p:blipFill>
        <p:spPr>
          <a:xfrm>
            <a:off x="1752480" y="3733920"/>
            <a:ext cx="3140280" cy="3124080"/>
          </a:xfrm>
          <a:prstGeom prst="rect">
            <a:avLst/>
          </a:prstGeom>
          <a:ln>
            <a:noFill/>
          </a:ln>
        </p:spPr>
      </p:pic>
      <p:sp>
        <p:nvSpPr>
          <p:cNvPr id="143" name="Line 4"/>
          <p:cNvSpPr/>
          <p:nvPr/>
        </p:nvSpPr>
        <p:spPr>
          <a:xfrm>
            <a:off x="228600" y="1066680"/>
            <a:ext cx="7391520" cy="0"/>
          </a:xfrm>
          <a:prstGeom prst="line">
            <a:avLst/>
          </a:prstGeom>
          <a:ln w="9360">
            <a:solidFill>
              <a:srgbClr val="000000"/>
            </a:solidFill>
            <a:miter/>
          </a:ln>
        </p:spPr>
        <p:style>
          <a:lnRef idx="0"/>
          <a:fillRef idx="0"/>
          <a:effectRef idx="0"/>
          <a:fontRef idx="minor"/>
        </p:style>
      </p:sp>
    </p:spTree>
  </p:cSld>
  <p:transition spd="slow">
    <p:dissolve/>
  </p:transition>
  <p:timing>
    <p:tnLst>
      <p:par>
        <p:cTn id="5" dur="indefinite" restart="never" nodeType="tmRoot">
          <p:childTnLst>
            <p:seq>
              <p:cTn id="6" dur="indefinite" nodeType="mainSeq">
                <p:childTnLst>
                  <p:par>
                    <p:cTn id="7" fill="hold">
                      <p:stCondLst>
                        <p:cond delay="0"/>
                      </p:stCondLst>
                      <p:childTnLst>
                        <p:par>
                          <p:cTn id="8" fill="hold">
                            <p:stCondLst>
                              <p:cond delay="0"/>
                            </p:stCondLst>
                            <p:childTnLst>
                              <p:par>
                                <p:cTn id="9" nodeType="afterEffect" fill="hold" presetClass="entr" presetID="4" presetSubtype="16">
                                  <p:stCondLst>
                                    <p:cond delay="0"/>
                                  </p:stCondLst>
                                  <p:childTnLst>
                                    <p:set>
                                      <p:cBhvr>
                                        <p:cTn id="10" dur="1" fill="hold">
                                          <p:stCondLst>
                                            <p:cond delay="0"/>
                                          </p:stCondLst>
                                        </p:cTn>
                                        <p:tgtEl>
                                          <p:spTgt spid="142"/>
                                        </p:tgtEl>
                                        <p:attrNameLst>
                                          <p:attrName>style.visibility</p:attrName>
                                        </p:attrNameLst>
                                      </p:cBhvr>
                                      <p:to>
                                        <p:strVal val="visible"/>
                                      </p:to>
                                    </p:set>
                                    <p:animEffect filter="box(in)" transition="out">
                                      <p:cBhvr additive="repl">
                                        <p:cTn id="11" dur="500"/>
                                        <p:tgtEl>
                                          <p:spTgt spid="14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04560" y="304920"/>
            <a:ext cx="8381880" cy="5829120"/>
          </a:xfrm>
          <a:prstGeom prst="rect">
            <a:avLst/>
          </a:prstGeom>
          <a:noFill/>
          <a:ln>
            <a:noFill/>
          </a:ln>
        </p:spPr>
        <p:txBody>
          <a:bodyPr anchor="ctr">
            <a:normAutofit/>
          </a:bodyPr>
          <a:p>
            <a:pPr marL="182520" indent="-182520">
              <a:spcBef>
                <a:spcPts val="448"/>
              </a:spcBef>
            </a:pPr>
            <a:r>
              <a:rPr b="0" lang="en-US" sz="1800" spc="-1" strike="noStrike">
                <a:solidFill>
                  <a:srgbClr val="000000"/>
                </a:solidFill>
                <a:uFill>
                  <a:solidFill>
                    <a:srgbClr val="ffffff"/>
                  </a:solidFill>
                </a:uFill>
                <a:latin typeface="Book Antiqua"/>
              </a:rPr>
              <a:t>PERCEPTUAL GROUPING</a:t>
            </a:r>
            <a:endParaRPr b="0" lang="en-US" sz="1800" spc="-1" strike="noStrike">
              <a:solidFill>
                <a:srgbClr val="000000"/>
              </a:solidFill>
              <a:uFill>
                <a:solidFill>
                  <a:srgbClr val="ffffff"/>
                </a:solidFill>
              </a:uFill>
              <a:latin typeface="Book Antiqua"/>
            </a:endParaRPr>
          </a:p>
          <a:p>
            <a:pPr marL="182520" indent="-182520">
              <a:spcBef>
                <a:spcPts val="598"/>
              </a:spcBef>
              <a:buClr>
                <a:srgbClr val="7f7f7f"/>
              </a:buClr>
              <a:buFont typeface="Wingdings" charset="2"/>
              <a:buChar char=""/>
            </a:pPr>
            <a:endParaRPr b="0" lang="en-US" sz="1800" spc="-1" strike="noStrike">
              <a:solidFill>
                <a:srgbClr val="000000"/>
              </a:solidFill>
              <a:uFill>
                <a:solidFill>
                  <a:srgbClr val="ffffff"/>
                </a:solidFill>
              </a:uFill>
              <a:latin typeface="Book Antiqua"/>
            </a:endParaRPr>
          </a:p>
          <a:p>
            <a:pPr marL="182520" indent="-182520">
              <a:spcBef>
                <a:spcPts val="598"/>
              </a:spcBef>
              <a:buClr>
                <a:srgbClr val="7f7f7f"/>
              </a:buClr>
              <a:buFont typeface="Wingdings" charset="2"/>
              <a:buChar char=""/>
            </a:pPr>
            <a:r>
              <a:rPr b="0" lang="en-US" sz="2400" spc="-1" strike="noStrike">
                <a:solidFill>
                  <a:srgbClr val="000000"/>
                </a:solidFill>
                <a:uFill>
                  <a:solidFill>
                    <a:srgbClr val="ffffff"/>
                  </a:solidFill>
                </a:uFill>
                <a:latin typeface="Book Antiqua"/>
              </a:rPr>
              <a:t>Our tendency to group several individual stimuli into a meaningful and recognizable pattern.</a:t>
            </a:r>
            <a:endParaRPr b="0" lang="en-US" sz="2400" spc="-1" strike="noStrike">
              <a:solidFill>
                <a:srgbClr val="000000"/>
              </a:solidFill>
              <a:uFill>
                <a:solidFill>
                  <a:srgbClr val="ffffff"/>
                </a:solidFill>
              </a:uFill>
              <a:latin typeface="Book Antiqua"/>
            </a:endParaRPr>
          </a:p>
          <a:p>
            <a:pPr marL="182520" indent="-182520">
              <a:spcBef>
                <a:spcPts val="598"/>
              </a:spcBef>
            </a:pPr>
            <a:endParaRPr b="0" lang="en-US" sz="2400" spc="-1" strike="noStrike">
              <a:solidFill>
                <a:srgbClr val="000000"/>
              </a:solidFill>
              <a:uFill>
                <a:solidFill>
                  <a:srgbClr val="ffffff"/>
                </a:solidFill>
              </a:uFill>
              <a:latin typeface="Book Antiqua"/>
            </a:endParaRPr>
          </a:p>
          <a:p>
            <a:pPr marL="182520" indent="-182520">
              <a:spcBef>
                <a:spcPts val="598"/>
              </a:spcBef>
              <a:buClr>
                <a:srgbClr val="7f7f7f"/>
              </a:buClr>
              <a:buFont typeface="Wingdings" charset="2"/>
              <a:buChar char=""/>
            </a:pPr>
            <a:r>
              <a:rPr b="0" lang="en-US" sz="2400" spc="-1" strike="noStrike">
                <a:solidFill>
                  <a:srgbClr val="000000"/>
                </a:solidFill>
                <a:uFill>
                  <a:solidFill>
                    <a:srgbClr val="ffffff"/>
                  </a:solidFill>
                </a:uFill>
                <a:latin typeface="Book Antiqua"/>
              </a:rPr>
              <a:t> </a:t>
            </a:r>
            <a:r>
              <a:rPr b="0" lang="en-US" sz="2400" spc="-1" strike="noStrike">
                <a:solidFill>
                  <a:srgbClr val="000000"/>
                </a:solidFill>
                <a:uFill>
                  <a:solidFill>
                    <a:srgbClr val="ffffff"/>
                  </a:solidFill>
                </a:uFill>
                <a:latin typeface="Book Antiqua"/>
              </a:rPr>
              <a:t>It is very basic in nature and largely it seems to be inborn.</a:t>
            </a:r>
            <a:endParaRPr b="0" lang="en-US" sz="2400" spc="-1" strike="noStrike">
              <a:solidFill>
                <a:srgbClr val="000000"/>
              </a:solidFill>
              <a:uFill>
                <a:solidFill>
                  <a:srgbClr val="ffffff"/>
                </a:solidFill>
              </a:uFill>
              <a:latin typeface="Book Antiqua"/>
            </a:endParaRPr>
          </a:p>
          <a:p>
            <a:pPr marL="182520" indent="-182520">
              <a:spcBef>
                <a:spcPts val="598"/>
              </a:spcBef>
            </a:pPr>
            <a:endParaRPr b="0" lang="en-US" sz="2400" spc="-1" strike="noStrike">
              <a:solidFill>
                <a:srgbClr val="000000"/>
              </a:solidFill>
              <a:uFill>
                <a:solidFill>
                  <a:srgbClr val="ffffff"/>
                </a:solidFill>
              </a:uFill>
              <a:latin typeface="Book Antiqua"/>
            </a:endParaRPr>
          </a:p>
          <a:p>
            <a:pPr marL="182520" indent="-182520">
              <a:spcBef>
                <a:spcPts val="598"/>
              </a:spcBef>
              <a:buClr>
                <a:srgbClr val="7f7f7f"/>
              </a:buClr>
              <a:buFont typeface="Wingdings" charset="2"/>
              <a:buChar char=""/>
            </a:pPr>
            <a:r>
              <a:rPr b="0" lang="en-US" sz="2400" spc="-1" strike="noStrike">
                <a:solidFill>
                  <a:srgbClr val="000000"/>
                </a:solidFill>
                <a:uFill>
                  <a:solidFill>
                    <a:srgbClr val="ffffff"/>
                  </a:solidFill>
                </a:uFill>
                <a:latin typeface="Book Antiqua"/>
              </a:rPr>
              <a:t>Some factors underlying grouping are</a:t>
            </a:r>
            <a:endParaRPr b="0" lang="en-US" sz="2400" spc="-1" strike="noStrike">
              <a:solidFill>
                <a:srgbClr val="000000"/>
              </a:solidFill>
              <a:uFill>
                <a:solidFill>
                  <a:srgbClr val="ffffff"/>
                </a:solidFill>
              </a:uFill>
              <a:latin typeface="Book Antiqua"/>
            </a:endParaRPr>
          </a:p>
          <a:p>
            <a:pPr marL="182520" indent="-182520">
              <a:spcBef>
                <a:spcPts val="598"/>
              </a:spcBef>
            </a:pPr>
            <a:r>
              <a:rPr b="0" lang="en-US" sz="2400" spc="-1" strike="noStrike">
                <a:solidFill>
                  <a:srgbClr val="000000"/>
                </a:solidFill>
                <a:uFill>
                  <a:solidFill>
                    <a:srgbClr val="ffffff"/>
                  </a:solidFill>
                </a:uFill>
                <a:latin typeface="Book Antiqua"/>
              </a:rPr>
              <a:t>-continuity</a:t>
            </a:r>
            <a:endParaRPr b="0" lang="en-US" sz="2400" spc="-1" strike="noStrike">
              <a:solidFill>
                <a:srgbClr val="000000"/>
              </a:solidFill>
              <a:uFill>
                <a:solidFill>
                  <a:srgbClr val="ffffff"/>
                </a:solidFill>
              </a:uFill>
              <a:latin typeface="Book Antiqua"/>
            </a:endParaRPr>
          </a:p>
          <a:p>
            <a:pPr marL="182520" indent="-182520">
              <a:spcBef>
                <a:spcPts val="598"/>
              </a:spcBef>
            </a:pPr>
            <a:r>
              <a:rPr b="0" lang="en-US" sz="2400" spc="-1" strike="noStrike">
                <a:solidFill>
                  <a:srgbClr val="000000"/>
                </a:solidFill>
                <a:uFill>
                  <a:solidFill>
                    <a:srgbClr val="ffffff"/>
                  </a:solidFill>
                </a:uFill>
                <a:latin typeface="Book Antiqua"/>
              </a:rPr>
              <a:t>-closure</a:t>
            </a:r>
            <a:endParaRPr b="0" lang="en-US" sz="2400" spc="-1" strike="noStrike">
              <a:solidFill>
                <a:srgbClr val="000000"/>
              </a:solidFill>
              <a:uFill>
                <a:solidFill>
                  <a:srgbClr val="ffffff"/>
                </a:solidFill>
              </a:uFill>
              <a:latin typeface="Book Antiqua"/>
            </a:endParaRPr>
          </a:p>
          <a:p>
            <a:pPr marL="182520" indent="-182520">
              <a:spcBef>
                <a:spcPts val="598"/>
              </a:spcBef>
            </a:pPr>
            <a:r>
              <a:rPr b="0" lang="en-US" sz="2400" spc="-1" strike="noStrike">
                <a:solidFill>
                  <a:srgbClr val="000000"/>
                </a:solidFill>
                <a:uFill>
                  <a:solidFill>
                    <a:srgbClr val="ffffff"/>
                  </a:solidFill>
                </a:uFill>
                <a:latin typeface="Book Antiqua"/>
              </a:rPr>
              <a:t>-proximity</a:t>
            </a:r>
            <a:endParaRPr b="0" lang="en-US" sz="2400" spc="-1" strike="noStrike">
              <a:solidFill>
                <a:srgbClr val="000000"/>
              </a:solidFill>
              <a:uFill>
                <a:solidFill>
                  <a:srgbClr val="ffffff"/>
                </a:solidFill>
              </a:uFill>
              <a:latin typeface="Book Antiqua"/>
            </a:endParaRPr>
          </a:p>
          <a:p>
            <a:pPr marL="182520" indent="-182520">
              <a:spcBef>
                <a:spcPts val="598"/>
              </a:spcBef>
            </a:pPr>
            <a:r>
              <a:rPr b="0" lang="en-US" sz="2400" spc="-1" strike="noStrike">
                <a:solidFill>
                  <a:srgbClr val="000000"/>
                </a:solidFill>
                <a:uFill>
                  <a:solidFill>
                    <a:srgbClr val="ffffff"/>
                  </a:solidFill>
                </a:uFill>
                <a:latin typeface="Book Antiqua"/>
              </a:rPr>
              <a:t>-similarity</a:t>
            </a:r>
            <a:endParaRPr b="0" lang="en-US" sz="2400" spc="-1" strike="noStrike">
              <a:solidFill>
                <a:srgbClr val="000000"/>
              </a:solidFill>
              <a:uFill>
                <a:solidFill>
                  <a:srgbClr val="ffffff"/>
                </a:solidFill>
              </a:uFill>
              <a:latin typeface="Book Antiqua"/>
            </a:endParaRPr>
          </a:p>
          <a:p>
            <a:pPr marL="182520" indent="-182520">
              <a:spcBef>
                <a:spcPts val="598"/>
              </a:spcBef>
            </a:pPr>
            <a:endParaRPr b="0" lang="en-US" sz="2400" spc="-1" strike="noStrike">
              <a:solidFill>
                <a:srgbClr val="000000"/>
              </a:solidFill>
              <a:uFill>
                <a:solidFill>
                  <a:srgbClr val="ffffff"/>
                </a:solidFill>
              </a:uFill>
              <a:latin typeface="Book Antiqua"/>
            </a:endParaRPr>
          </a:p>
        </p:txBody>
      </p:sp>
      <p:sp>
        <p:nvSpPr>
          <p:cNvPr id="145" name="CustomShape 2"/>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41A40F1F-4D9D-434B-8C2C-B54C3372A626}"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46" name="CustomShape 3"/>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47" name="Line 4"/>
          <p:cNvSpPr/>
          <p:nvPr/>
        </p:nvSpPr>
        <p:spPr>
          <a:xfrm>
            <a:off x="380880" y="914400"/>
            <a:ext cx="6400800" cy="0"/>
          </a:xfrm>
          <a:prstGeom prst="line">
            <a:avLst/>
          </a:prstGeom>
          <a:ln w="9360">
            <a:solidFill>
              <a:srgbClr val="000000"/>
            </a:solidFill>
            <a:miter/>
          </a:ln>
        </p:spPr>
        <p:style>
          <a:lnRef idx="0"/>
          <a:fillRef idx="0"/>
          <a:effectRef idx="0"/>
          <a:fontRef idx="minor"/>
        </p:style>
      </p:sp>
    </p:spTree>
  </p:cSld>
  <p:transition spd="slow">
    <p:dissolve/>
  </p:transition>
  <p:timing>
    <p:tnLst>
      <p:par>
        <p:cTn id="12" dur="indefinite" restart="never" nodeType="tmRoot">
          <p:childTnLst>
            <p:seq>
              <p:cTn id="13"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456840"/>
            <a:ext cx="3657600" cy="5715000"/>
          </a:xfrm>
          <a:prstGeom prst="rect">
            <a:avLst/>
          </a:prstGeom>
          <a:noFill/>
          <a:ln>
            <a:noFill/>
          </a:ln>
        </p:spPr>
        <p:txBody>
          <a:bodyPr anchor="ctr">
            <a:normAutofit/>
          </a:bodyPr>
          <a:p>
            <a:pPr marL="182520" indent="-182520" algn="ctr">
              <a:spcBef>
                <a:spcPts val="899"/>
              </a:spcBef>
            </a:pPr>
            <a:r>
              <a:rPr b="0" lang="en-US" sz="3600" spc="-1" strike="noStrike">
                <a:solidFill>
                  <a:srgbClr val="000000"/>
                </a:solidFill>
                <a:uFill>
                  <a:solidFill>
                    <a:srgbClr val="ffffff"/>
                  </a:solidFill>
                </a:uFill>
                <a:latin typeface="Book Antiqua"/>
              </a:rPr>
              <a:t>Person Perception: Making Judgments About Others</a:t>
            </a:r>
            <a:endParaRPr b="0" lang="en-US" sz="3600" spc="-1" strike="noStrike">
              <a:solidFill>
                <a:srgbClr val="000000"/>
              </a:solidFill>
              <a:uFill>
                <a:solidFill>
                  <a:srgbClr val="ffffff"/>
                </a:solidFill>
              </a:uFill>
              <a:latin typeface="Book Antiqua"/>
            </a:endParaRPr>
          </a:p>
        </p:txBody>
      </p:sp>
      <p:sp>
        <p:nvSpPr>
          <p:cNvPr id="149" name="TextShape 2"/>
          <p:cNvSpPr txBox="1"/>
          <p:nvPr/>
        </p:nvSpPr>
        <p:spPr>
          <a:xfrm>
            <a:off x="4876560" y="456840"/>
            <a:ext cx="2819160" cy="5715000"/>
          </a:xfrm>
          <a:prstGeom prst="rect">
            <a:avLst/>
          </a:prstGeom>
          <a:noFill/>
          <a:ln>
            <a:noFill/>
          </a:ln>
        </p:spPr>
        <p:txBody>
          <a:bodyPr lIns="90000" rIns="90000" tIns="46800" bIns="46800" anchor="ctr"/>
          <a:p>
            <a:pPr algn="r"/>
            <a:endParaRPr b="0" lang="en-US" sz="2800" spc="-1" strike="noStrike">
              <a:solidFill>
                <a:srgbClr val="000000"/>
              </a:solidFill>
              <a:uFill>
                <a:solidFill>
                  <a:srgbClr val="ffffff"/>
                </a:solidFill>
              </a:uFill>
              <a:latin typeface="Lucida Sans"/>
            </a:endParaRPr>
          </a:p>
        </p:txBody>
      </p:sp>
      <p:sp>
        <p:nvSpPr>
          <p:cNvPr id="150" name="CustomShape 3"/>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E941BAD3-3E17-4273-88DC-7AAD43A7E73E}"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51" name="CustomShape 4"/>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transition spd="slow">
    <p:dissolve/>
  </p:transition>
  <p:timing>
    <p:tnLst>
      <p:par>
        <p:cTn id="14" dur="indefinite" restart="never" nodeType="tmRoot">
          <p:childTnLst>
            <p:seq>
              <p:cTn id="15"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1142640"/>
            <a:ext cx="8305920" cy="5638680"/>
          </a:xfrm>
          <a:prstGeom prst="rect">
            <a:avLst/>
          </a:prstGeom>
          <a:noFill/>
          <a:ln>
            <a:noFill/>
          </a:ln>
        </p:spPr>
        <p:txBody>
          <a:bodyPr anchor="ctr">
            <a:normAutofit/>
          </a:bodyPr>
          <a:p>
            <a:pPr marL="182520" indent="-182520">
              <a:lnSpc>
                <a:spcPct val="200000"/>
              </a:lnSpc>
              <a:spcBef>
                <a:spcPts val="624"/>
              </a:spcBef>
              <a:buClr>
                <a:srgbClr val="7f7f7f"/>
              </a:buClr>
              <a:buFont typeface="Wingdings" charset="2"/>
              <a:buChar char=""/>
            </a:pPr>
            <a:endParaRPr b="0" lang="en-US" sz="1800" spc="-1" strike="noStrike">
              <a:solidFill>
                <a:srgbClr val="000000"/>
              </a:solidFill>
              <a:uFill>
                <a:solidFill>
                  <a:srgbClr val="ffffff"/>
                </a:solidFill>
              </a:uFill>
              <a:latin typeface="Book Antiqua"/>
            </a:endParaRPr>
          </a:p>
          <a:p>
            <a:pPr marL="182520" indent="-182520">
              <a:lnSpc>
                <a:spcPct val="200000"/>
              </a:lnSpc>
              <a:spcBef>
                <a:spcPts val="624"/>
              </a:spcBef>
              <a:buClr>
                <a:srgbClr val="7f7f7f"/>
              </a:buClr>
              <a:buFont typeface="Wingdings" charset="2"/>
              <a:buChar char=""/>
            </a:pPr>
            <a:endParaRPr b="0" lang="en-US" sz="1800" spc="-1" strike="noStrike">
              <a:solidFill>
                <a:srgbClr val="000000"/>
              </a:solidFill>
              <a:uFill>
                <a:solidFill>
                  <a:srgbClr val="ffffff"/>
                </a:solidFill>
              </a:uFill>
              <a:latin typeface="Book Antiqua"/>
            </a:endParaRPr>
          </a:p>
          <a:p>
            <a:pPr marL="182520" indent="-182520">
              <a:lnSpc>
                <a:spcPct val="200000"/>
              </a:lnSpc>
              <a:spcBef>
                <a:spcPts val="624"/>
              </a:spcBef>
            </a:pPr>
            <a:endParaRPr b="0" lang="en-US" sz="1800" spc="-1" strike="noStrike">
              <a:solidFill>
                <a:srgbClr val="000000"/>
              </a:solidFill>
              <a:uFill>
                <a:solidFill>
                  <a:srgbClr val="ffffff"/>
                </a:solidFill>
              </a:uFill>
              <a:latin typeface="Book Antiqua"/>
            </a:endParaRPr>
          </a:p>
          <a:p>
            <a:pPr marL="182520" indent="-182520">
              <a:lnSpc>
                <a:spcPct val="200000"/>
              </a:lnSpc>
              <a:spcBef>
                <a:spcPts val="624"/>
              </a:spcBef>
            </a:pPr>
            <a:endParaRPr b="0" lang="en-US" sz="1800" spc="-1" strike="noStrike">
              <a:solidFill>
                <a:srgbClr val="000000"/>
              </a:solidFill>
              <a:uFill>
                <a:solidFill>
                  <a:srgbClr val="ffffff"/>
                </a:solidFill>
              </a:uFill>
              <a:latin typeface="Book Antiqua"/>
            </a:endParaRPr>
          </a:p>
          <a:p>
            <a:pPr marL="182520" indent="-182520">
              <a:lnSpc>
                <a:spcPct val="200000"/>
              </a:lnSpc>
              <a:spcBef>
                <a:spcPts val="624"/>
              </a:spcBef>
            </a:pPr>
            <a:r>
              <a:rPr b="1" lang="en-US" sz="2000" spc="-1" strike="noStrike">
                <a:solidFill>
                  <a:srgbClr val="000000"/>
                </a:solidFill>
                <a:uFill>
                  <a:solidFill>
                    <a:srgbClr val="ffffff"/>
                  </a:solidFill>
                </a:uFill>
                <a:latin typeface="Book Antiqua"/>
              </a:rPr>
              <a:t>Selective Perception : </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buClr>
                <a:srgbClr val="7f7f7f"/>
              </a:buClr>
              <a:buFont typeface="Wingdings" charset="2"/>
              <a:buChar char=""/>
            </a:pPr>
            <a:r>
              <a:rPr b="0" lang="en-US" sz="2000" spc="-1" strike="noStrike">
                <a:solidFill>
                  <a:srgbClr val="000000"/>
                </a:solidFill>
                <a:uFill>
                  <a:solidFill>
                    <a:srgbClr val="ffffff"/>
                  </a:solidFill>
                </a:uFill>
                <a:latin typeface="Book Antiqua"/>
              </a:rPr>
              <a:t>People selectively interpret what they see on the basis of their interests, background, experience and attitudes.</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buClr>
                <a:srgbClr val="7f7f7f"/>
              </a:buClr>
              <a:buFont typeface="Wingdings" charset="2"/>
              <a:buChar char=""/>
            </a:pPr>
            <a:r>
              <a:rPr b="1" lang="en-US" sz="2000" spc="-1" strike="noStrike">
                <a:solidFill>
                  <a:srgbClr val="000000"/>
                </a:solidFill>
                <a:uFill>
                  <a:solidFill>
                    <a:srgbClr val="ffffff"/>
                  </a:solidFill>
                </a:uFill>
                <a:latin typeface="Book Antiqua"/>
              </a:rPr>
              <a:t>Halo Effect</a:t>
            </a:r>
            <a:r>
              <a:rPr b="0" lang="en-US" sz="2000" spc="-1" strike="noStrike">
                <a:solidFill>
                  <a:srgbClr val="000000"/>
                </a:solidFill>
                <a:uFill>
                  <a:solidFill>
                    <a:srgbClr val="ffffff"/>
                  </a:solidFill>
                </a:uFill>
                <a:latin typeface="Book Antiqua"/>
              </a:rPr>
              <a:t> :</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Drawing a general impressions about an individual on the basis of a single charecteristics.</a:t>
            </a:r>
            <a:endParaRPr b="0" lang="en-US" sz="2000" spc="-1" strike="noStrike">
              <a:solidFill>
                <a:srgbClr val="000000"/>
              </a:solidFill>
              <a:uFill>
                <a:solidFill>
                  <a:srgbClr val="ffffff"/>
                </a:solidFill>
              </a:uFill>
              <a:latin typeface="Book Antiqua"/>
            </a:endParaRPr>
          </a:p>
          <a:p>
            <a:pPr marL="182520" indent="-182520">
              <a:lnSpc>
                <a:spcPct val="200000"/>
              </a:lnSpc>
              <a:spcBef>
                <a:spcPts val="2497"/>
              </a:spcBef>
            </a:pPr>
            <a:endParaRPr b="0" lang="en-US" sz="2000" spc="-1" strike="noStrike">
              <a:solidFill>
                <a:srgbClr val="000000"/>
              </a:solidFill>
              <a:uFill>
                <a:solidFill>
                  <a:srgbClr val="ffffff"/>
                </a:solidFill>
              </a:uFill>
              <a:latin typeface="Book Antiqua"/>
            </a:endParaRPr>
          </a:p>
          <a:p>
            <a:pPr marL="182520" indent="-182520">
              <a:lnSpc>
                <a:spcPct val="200000"/>
              </a:lnSpc>
              <a:spcBef>
                <a:spcPts val="2497"/>
              </a:spcBef>
              <a:buClr>
                <a:srgbClr val="7f7f7f"/>
              </a:buClr>
              <a:buFont typeface="Wingdings" charset="2"/>
              <a:buChar char=""/>
            </a:pPr>
            <a:endParaRPr b="0" lang="en-US" sz="2000" spc="-1" strike="noStrike">
              <a:solidFill>
                <a:srgbClr val="000000"/>
              </a:solidFill>
              <a:uFill>
                <a:solidFill>
                  <a:srgbClr val="ffffff"/>
                </a:solidFill>
              </a:uFill>
              <a:latin typeface="Book Antiqua"/>
            </a:endParaRPr>
          </a:p>
          <a:p>
            <a:pPr marL="182520" indent="-182520">
              <a:lnSpc>
                <a:spcPct val="200000"/>
              </a:lnSpc>
              <a:spcBef>
                <a:spcPts val="2497"/>
              </a:spcBef>
              <a:buClr>
                <a:srgbClr val="7f7f7f"/>
              </a:buClr>
              <a:buFont typeface="Wingdings" charset="2"/>
              <a:buChar char=""/>
            </a:pPr>
            <a:endParaRPr b="0" lang="en-US" sz="2000" spc="-1" strike="noStrike">
              <a:solidFill>
                <a:srgbClr val="000000"/>
              </a:solidFill>
              <a:uFill>
                <a:solidFill>
                  <a:srgbClr val="ffffff"/>
                </a:solidFill>
              </a:uFill>
              <a:latin typeface="Book Antiqua"/>
            </a:endParaRPr>
          </a:p>
          <a:p>
            <a:pPr marL="182520" indent="-182520">
              <a:lnSpc>
                <a:spcPct val="200000"/>
              </a:lnSpc>
              <a:spcBef>
                <a:spcPts val="2497"/>
              </a:spcBef>
              <a:buClr>
                <a:srgbClr val="7f7f7f"/>
              </a:buClr>
              <a:buFont typeface="Wingdings" charset="2"/>
              <a:buChar char=""/>
            </a:pPr>
            <a:endParaRPr b="0" lang="en-US" sz="2000" spc="-1" strike="noStrike">
              <a:solidFill>
                <a:srgbClr val="000000"/>
              </a:solidFill>
              <a:uFill>
                <a:solidFill>
                  <a:srgbClr val="ffffff"/>
                </a:solidFill>
              </a:uFill>
              <a:latin typeface="Book Antiqua"/>
            </a:endParaRPr>
          </a:p>
        </p:txBody>
      </p:sp>
      <p:pic>
        <p:nvPicPr>
          <p:cNvPr id="153" name="Rectangle 2" descr=""/>
          <p:cNvPicPr/>
          <p:nvPr/>
        </p:nvPicPr>
        <p:blipFill>
          <a:blip r:embed="rId1"/>
          <a:stretch/>
        </p:blipFill>
        <p:spPr>
          <a:xfrm>
            <a:off x="3273480" y="-85680"/>
            <a:ext cx="3663720" cy="1347840"/>
          </a:xfrm>
          <a:prstGeom prst="rect">
            <a:avLst/>
          </a:prstGeom>
          <a:ln>
            <a:noFill/>
          </a:ln>
        </p:spPr>
      </p:pic>
      <p:sp>
        <p:nvSpPr>
          <p:cNvPr id="154" name="CustomShape 2"/>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C01184B8-B716-47C1-88FF-7DB2F28FF241}"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55" name="CustomShape 3"/>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sp>
        <p:nvSpPr>
          <p:cNvPr id="156" name="Line 4"/>
          <p:cNvSpPr/>
          <p:nvPr/>
        </p:nvSpPr>
        <p:spPr>
          <a:xfrm>
            <a:off x="304920" y="1143000"/>
            <a:ext cx="6553080" cy="0"/>
          </a:xfrm>
          <a:prstGeom prst="line">
            <a:avLst/>
          </a:prstGeom>
          <a:ln w="9360">
            <a:solidFill>
              <a:srgbClr val="000000"/>
            </a:solidFill>
            <a:miter/>
          </a:ln>
        </p:spPr>
        <p:style>
          <a:lnRef idx="0"/>
          <a:fillRef idx="0"/>
          <a:effectRef idx="0"/>
          <a:fontRef idx="minor"/>
        </p:style>
      </p:sp>
    </p:spTree>
  </p:cSld>
  <p:transition spd="slow">
    <p:dissolve/>
  </p:transition>
  <p:timing>
    <p:tnLst>
      <p:par>
        <p:cTn id="16" dur="indefinite" restart="never" nodeType="tmRoot">
          <p:childTnLst>
            <p:seq>
              <p:cTn id="17"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28600" y="450720"/>
            <a:ext cx="8686800" cy="6400800"/>
          </a:xfrm>
          <a:prstGeom prst="rect">
            <a:avLst/>
          </a:prstGeom>
          <a:noFill/>
          <a:ln>
            <a:noFill/>
          </a:ln>
        </p:spPr>
        <p:txBody>
          <a:bodyPr anchor="ctr">
            <a:normAutofit/>
          </a:bodyPr>
          <a:p>
            <a:pPr marL="182520" indent="-182520">
              <a:lnSpc>
                <a:spcPct val="200000"/>
              </a:lnSpc>
              <a:spcBef>
                <a:spcPts val="624"/>
              </a:spcBef>
              <a:buClr>
                <a:srgbClr val="7f7f7f"/>
              </a:buClr>
              <a:buFont typeface="Wingdings" charset="2"/>
              <a:buChar char=""/>
            </a:pPr>
            <a:r>
              <a:rPr b="1" lang="en-US" sz="2000" spc="-1" strike="noStrike">
                <a:solidFill>
                  <a:srgbClr val="000000"/>
                </a:solidFill>
                <a:uFill>
                  <a:solidFill>
                    <a:srgbClr val="ffffff"/>
                  </a:solidFill>
                </a:uFill>
                <a:latin typeface="Book Antiqua"/>
              </a:rPr>
              <a:t>Contrast Effect :</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Evaluation of a person’s characteristics that are effected by comparisons with other people recently encountered who rank higher or lower on the same characteristics.</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buClr>
                <a:srgbClr val="7f7f7f"/>
              </a:buClr>
              <a:buFont typeface="Wingdings" charset="2"/>
              <a:buChar char=""/>
            </a:pPr>
            <a:r>
              <a:rPr b="1" lang="en-US" sz="2000" spc="-1" strike="noStrike">
                <a:solidFill>
                  <a:srgbClr val="000000"/>
                </a:solidFill>
                <a:uFill>
                  <a:solidFill>
                    <a:srgbClr val="ffffff"/>
                  </a:solidFill>
                </a:uFill>
                <a:latin typeface="Book Antiqua"/>
              </a:rPr>
              <a:t>Projection :</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Attributing one's own characteristics to other people.</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buClr>
                <a:srgbClr val="7f7f7f"/>
              </a:buClr>
              <a:buFont typeface="Wingdings" charset="2"/>
              <a:buChar char=""/>
            </a:pPr>
            <a:r>
              <a:rPr b="1" lang="en-US" sz="2000" spc="-1" strike="noStrike">
                <a:solidFill>
                  <a:srgbClr val="000000"/>
                </a:solidFill>
                <a:uFill>
                  <a:solidFill>
                    <a:srgbClr val="ffffff"/>
                  </a:solidFill>
                </a:uFill>
                <a:latin typeface="Book Antiqua"/>
              </a:rPr>
              <a:t>Stereotyping :</a:t>
            </a:r>
            <a:endParaRPr b="0" lang="en-US" sz="2000" spc="-1" strike="noStrike">
              <a:solidFill>
                <a:srgbClr val="000000"/>
              </a:solidFill>
              <a:uFill>
                <a:solidFill>
                  <a:srgbClr val="ffffff"/>
                </a:solidFill>
              </a:uFill>
              <a:latin typeface="Book Antiqua"/>
            </a:endParaRPr>
          </a:p>
          <a:p>
            <a:pPr marL="182520" indent="-182520">
              <a:lnSpc>
                <a:spcPct val="200000"/>
              </a:lnSpc>
              <a:spcBef>
                <a:spcPts val="624"/>
              </a:spcBef>
            </a:pPr>
            <a:r>
              <a:rPr b="0" lang="en-US" sz="2000" spc="-1" strike="noStrike">
                <a:solidFill>
                  <a:srgbClr val="000000"/>
                </a:solidFill>
                <a:uFill>
                  <a:solidFill>
                    <a:srgbClr val="ffffff"/>
                  </a:solidFill>
                </a:uFill>
                <a:latin typeface="Book Antiqua"/>
              </a:rPr>
              <a:t>   </a:t>
            </a:r>
            <a:r>
              <a:rPr b="0" lang="en-US" sz="2000" spc="-1" strike="noStrike">
                <a:solidFill>
                  <a:srgbClr val="000000"/>
                </a:solidFill>
                <a:uFill>
                  <a:solidFill>
                    <a:srgbClr val="ffffff"/>
                  </a:solidFill>
                </a:uFill>
                <a:latin typeface="Book Antiqua"/>
              </a:rPr>
              <a:t>Judging someone on the basis of one’s perception of the group to which that persons belongs.</a:t>
            </a:r>
            <a:endParaRPr b="0" lang="en-US" sz="2000" spc="-1" strike="noStrike">
              <a:solidFill>
                <a:srgbClr val="000000"/>
              </a:solidFill>
              <a:uFill>
                <a:solidFill>
                  <a:srgbClr val="ffffff"/>
                </a:solidFill>
              </a:uFill>
              <a:latin typeface="Book Antiqua"/>
            </a:endParaRPr>
          </a:p>
        </p:txBody>
      </p:sp>
      <p:sp>
        <p:nvSpPr>
          <p:cNvPr id="158" name="CustomShape 2"/>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5501583D-0829-4FE4-9122-8103E78694F6}"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59" name="CustomShape 3"/>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spTree>
  </p:cSld>
  <p:transition spd="slow">
    <p:dissolve/>
  </p:transition>
  <p:timing>
    <p:tnLst>
      <p:par>
        <p:cTn id="18" dur="indefinite" restart="never" nodeType="tmRoot">
          <p:childTnLst>
            <p:seq>
              <p:cTn id="19"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456840"/>
            <a:ext cx="3657600" cy="5715000"/>
          </a:xfrm>
          <a:prstGeom prst="rect">
            <a:avLst/>
          </a:prstGeom>
          <a:noFill/>
          <a:ln>
            <a:noFill/>
          </a:ln>
        </p:spPr>
      </p:sp>
      <p:sp>
        <p:nvSpPr>
          <p:cNvPr id="161" name="CustomShape 2"/>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4828F49D-3437-4219-91B2-249FF23F575B}"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62" name="CustomShape 3"/>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r>
              <a:rPr b="0" lang="en-US" sz="1000" spc="-1" strike="noStrike">
                <a:solidFill>
                  <a:srgbClr val="000000"/>
                </a:solidFill>
                <a:uFill>
                  <a:solidFill>
                    <a:srgbClr val="ffffff"/>
                  </a:solidFill>
                </a:uFill>
                <a:latin typeface="Arial"/>
              </a:rPr>
              <a:t>Organizational Behavior / Perception</a:t>
            </a:r>
            <a:endParaRPr b="0" lang="en-US" sz="1000" spc="-1" strike="noStrike">
              <a:solidFill>
                <a:srgbClr val="000000"/>
              </a:solidFill>
              <a:uFill>
                <a:solidFill>
                  <a:srgbClr val="ffffff"/>
                </a:solidFill>
              </a:uFill>
              <a:latin typeface="Arial"/>
            </a:endParaRPr>
          </a:p>
        </p:txBody>
      </p:sp>
      <p:pic>
        <p:nvPicPr>
          <p:cNvPr id="163" name="Picture 4" descr="ATT21807099"/>
          <p:cNvPicPr/>
          <p:nvPr/>
        </p:nvPicPr>
        <p:blipFill>
          <a:blip r:embed="rId1"/>
          <a:stretch/>
        </p:blipFill>
        <p:spPr>
          <a:xfrm>
            <a:off x="0" y="20520"/>
            <a:ext cx="9144000" cy="6858000"/>
          </a:xfrm>
          <a:prstGeom prst="rect">
            <a:avLst/>
          </a:prstGeom>
          <a:ln>
            <a:noFill/>
          </a:ln>
        </p:spPr>
      </p:pic>
    </p:spTree>
  </p:cSld>
  <p:transition spd="slow">
    <p:dissolve/>
  </p:transition>
  <p:timing>
    <p:tnLst>
      <p:par>
        <p:cTn id="20" dur="indefinite" restart="never" nodeType="tmRoot">
          <p:childTnLst>
            <p:seq>
              <p:cTn id="21"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28600"/>
            <a:ext cx="8229600" cy="5897520"/>
          </a:xfrm>
          <a:prstGeom prst="rect">
            <a:avLst/>
          </a:prstGeom>
          <a:noFill/>
          <a:ln>
            <a:noFill/>
          </a:ln>
        </p:spPr>
      </p:sp>
      <p:sp>
        <p:nvSpPr>
          <p:cNvPr id="165" name="CustomShape 2"/>
          <p:cNvSpPr/>
          <p:nvPr/>
        </p:nvSpPr>
        <p:spPr>
          <a:xfrm>
            <a:off x="7772400" y="6400800"/>
            <a:ext cx="53352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p>
            <a:pPr algn="ctr"/>
            <a:fld id="{9304ECAB-BDBE-4806-B406-1E7CD7A0815E}" type="slidenum">
              <a:rPr b="0" lang="en-US" sz="1000" spc="-1" strike="noStrike">
                <a:solidFill>
                  <a:srgbClr val="000000"/>
                </a:solidFill>
                <a:uFill>
                  <a:solidFill>
                    <a:srgbClr val="ffffff"/>
                  </a:solidFill>
                </a:uFill>
                <a:latin typeface="Arial"/>
              </a:rPr>
              <a:t>&lt;number&gt;</a:t>
            </a:fld>
            <a:endParaRPr b="0" lang="en-US" sz="1000" spc="-1" strike="noStrike">
              <a:solidFill>
                <a:srgbClr val="000000"/>
              </a:solidFill>
              <a:uFill>
                <a:solidFill>
                  <a:srgbClr val="ffffff"/>
                </a:solidFill>
              </a:uFill>
              <a:latin typeface="Arial"/>
            </a:endParaRPr>
          </a:p>
        </p:txBody>
      </p:sp>
      <p:sp>
        <p:nvSpPr>
          <p:cNvPr id="166" name="CustomShape 3"/>
          <p:cNvSpPr/>
          <p:nvPr/>
        </p:nvSpPr>
        <p:spPr>
          <a:xfrm>
            <a:off x="4875120" y="6296040"/>
            <a:ext cx="2820960" cy="15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167" name="Picture 4" descr="ATT21807090"/>
          <p:cNvPicPr/>
          <p:nvPr/>
        </p:nvPicPr>
        <p:blipFill>
          <a:blip r:embed="rId1"/>
          <a:stretch/>
        </p:blipFill>
        <p:spPr>
          <a:xfrm>
            <a:off x="457200" y="228600"/>
            <a:ext cx="8229600" cy="5867280"/>
          </a:xfrm>
          <a:prstGeom prst="rect">
            <a:avLst/>
          </a:prstGeom>
          <a:ln>
            <a:noFill/>
          </a:ln>
        </p:spPr>
      </p:pic>
    </p:spTree>
  </p:cSld>
  <p:transition spd="slow">
    <p:dissolve/>
  </p:transition>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LibreOffice/5.3.4.2$Linux_X86_64 LibreOffice_project/f82d347ccc0be322489bf7da61d7e4ad13fe2ff3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2007-08-12T13:30:03Z</dcterms:created>
  <dc:creator>hitesh</dc:creator>
  <dc:description/>
  <dc:language>en-US</dc:language>
  <cp:lastModifiedBy>C.S SOWNDARAM</cp:lastModifiedBy>
  <dcterms:modified xsi:type="dcterms:W3CDTF">2017-10-19T05:05:27Z</dcterms:modified>
  <cp:revision>18</cp:revision>
  <dc:subject/>
  <dc:title>Slide 1</dc:title>
</cp:coreProperties>
</file>