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4F7B6-C491-4C16-AE46-3E0F3A831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E3ACE-7CE2-46F2-8968-4FC36C2E3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83205-B483-4FD5-8BF6-CCC604B1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7C22-040E-4D0A-8EF2-837791719F2E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F8646-AFDA-4FCA-8765-29764A198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493C6-83BB-4341-8E4D-0621A279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9D93-A560-4E08-9CD1-47E5ED4E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9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6F5D-D667-4E12-B2ED-403791B2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E2E07-5C41-4315-A3D0-254B7BD17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E04E6-18D1-4F69-A3ED-FFCFD955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7C22-040E-4D0A-8EF2-837791719F2E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32000-7F93-4329-987B-2508E0761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ADF43-6E21-418B-B8BA-1D209BDE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9D93-A560-4E08-9CD1-47E5ED4E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4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1B1D8-80C9-4773-879C-56EAA7BD6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7E0FE-9C77-456B-B5CB-936672E3C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168AA-E572-4027-8529-2F493FB5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7C22-040E-4D0A-8EF2-837791719F2E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D507A-C895-4900-8466-8A1DEDF2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7CBE5-8E04-468D-B48E-86A5CC55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9D93-A560-4E08-9CD1-47E5ED4E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66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4685-D854-4C9E-B768-B453C43E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89703-C9CB-4664-9DE2-15F9E625A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A3234-C75A-4F9A-A16A-EABC644AB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7C22-040E-4D0A-8EF2-837791719F2E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025EC-05CB-4A5A-917E-73B9E987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82A62-05DF-4E96-940E-B1B245F5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9D93-A560-4E08-9CD1-47E5ED4E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564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646FD-FEB8-41C5-AF42-8AAB2478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21E8D-C36C-4DC6-9390-CE420C7E8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95E99-7B57-4717-B765-4CC558E6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7C22-040E-4D0A-8EF2-837791719F2E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96640-573E-4180-B40B-E4A7699CC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14DB6-4FC3-42FE-9549-6820650D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9D93-A560-4E08-9CD1-47E5ED4E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30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0DAE-FC57-496A-8573-2BE2EFC7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5A92D-9892-4DBE-AE72-5FAB44A28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0D49A-7DE6-4ED6-9A31-0084BD428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0014D-2E61-4A67-8282-41A0B876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7C22-040E-4D0A-8EF2-837791719F2E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FEB91-C94E-42B7-B54F-727DEDAB0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15082-FC7D-4473-B9D3-92B46F93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9D93-A560-4E08-9CD1-47E5ED4E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42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307F-9BEE-4D06-B9D7-B492CBE51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64347-9F47-45DE-A43F-15DD2811E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30F86-C0BC-4457-9962-F9C936382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141496-F18D-4F1E-8B69-733661C7A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1AA7E2-E507-4814-8AFE-27683918B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D8DFB8-4932-4524-99A6-B5D5048E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7C22-040E-4D0A-8EF2-837791719F2E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90C8-23E4-48F6-BDEB-66DBADD0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11E7A6-E60C-44C3-80B3-14A584C4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9D93-A560-4E08-9CD1-47E5ED4E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7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1250-4969-4959-86E9-C36B5D11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DEFD73-3349-4B89-A92B-7309A70E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7C22-040E-4D0A-8EF2-837791719F2E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FFF15-3C01-456F-983E-6EA5CE13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185BF-B79A-4D18-A483-C7F4461D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9D93-A560-4E08-9CD1-47E5ED4E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15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B52F19-7792-4427-BA43-D72558B6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7C22-040E-4D0A-8EF2-837791719F2E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2A562F-53F8-4A48-8C16-6B474C1F4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30B02-349B-46B4-8264-D9821CE1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9D93-A560-4E08-9CD1-47E5ED4E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11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29DB-A43E-4F74-AB7D-CF608CB52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F53E1-C3EA-430F-A733-D6D5105A5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DB506-AE93-4A8B-BC70-77578FB24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CD994-844E-4A06-9F44-375FFD2B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7C22-040E-4D0A-8EF2-837791719F2E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2F375-89CB-41E6-8713-C0CAE07A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88D1D-64E3-4047-B427-674C18EB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9D93-A560-4E08-9CD1-47E5ED4E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24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4FF6C-974E-49D2-A88B-2B918F20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25D07-C71B-423F-9FE9-C98E9C091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349A3-4935-4134-AFA4-74D3222A8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7AB95-838B-4C16-A48B-16117FE4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7C22-040E-4D0A-8EF2-837791719F2E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83240-AEFC-4A81-B95E-63FCF007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271B9-6876-4301-86BF-EF71A531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9D93-A560-4E08-9CD1-47E5ED4E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09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886AE-7497-41F4-BD3D-595047C6F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41408-87C3-483D-B63A-8838FCAEA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E3988-2E6C-4D30-B7F8-3BB4BEAB2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07C22-040E-4D0A-8EF2-837791719F2E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7B213-69A5-4288-A4AE-E383F568A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CEDC8-2137-48A6-9B89-307F154C2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D9D93-A560-4E08-9CD1-47E5ED4E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10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D2CA-04B3-4ABD-9E91-A71DC0C0B4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Task-2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038F8-945D-4F2B-A931-EA0487541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Vulnerability Assessment Report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 err="1"/>
              <a:t>Netsparker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906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8BEEF-5F12-4FA7-9B4A-A5904BAAB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51" y="204186"/>
            <a:ext cx="11016449" cy="5972777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 of Vulnerability: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Out of - date Version (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openSSL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https://zero.webappsecurity.com/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 of Discovery: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30-06-2021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CVSS Score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4.3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Version: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0.9.8e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Tested Environment: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Testing Tool: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Netsparker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v4.8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OS: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Windows10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Details/Impacts of Vulnerability: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1.OpenSSL Exposure of Sensitive Information to an Unauthorized Actor Vulnerability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when pretty printing is used, does not ensure the presence of '\0' characters, which allows context-dependent attackers to obtain sensitive information from process stack memory by reading output from X509_name_oneline, X509_name_print_ex, and unspecified other functions.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55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4245B-3186-43DF-8E39-D29C330D1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17" y="417250"/>
            <a:ext cx="10963183" cy="5759713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OpenSSL Resource Management Errors Vulnerability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Memory leak in d1_both.c in the DTLS implementation in OpenSSL 0.9.8 allows remote attackers to cause a denial of service (memory consumption) via zero-length DTLS fragments that trigger improper handling of the return value of a certain insert function.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d1_both.c in the DTLS implementation in OpenSSL 0.9.8 allows remote attackers to cause a denial of service (memory consumption) via crafted DTLS handshake messages that trigger memory allocations corresponding to large length values.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3.OpenSSL Cryptographic Issues Vulnerability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OpenSSL does not properly enforce the no-ssl3 build option, which allows remote attackers to bypass intended access restrictions via an SSL 3.0 handshake, related to s23_clnt.c and s23_srvr.c.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many more..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54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83137-1718-4C43-94B9-CAD82C158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38" y="558819"/>
            <a:ext cx="10515600" cy="4351338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4.Details of the process to correct the vulnerability: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upagrade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your OpenSSL to latest stable version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5.proof of concept 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48EEDC-9492-4D21-AC78-0F0F831FC0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57383" y="2263331"/>
            <a:ext cx="5731510" cy="29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12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FF4CF-8176-4491-ACE1-AC991897C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928" y="422953"/>
            <a:ext cx="10515600" cy="4351338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Other Critical Vulnerabilities 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 out-of-date Version(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Tomact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 out-of-date version (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Apcahe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28CA33-0840-4A9D-A78B-B206D9247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28" y="2022967"/>
            <a:ext cx="5846686" cy="4107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CC7187-5BFE-43E4-8186-07659AD7D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897" y="2022968"/>
            <a:ext cx="5893104" cy="410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7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Task-2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Task-2</dc:title>
  <dc:creator>yaswanthsai mogili</dc:creator>
  <cp:lastModifiedBy>yaswanthsai mogili</cp:lastModifiedBy>
  <cp:revision>2</cp:revision>
  <dcterms:created xsi:type="dcterms:W3CDTF">2021-07-07T11:34:27Z</dcterms:created>
  <dcterms:modified xsi:type="dcterms:W3CDTF">2021-07-07T11:44:56Z</dcterms:modified>
</cp:coreProperties>
</file>