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F256-6637-4569-BA2C-7A7F68976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499743-E728-4D53-9EC3-5BDD8C141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AD2941-B52B-4FB5-A9A6-A2F7FC9095EA}"/>
              </a:ext>
            </a:extLst>
          </p:cNvPr>
          <p:cNvSpPr>
            <a:spLocks noGrp="1"/>
          </p:cNvSpPr>
          <p:nvPr>
            <p:ph type="dt" sz="half" idx="10"/>
          </p:nvPr>
        </p:nvSpPr>
        <p:spPr/>
        <p:txBody>
          <a:bodyPr/>
          <a:lstStyle/>
          <a:p>
            <a:fld id="{7E7EA1EB-BCB5-4721-885C-89AEEDEB54C6}" type="datetimeFigureOut">
              <a:rPr lang="en-IN" smtClean="0"/>
              <a:t>07-07-2021</a:t>
            </a:fld>
            <a:endParaRPr lang="en-IN"/>
          </a:p>
        </p:txBody>
      </p:sp>
      <p:sp>
        <p:nvSpPr>
          <p:cNvPr id="5" name="Footer Placeholder 4">
            <a:extLst>
              <a:ext uri="{FF2B5EF4-FFF2-40B4-BE49-F238E27FC236}">
                <a16:creationId xmlns:a16="http://schemas.microsoft.com/office/drawing/2014/main" id="{861BD89A-2BC7-4D11-9864-27934846BA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46778-C67C-46A1-8878-AB2220808852}"/>
              </a:ext>
            </a:extLst>
          </p:cNvPr>
          <p:cNvSpPr>
            <a:spLocks noGrp="1"/>
          </p:cNvSpPr>
          <p:nvPr>
            <p:ph type="sldNum" sz="quarter" idx="12"/>
          </p:nvPr>
        </p:nvSpPr>
        <p:spPr/>
        <p:txBody>
          <a:bodyPr/>
          <a:lstStyle/>
          <a:p>
            <a:fld id="{14A9DEF6-3EC6-40DD-8812-EA21BB3E1A4D}" type="slidenum">
              <a:rPr lang="en-IN" smtClean="0"/>
              <a:t>‹#›</a:t>
            </a:fld>
            <a:endParaRPr lang="en-IN"/>
          </a:p>
        </p:txBody>
      </p:sp>
    </p:spTree>
    <p:extLst>
      <p:ext uri="{BB962C8B-B14F-4D97-AF65-F5344CB8AC3E}">
        <p14:creationId xmlns:p14="http://schemas.microsoft.com/office/powerpoint/2010/main" val="2947350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0960-AF82-4B9B-B118-195749E69E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309835-471F-4BE6-8368-4DA996FA6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988423-D625-4E72-8BCF-6E8F145712B6}"/>
              </a:ext>
            </a:extLst>
          </p:cNvPr>
          <p:cNvSpPr>
            <a:spLocks noGrp="1"/>
          </p:cNvSpPr>
          <p:nvPr>
            <p:ph type="dt" sz="half" idx="10"/>
          </p:nvPr>
        </p:nvSpPr>
        <p:spPr/>
        <p:txBody>
          <a:bodyPr/>
          <a:lstStyle/>
          <a:p>
            <a:fld id="{7E7EA1EB-BCB5-4721-885C-89AEEDEB54C6}" type="datetimeFigureOut">
              <a:rPr lang="en-IN" smtClean="0"/>
              <a:t>07-07-2021</a:t>
            </a:fld>
            <a:endParaRPr lang="en-IN"/>
          </a:p>
        </p:txBody>
      </p:sp>
      <p:sp>
        <p:nvSpPr>
          <p:cNvPr id="5" name="Footer Placeholder 4">
            <a:extLst>
              <a:ext uri="{FF2B5EF4-FFF2-40B4-BE49-F238E27FC236}">
                <a16:creationId xmlns:a16="http://schemas.microsoft.com/office/drawing/2014/main" id="{FB87F58A-B007-499B-B4B4-D2A4D3FEF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1988C-34B8-4032-ABA0-70CDDF0162C5}"/>
              </a:ext>
            </a:extLst>
          </p:cNvPr>
          <p:cNvSpPr>
            <a:spLocks noGrp="1"/>
          </p:cNvSpPr>
          <p:nvPr>
            <p:ph type="sldNum" sz="quarter" idx="12"/>
          </p:nvPr>
        </p:nvSpPr>
        <p:spPr/>
        <p:txBody>
          <a:bodyPr/>
          <a:lstStyle/>
          <a:p>
            <a:fld id="{14A9DEF6-3EC6-40DD-8812-EA21BB3E1A4D}" type="slidenum">
              <a:rPr lang="en-IN" smtClean="0"/>
              <a:t>‹#›</a:t>
            </a:fld>
            <a:endParaRPr lang="en-IN"/>
          </a:p>
        </p:txBody>
      </p:sp>
    </p:spTree>
    <p:extLst>
      <p:ext uri="{BB962C8B-B14F-4D97-AF65-F5344CB8AC3E}">
        <p14:creationId xmlns:p14="http://schemas.microsoft.com/office/powerpoint/2010/main" val="192162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432825-7D1E-40E2-9E2B-CD0B99FE40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46575A-E143-42AF-ADBC-3A4949F75B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822DB-83A1-43B4-A192-ECEBA3226347}"/>
              </a:ext>
            </a:extLst>
          </p:cNvPr>
          <p:cNvSpPr>
            <a:spLocks noGrp="1"/>
          </p:cNvSpPr>
          <p:nvPr>
            <p:ph type="dt" sz="half" idx="10"/>
          </p:nvPr>
        </p:nvSpPr>
        <p:spPr/>
        <p:txBody>
          <a:bodyPr/>
          <a:lstStyle/>
          <a:p>
            <a:fld id="{7E7EA1EB-BCB5-4721-885C-89AEEDEB54C6}" type="datetimeFigureOut">
              <a:rPr lang="en-IN" smtClean="0"/>
              <a:t>07-07-2021</a:t>
            </a:fld>
            <a:endParaRPr lang="en-IN"/>
          </a:p>
        </p:txBody>
      </p:sp>
      <p:sp>
        <p:nvSpPr>
          <p:cNvPr id="5" name="Footer Placeholder 4">
            <a:extLst>
              <a:ext uri="{FF2B5EF4-FFF2-40B4-BE49-F238E27FC236}">
                <a16:creationId xmlns:a16="http://schemas.microsoft.com/office/drawing/2014/main" id="{B4B8285A-CC02-4DBF-AA97-C8B332635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E44B11-53D7-42D9-86F4-8F013E0CE0B6}"/>
              </a:ext>
            </a:extLst>
          </p:cNvPr>
          <p:cNvSpPr>
            <a:spLocks noGrp="1"/>
          </p:cNvSpPr>
          <p:nvPr>
            <p:ph type="sldNum" sz="quarter" idx="12"/>
          </p:nvPr>
        </p:nvSpPr>
        <p:spPr/>
        <p:txBody>
          <a:bodyPr/>
          <a:lstStyle/>
          <a:p>
            <a:fld id="{14A9DEF6-3EC6-40DD-8812-EA21BB3E1A4D}" type="slidenum">
              <a:rPr lang="en-IN" smtClean="0"/>
              <a:t>‹#›</a:t>
            </a:fld>
            <a:endParaRPr lang="en-IN"/>
          </a:p>
        </p:txBody>
      </p:sp>
    </p:spTree>
    <p:extLst>
      <p:ext uri="{BB962C8B-B14F-4D97-AF65-F5344CB8AC3E}">
        <p14:creationId xmlns:p14="http://schemas.microsoft.com/office/powerpoint/2010/main" val="339342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EA0E-1BDF-4FD7-880A-212E297B24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493352-1B7B-47C6-9531-CFC7042BE6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1DEF1-9151-4029-8224-6F0BC8BFC80D}"/>
              </a:ext>
            </a:extLst>
          </p:cNvPr>
          <p:cNvSpPr>
            <a:spLocks noGrp="1"/>
          </p:cNvSpPr>
          <p:nvPr>
            <p:ph type="dt" sz="half" idx="10"/>
          </p:nvPr>
        </p:nvSpPr>
        <p:spPr/>
        <p:txBody>
          <a:bodyPr/>
          <a:lstStyle/>
          <a:p>
            <a:fld id="{7E7EA1EB-BCB5-4721-885C-89AEEDEB54C6}" type="datetimeFigureOut">
              <a:rPr lang="en-IN" smtClean="0"/>
              <a:t>07-07-2021</a:t>
            </a:fld>
            <a:endParaRPr lang="en-IN"/>
          </a:p>
        </p:txBody>
      </p:sp>
      <p:sp>
        <p:nvSpPr>
          <p:cNvPr id="5" name="Footer Placeholder 4">
            <a:extLst>
              <a:ext uri="{FF2B5EF4-FFF2-40B4-BE49-F238E27FC236}">
                <a16:creationId xmlns:a16="http://schemas.microsoft.com/office/drawing/2014/main" id="{5CA37E63-ACF6-4F5E-8015-ED06B4EE3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FDDAB-A415-40C3-8490-F1E84FAB93A9}"/>
              </a:ext>
            </a:extLst>
          </p:cNvPr>
          <p:cNvSpPr>
            <a:spLocks noGrp="1"/>
          </p:cNvSpPr>
          <p:nvPr>
            <p:ph type="sldNum" sz="quarter" idx="12"/>
          </p:nvPr>
        </p:nvSpPr>
        <p:spPr/>
        <p:txBody>
          <a:bodyPr/>
          <a:lstStyle/>
          <a:p>
            <a:fld id="{14A9DEF6-3EC6-40DD-8812-EA21BB3E1A4D}" type="slidenum">
              <a:rPr lang="en-IN" smtClean="0"/>
              <a:t>‹#›</a:t>
            </a:fld>
            <a:endParaRPr lang="en-IN"/>
          </a:p>
        </p:txBody>
      </p:sp>
    </p:spTree>
    <p:extLst>
      <p:ext uri="{BB962C8B-B14F-4D97-AF65-F5344CB8AC3E}">
        <p14:creationId xmlns:p14="http://schemas.microsoft.com/office/powerpoint/2010/main" val="1386915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3D93-F51A-45C8-A04F-628B6A8CF1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B0F435-5D96-4A06-98B7-86EA251FA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AA7D7-450C-478C-B2B9-581CEB36536C}"/>
              </a:ext>
            </a:extLst>
          </p:cNvPr>
          <p:cNvSpPr>
            <a:spLocks noGrp="1"/>
          </p:cNvSpPr>
          <p:nvPr>
            <p:ph type="dt" sz="half" idx="10"/>
          </p:nvPr>
        </p:nvSpPr>
        <p:spPr/>
        <p:txBody>
          <a:bodyPr/>
          <a:lstStyle/>
          <a:p>
            <a:fld id="{7E7EA1EB-BCB5-4721-885C-89AEEDEB54C6}" type="datetimeFigureOut">
              <a:rPr lang="en-IN" smtClean="0"/>
              <a:t>07-07-2021</a:t>
            </a:fld>
            <a:endParaRPr lang="en-IN"/>
          </a:p>
        </p:txBody>
      </p:sp>
      <p:sp>
        <p:nvSpPr>
          <p:cNvPr id="5" name="Footer Placeholder 4">
            <a:extLst>
              <a:ext uri="{FF2B5EF4-FFF2-40B4-BE49-F238E27FC236}">
                <a16:creationId xmlns:a16="http://schemas.microsoft.com/office/drawing/2014/main" id="{6E70095A-595A-4E7E-92AA-CE073AB65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94A73-7A1F-4276-8EC0-C0A7C6E00E23}"/>
              </a:ext>
            </a:extLst>
          </p:cNvPr>
          <p:cNvSpPr>
            <a:spLocks noGrp="1"/>
          </p:cNvSpPr>
          <p:nvPr>
            <p:ph type="sldNum" sz="quarter" idx="12"/>
          </p:nvPr>
        </p:nvSpPr>
        <p:spPr/>
        <p:txBody>
          <a:bodyPr/>
          <a:lstStyle/>
          <a:p>
            <a:fld id="{14A9DEF6-3EC6-40DD-8812-EA21BB3E1A4D}" type="slidenum">
              <a:rPr lang="en-IN" smtClean="0"/>
              <a:t>‹#›</a:t>
            </a:fld>
            <a:endParaRPr lang="en-IN"/>
          </a:p>
        </p:txBody>
      </p:sp>
    </p:spTree>
    <p:extLst>
      <p:ext uri="{BB962C8B-B14F-4D97-AF65-F5344CB8AC3E}">
        <p14:creationId xmlns:p14="http://schemas.microsoft.com/office/powerpoint/2010/main" val="251124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B2B3-B983-4D6A-895F-562799BBC7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346BA1-B736-4F17-8A1A-5FC84BE971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F4E513-05E6-4FAD-B776-5C2B068FE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93C41-5FA4-492D-937F-A51B79F01885}"/>
              </a:ext>
            </a:extLst>
          </p:cNvPr>
          <p:cNvSpPr>
            <a:spLocks noGrp="1"/>
          </p:cNvSpPr>
          <p:nvPr>
            <p:ph type="dt" sz="half" idx="10"/>
          </p:nvPr>
        </p:nvSpPr>
        <p:spPr/>
        <p:txBody>
          <a:bodyPr/>
          <a:lstStyle/>
          <a:p>
            <a:fld id="{7E7EA1EB-BCB5-4721-885C-89AEEDEB54C6}" type="datetimeFigureOut">
              <a:rPr lang="en-IN" smtClean="0"/>
              <a:t>07-07-2021</a:t>
            </a:fld>
            <a:endParaRPr lang="en-IN"/>
          </a:p>
        </p:txBody>
      </p:sp>
      <p:sp>
        <p:nvSpPr>
          <p:cNvPr id="6" name="Footer Placeholder 5">
            <a:extLst>
              <a:ext uri="{FF2B5EF4-FFF2-40B4-BE49-F238E27FC236}">
                <a16:creationId xmlns:a16="http://schemas.microsoft.com/office/drawing/2014/main" id="{8D54FBA9-F2AD-4DFE-863A-4A93FF768F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C6EE7C-4F17-4FCB-9372-FB852F9CA307}"/>
              </a:ext>
            </a:extLst>
          </p:cNvPr>
          <p:cNvSpPr>
            <a:spLocks noGrp="1"/>
          </p:cNvSpPr>
          <p:nvPr>
            <p:ph type="sldNum" sz="quarter" idx="12"/>
          </p:nvPr>
        </p:nvSpPr>
        <p:spPr/>
        <p:txBody>
          <a:bodyPr/>
          <a:lstStyle/>
          <a:p>
            <a:fld id="{14A9DEF6-3EC6-40DD-8812-EA21BB3E1A4D}" type="slidenum">
              <a:rPr lang="en-IN" smtClean="0"/>
              <a:t>‹#›</a:t>
            </a:fld>
            <a:endParaRPr lang="en-IN"/>
          </a:p>
        </p:txBody>
      </p:sp>
    </p:spTree>
    <p:extLst>
      <p:ext uri="{BB962C8B-B14F-4D97-AF65-F5344CB8AC3E}">
        <p14:creationId xmlns:p14="http://schemas.microsoft.com/office/powerpoint/2010/main" val="74834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1C73-7E68-4F34-ABFD-4A6E606EB5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C4268F-527C-493F-85FF-21BE30B6B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B0AD72-18FC-4B11-B19A-4EAF2D1887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8A4820-B99F-45E2-9F22-80DAD6C56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4A79C6-00C1-4CD2-ACF6-F1B7518C7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7D8BD0-6DE2-4198-8704-513AD618FB19}"/>
              </a:ext>
            </a:extLst>
          </p:cNvPr>
          <p:cNvSpPr>
            <a:spLocks noGrp="1"/>
          </p:cNvSpPr>
          <p:nvPr>
            <p:ph type="dt" sz="half" idx="10"/>
          </p:nvPr>
        </p:nvSpPr>
        <p:spPr/>
        <p:txBody>
          <a:bodyPr/>
          <a:lstStyle/>
          <a:p>
            <a:fld id="{7E7EA1EB-BCB5-4721-885C-89AEEDEB54C6}" type="datetimeFigureOut">
              <a:rPr lang="en-IN" smtClean="0"/>
              <a:t>07-07-2021</a:t>
            </a:fld>
            <a:endParaRPr lang="en-IN"/>
          </a:p>
        </p:txBody>
      </p:sp>
      <p:sp>
        <p:nvSpPr>
          <p:cNvPr id="8" name="Footer Placeholder 7">
            <a:extLst>
              <a:ext uri="{FF2B5EF4-FFF2-40B4-BE49-F238E27FC236}">
                <a16:creationId xmlns:a16="http://schemas.microsoft.com/office/drawing/2014/main" id="{72111F68-DC90-417A-8D52-41DEDAD886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16E12E-BC7E-4896-A191-2DC5F2B5C180}"/>
              </a:ext>
            </a:extLst>
          </p:cNvPr>
          <p:cNvSpPr>
            <a:spLocks noGrp="1"/>
          </p:cNvSpPr>
          <p:nvPr>
            <p:ph type="sldNum" sz="quarter" idx="12"/>
          </p:nvPr>
        </p:nvSpPr>
        <p:spPr/>
        <p:txBody>
          <a:bodyPr/>
          <a:lstStyle/>
          <a:p>
            <a:fld id="{14A9DEF6-3EC6-40DD-8812-EA21BB3E1A4D}" type="slidenum">
              <a:rPr lang="en-IN" smtClean="0"/>
              <a:t>‹#›</a:t>
            </a:fld>
            <a:endParaRPr lang="en-IN"/>
          </a:p>
        </p:txBody>
      </p:sp>
    </p:spTree>
    <p:extLst>
      <p:ext uri="{BB962C8B-B14F-4D97-AF65-F5344CB8AC3E}">
        <p14:creationId xmlns:p14="http://schemas.microsoft.com/office/powerpoint/2010/main" val="261275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B0FD-6F85-4062-BEFD-0D9E6F3EDE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F0F4E3-C3B7-4466-BE9B-D5C0360C1B16}"/>
              </a:ext>
            </a:extLst>
          </p:cNvPr>
          <p:cNvSpPr>
            <a:spLocks noGrp="1"/>
          </p:cNvSpPr>
          <p:nvPr>
            <p:ph type="dt" sz="half" idx="10"/>
          </p:nvPr>
        </p:nvSpPr>
        <p:spPr/>
        <p:txBody>
          <a:bodyPr/>
          <a:lstStyle/>
          <a:p>
            <a:fld id="{7E7EA1EB-BCB5-4721-885C-89AEEDEB54C6}" type="datetimeFigureOut">
              <a:rPr lang="en-IN" smtClean="0"/>
              <a:t>07-07-2021</a:t>
            </a:fld>
            <a:endParaRPr lang="en-IN"/>
          </a:p>
        </p:txBody>
      </p:sp>
      <p:sp>
        <p:nvSpPr>
          <p:cNvPr id="4" name="Footer Placeholder 3">
            <a:extLst>
              <a:ext uri="{FF2B5EF4-FFF2-40B4-BE49-F238E27FC236}">
                <a16:creationId xmlns:a16="http://schemas.microsoft.com/office/drawing/2014/main" id="{673385F9-96EC-400B-B621-FBE362CCD2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60ED00-09A0-4AFA-B579-467CB75A09F8}"/>
              </a:ext>
            </a:extLst>
          </p:cNvPr>
          <p:cNvSpPr>
            <a:spLocks noGrp="1"/>
          </p:cNvSpPr>
          <p:nvPr>
            <p:ph type="sldNum" sz="quarter" idx="12"/>
          </p:nvPr>
        </p:nvSpPr>
        <p:spPr/>
        <p:txBody>
          <a:bodyPr/>
          <a:lstStyle/>
          <a:p>
            <a:fld id="{14A9DEF6-3EC6-40DD-8812-EA21BB3E1A4D}" type="slidenum">
              <a:rPr lang="en-IN" smtClean="0"/>
              <a:t>‹#›</a:t>
            </a:fld>
            <a:endParaRPr lang="en-IN"/>
          </a:p>
        </p:txBody>
      </p:sp>
    </p:spTree>
    <p:extLst>
      <p:ext uri="{BB962C8B-B14F-4D97-AF65-F5344CB8AC3E}">
        <p14:creationId xmlns:p14="http://schemas.microsoft.com/office/powerpoint/2010/main" val="266234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5F0545-DCFA-4CE6-98EE-1EDE30FA20C8}"/>
              </a:ext>
            </a:extLst>
          </p:cNvPr>
          <p:cNvSpPr>
            <a:spLocks noGrp="1"/>
          </p:cNvSpPr>
          <p:nvPr>
            <p:ph type="dt" sz="half" idx="10"/>
          </p:nvPr>
        </p:nvSpPr>
        <p:spPr/>
        <p:txBody>
          <a:bodyPr/>
          <a:lstStyle/>
          <a:p>
            <a:fld id="{7E7EA1EB-BCB5-4721-885C-89AEEDEB54C6}" type="datetimeFigureOut">
              <a:rPr lang="en-IN" smtClean="0"/>
              <a:t>07-07-2021</a:t>
            </a:fld>
            <a:endParaRPr lang="en-IN"/>
          </a:p>
        </p:txBody>
      </p:sp>
      <p:sp>
        <p:nvSpPr>
          <p:cNvPr id="3" name="Footer Placeholder 2">
            <a:extLst>
              <a:ext uri="{FF2B5EF4-FFF2-40B4-BE49-F238E27FC236}">
                <a16:creationId xmlns:a16="http://schemas.microsoft.com/office/drawing/2014/main" id="{CA6E15D7-6AE5-41DE-A3E5-057656B599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6F9318-4118-44D5-9BC6-22556B52764E}"/>
              </a:ext>
            </a:extLst>
          </p:cNvPr>
          <p:cNvSpPr>
            <a:spLocks noGrp="1"/>
          </p:cNvSpPr>
          <p:nvPr>
            <p:ph type="sldNum" sz="quarter" idx="12"/>
          </p:nvPr>
        </p:nvSpPr>
        <p:spPr/>
        <p:txBody>
          <a:bodyPr/>
          <a:lstStyle/>
          <a:p>
            <a:fld id="{14A9DEF6-3EC6-40DD-8812-EA21BB3E1A4D}" type="slidenum">
              <a:rPr lang="en-IN" smtClean="0"/>
              <a:t>‹#›</a:t>
            </a:fld>
            <a:endParaRPr lang="en-IN"/>
          </a:p>
        </p:txBody>
      </p:sp>
    </p:spTree>
    <p:extLst>
      <p:ext uri="{BB962C8B-B14F-4D97-AF65-F5344CB8AC3E}">
        <p14:creationId xmlns:p14="http://schemas.microsoft.com/office/powerpoint/2010/main" val="363319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F9E50-98B5-43A5-BCFC-64050B54F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74D2EF-DEB2-41C3-81EE-69E2235DC7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1D03F6-D08C-47A2-8330-0465D9B2C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07AA6-4EE0-45F6-81A9-561B277F885C}"/>
              </a:ext>
            </a:extLst>
          </p:cNvPr>
          <p:cNvSpPr>
            <a:spLocks noGrp="1"/>
          </p:cNvSpPr>
          <p:nvPr>
            <p:ph type="dt" sz="half" idx="10"/>
          </p:nvPr>
        </p:nvSpPr>
        <p:spPr/>
        <p:txBody>
          <a:bodyPr/>
          <a:lstStyle/>
          <a:p>
            <a:fld id="{7E7EA1EB-BCB5-4721-885C-89AEEDEB54C6}" type="datetimeFigureOut">
              <a:rPr lang="en-IN" smtClean="0"/>
              <a:t>07-07-2021</a:t>
            </a:fld>
            <a:endParaRPr lang="en-IN"/>
          </a:p>
        </p:txBody>
      </p:sp>
      <p:sp>
        <p:nvSpPr>
          <p:cNvPr id="6" name="Footer Placeholder 5">
            <a:extLst>
              <a:ext uri="{FF2B5EF4-FFF2-40B4-BE49-F238E27FC236}">
                <a16:creationId xmlns:a16="http://schemas.microsoft.com/office/drawing/2014/main" id="{5667860D-71B1-4495-8E83-5578A05E95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C6582B-C7D7-4FDC-8E07-58B57CCEA546}"/>
              </a:ext>
            </a:extLst>
          </p:cNvPr>
          <p:cNvSpPr>
            <a:spLocks noGrp="1"/>
          </p:cNvSpPr>
          <p:nvPr>
            <p:ph type="sldNum" sz="quarter" idx="12"/>
          </p:nvPr>
        </p:nvSpPr>
        <p:spPr/>
        <p:txBody>
          <a:bodyPr/>
          <a:lstStyle/>
          <a:p>
            <a:fld id="{14A9DEF6-3EC6-40DD-8812-EA21BB3E1A4D}" type="slidenum">
              <a:rPr lang="en-IN" smtClean="0"/>
              <a:t>‹#›</a:t>
            </a:fld>
            <a:endParaRPr lang="en-IN"/>
          </a:p>
        </p:txBody>
      </p:sp>
    </p:spTree>
    <p:extLst>
      <p:ext uri="{BB962C8B-B14F-4D97-AF65-F5344CB8AC3E}">
        <p14:creationId xmlns:p14="http://schemas.microsoft.com/office/powerpoint/2010/main" val="339240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4CD2-9681-4AB6-AB44-81E280BD3D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1C8D2F-FE1E-4F7A-B29F-C0028B086A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B53C5B-AA3E-4923-B4F6-952E6C7C0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43AB0-0691-43A3-B5C3-CF12DA1C84DE}"/>
              </a:ext>
            </a:extLst>
          </p:cNvPr>
          <p:cNvSpPr>
            <a:spLocks noGrp="1"/>
          </p:cNvSpPr>
          <p:nvPr>
            <p:ph type="dt" sz="half" idx="10"/>
          </p:nvPr>
        </p:nvSpPr>
        <p:spPr/>
        <p:txBody>
          <a:bodyPr/>
          <a:lstStyle/>
          <a:p>
            <a:fld id="{7E7EA1EB-BCB5-4721-885C-89AEEDEB54C6}" type="datetimeFigureOut">
              <a:rPr lang="en-IN" smtClean="0"/>
              <a:t>07-07-2021</a:t>
            </a:fld>
            <a:endParaRPr lang="en-IN"/>
          </a:p>
        </p:txBody>
      </p:sp>
      <p:sp>
        <p:nvSpPr>
          <p:cNvPr id="6" name="Footer Placeholder 5">
            <a:extLst>
              <a:ext uri="{FF2B5EF4-FFF2-40B4-BE49-F238E27FC236}">
                <a16:creationId xmlns:a16="http://schemas.microsoft.com/office/drawing/2014/main" id="{7327D134-C5D1-4AC3-83EC-6C2773DF76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D3E2CA-1265-46B3-BC7E-1C8FF7650B01}"/>
              </a:ext>
            </a:extLst>
          </p:cNvPr>
          <p:cNvSpPr>
            <a:spLocks noGrp="1"/>
          </p:cNvSpPr>
          <p:nvPr>
            <p:ph type="sldNum" sz="quarter" idx="12"/>
          </p:nvPr>
        </p:nvSpPr>
        <p:spPr/>
        <p:txBody>
          <a:bodyPr/>
          <a:lstStyle/>
          <a:p>
            <a:fld id="{14A9DEF6-3EC6-40DD-8812-EA21BB3E1A4D}" type="slidenum">
              <a:rPr lang="en-IN" smtClean="0"/>
              <a:t>‹#›</a:t>
            </a:fld>
            <a:endParaRPr lang="en-IN"/>
          </a:p>
        </p:txBody>
      </p:sp>
    </p:spTree>
    <p:extLst>
      <p:ext uri="{BB962C8B-B14F-4D97-AF65-F5344CB8AC3E}">
        <p14:creationId xmlns:p14="http://schemas.microsoft.com/office/powerpoint/2010/main" val="255267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24AAF7-BBF6-4CCF-AC61-193AF19B7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D30BCE-D5A0-4FB9-ACEC-A1CE9C482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29D8F0-109F-48A5-9ED8-48A34E9C8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EA1EB-BCB5-4721-885C-89AEEDEB54C6}" type="datetimeFigureOut">
              <a:rPr lang="en-IN" smtClean="0"/>
              <a:t>07-07-2021</a:t>
            </a:fld>
            <a:endParaRPr lang="en-IN"/>
          </a:p>
        </p:txBody>
      </p:sp>
      <p:sp>
        <p:nvSpPr>
          <p:cNvPr id="5" name="Footer Placeholder 4">
            <a:extLst>
              <a:ext uri="{FF2B5EF4-FFF2-40B4-BE49-F238E27FC236}">
                <a16:creationId xmlns:a16="http://schemas.microsoft.com/office/drawing/2014/main" id="{5F98A708-E233-422A-9C02-7F1BD3637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59B59D-58D5-4B42-8D6D-1D7253559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9DEF6-3EC6-40DD-8812-EA21BB3E1A4D}" type="slidenum">
              <a:rPr lang="en-IN" smtClean="0"/>
              <a:t>‹#›</a:t>
            </a:fld>
            <a:endParaRPr lang="en-IN"/>
          </a:p>
        </p:txBody>
      </p:sp>
    </p:spTree>
    <p:extLst>
      <p:ext uri="{BB962C8B-B14F-4D97-AF65-F5344CB8AC3E}">
        <p14:creationId xmlns:p14="http://schemas.microsoft.com/office/powerpoint/2010/main" val="12823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testasp.vulnweb.com/Search.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verizon.com/business/products/security/web-security/web-application-firewall/" TargetMode="External"/><Relationship Id="rId2" Type="http://schemas.openxmlformats.org/officeDocument/2006/relationships/hyperlink" Target="https://github.com/mganss/HtmlSanitizer" TargetMode="External"/><Relationship Id="rId1" Type="http://schemas.openxmlformats.org/officeDocument/2006/relationships/slideLayout" Target="../slideLayouts/slideLayout2.xml"/><Relationship Id="rId5" Type="http://schemas.openxmlformats.org/officeDocument/2006/relationships/hyperlink" Target="https://enterprise.verizon.com/resources/articles/understanding-the-ddos-attack-threat/" TargetMode="External"/><Relationship Id="rId4" Type="http://schemas.openxmlformats.org/officeDocument/2006/relationships/hyperlink" Target="https://enterprise.verizon.com/resources/articles/what-are-sql-injection-attacks-and-why-they-are-importan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5059-4EA6-4C2F-8CE6-E3EF87AC7C88}"/>
              </a:ext>
            </a:extLst>
          </p:cNvPr>
          <p:cNvSpPr>
            <a:spLocks noGrp="1"/>
          </p:cNvSpPr>
          <p:nvPr>
            <p:ph type="ctrTitle"/>
          </p:nvPr>
        </p:nvSpPr>
        <p:spPr/>
        <p:txBody>
          <a:bodyPr/>
          <a:lstStyle/>
          <a:p>
            <a:r>
              <a:rPr lang="en-US" dirty="0"/>
              <a:t>Task-3</a:t>
            </a:r>
            <a:endParaRPr lang="en-IN" dirty="0"/>
          </a:p>
        </p:txBody>
      </p:sp>
      <p:sp>
        <p:nvSpPr>
          <p:cNvPr id="3" name="Subtitle 2">
            <a:extLst>
              <a:ext uri="{FF2B5EF4-FFF2-40B4-BE49-F238E27FC236}">
                <a16:creationId xmlns:a16="http://schemas.microsoft.com/office/drawing/2014/main" id="{5F8C5611-F529-4DD6-8C21-6813055D4818}"/>
              </a:ext>
            </a:extLst>
          </p:cNvPr>
          <p:cNvSpPr>
            <a:spLocks noGrp="1"/>
          </p:cNvSpPr>
          <p:nvPr>
            <p:ph type="subTitle" idx="1"/>
          </p:nvPr>
        </p:nvSpPr>
        <p:spPr/>
        <p:txBody>
          <a:bodyPr/>
          <a:lstStyle/>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Cross-Site-Scripting(</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Xss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Report</a:t>
            </a:r>
            <a:endParaRPr lang="en-IN" dirty="0"/>
          </a:p>
        </p:txBody>
      </p:sp>
    </p:spTree>
    <p:extLst>
      <p:ext uri="{BB962C8B-B14F-4D97-AF65-F5344CB8AC3E}">
        <p14:creationId xmlns:p14="http://schemas.microsoft.com/office/powerpoint/2010/main" val="113407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0A350-4C70-4919-A4BB-4C2CD922D003}"/>
              </a:ext>
            </a:extLst>
          </p:cNvPr>
          <p:cNvSpPr>
            <a:spLocks noGrp="1"/>
          </p:cNvSpPr>
          <p:nvPr>
            <p:ph idx="1"/>
          </p:nvPr>
        </p:nvSpPr>
        <p:spPr>
          <a:xfrm>
            <a:off x="195309" y="133165"/>
            <a:ext cx="11158491" cy="6043798"/>
          </a:xfrm>
        </p:spPr>
        <p:txBody>
          <a:bodyPr/>
          <a:lstStyle/>
          <a:p>
            <a:pPr marL="0" indent="0">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Vulnerability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Cross-Site Scripting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Domain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vulnweb.com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Sub-Domain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http://testasp.vulnweb.com/Search.asp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Environment : tool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Burp suite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Os</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Kali Linux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Critical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one of top 10 vulnerability by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owasp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5499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6B0EC-9274-44B9-95BE-1C71A3006C17}"/>
              </a:ext>
            </a:extLst>
          </p:cNvPr>
          <p:cNvSpPr>
            <a:spLocks noGrp="1"/>
          </p:cNvSpPr>
          <p:nvPr>
            <p:ph idx="1"/>
          </p:nvPr>
        </p:nvSpPr>
        <p:spPr>
          <a:xfrm>
            <a:off x="514905" y="230819"/>
            <a:ext cx="10838895" cy="5946144"/>
          </a:xfrm>
        </p:spPr>
        <p:txBody>
          <a:bodyPr>
            <a:normAutofit lnSpcReduction="10000"/>
          </a:bodyPr>
          <a:lstStyle/>
          <a:p>
            <a:pPr marL="0" indent="0">
              <a:buNone/>
            </a:pPr>
            <a:r>
              <a:rPr lang="en-IN" sz="1800" b="1" dirty="0" err="1">
                <a:solidFill>
                  <a:srgbClr val="000000"/>
                </a:solidFill>
                <a:effectLst/>
                <a:latin typeface="Times New Roman" panose="02020603050405020304" pitchFamily="18" charset="0"/>
                <a:ea typeface="Times New Roman" panose="02020603050405020304" pitchFamily="18" charset="0"/>
              </a:rPr>
              <a:t>Imapact</a:t>
            </a:r>
            <a:r>
              <a:rPr lang="en-IN" sz="1800" b="1"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An attacker can use XSS to send a malicious script to an unsuspecting user. The end user’s browser has no way to know that the script should not be trusted, and will execute the script. Because it thinks the script came from a trusted source, the malicious script can access any cookies, session tokens, or other sensitive information retained by the browser and used with that site. These scripts can even rewrite the content of the HTML page.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1800" b="1"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800" b="1" dirty="0">
                <a:solidFill>
                  <a:srgbClr val="000000"/>
                </a:solidFill>
                <a:effectLst/>
                <a:latin typeface="Times New Roman" panose="02020603050405020304" pitchFamily="18" charset="0"/>
                <a:ea typeface="Times New Roman" panose="02020603050405020304" pitchFamily="18" charset="0"/>
              </a:rPr>
              <a:t>Steps to Reproduce:</a:t>
            </a:r>
            <a:endParaRPr lang="en-IN" sz="1800" dirty="0">
              <a:effectLst/>
              <a:latin typeface="Times New Roman" panose="02020603050405020304" pitchFamily="18" charset="0"/>
              <a:ea typeface="Times New Roman" panose="02020603050405020304" pitchFamily="18" charset="0"/>
            </a:endParaRPr>
          </a:p>
          <a:p>
            <a:pPr marL="0" indent="0">
              <a:lnSpc>
                <a:spcPts val="1950"/>
              </a:lnSpc>
              <a:buNone/>
            </a:pPr>
            <a:r>
              <a:rPr lang="en-IN" sz="1800" dirty="0">
                <a:solidFill>
                  <a:srgbClr val="666666"/>
                </a:solidFill>
                <a:effectLst/>
                <a:latin typeface="Times New Roman" panose="02020603050405020304" pitchFamily="18" charset="0"/>
                <a:ea typeface="Times New Roman" panose="02020603050405020304" pitchFamily="18" charset="0"/>
              </a:rPr>
              <a:t>Step 1: Visit </a:t>
            </a:r>
            <a:r>
              <a:rPr lang="en-IN" sz="1800" u="sng" spc="75" dirty="0">
                <a:solidFill>
                  <a:srgbClr val="F28F3D"/>
                </a:solidFill>
                <a:effectLst/>
                <a:latin typeface="Times New Roman" panose="02020603050405020304" pitchFamily="18" charset="0"/>
                <a:ea typeface="Times New Roman" panose="02020603050405020304" pitchFamily="18" charset="0"/>
                <a:hlinkClick r:id="rId2"/>
              </a:rPr>
              <a:t>http://testasp.vulnweb.com/</a:t>
            </a:r>
            <a:endParaRPr lang="en-IN" sz="1800" dirty="0">
              <a:effectLst/>
              <a:latin typeface="Times New Roman" panose="02020603050405020304" pitchFamily="18" charset="0"/>
              <a:ea typeface="Times New Roman" panose="02020603050405020304" pitchFamily="18" charset="0"/>
            </a:endParaRPr>
          </a:p>
          <a:p>
            <a:pPr marL="0" indent="0">
              <a:lnSpc>
                <a:spcPts val="1950"/>
              </a:lnSpc>
              <a:buNone/>
            </a:pPr>
            <a:r>
              <a:rPr lang="en-IN" sz="1800" dirty="0">
                <a:solidFill>
                  <a:srgbClr val="666666"/>
                </a:solidFill>
                <a:effectLst/>
                <a:latin typeface="Times New Roman" panose="02020603050405020304" pitchFamily="18" charset="0"/>
                <a:ea typeface="Times New Roman" panose="02020603050405020304" pitchFamily="18" charset="0"/>
              </a:rPr>
              <a:t>Step 2: On the top menu you will find a search option.</a:t>
            </a:r>
            <a:endParaRPr lang="en-IN" sz="1800" dirty="0">
              <a:effectLst/>
              <a:latin typeface="Times New Roman" panose="02020603050405020304" pitchFamily="18" charset="0"/>
              <a:ea typeface="Times New Roman" panose="02020603050405020304" pitchFamily="18" charset="0"/>
            </a:endParaRPr>
          </a:p>
          <a:p>
            <a:pPr marL="0" indent="0">
              <a:lnSpc>
                <a:spcPts val="1950"/>
              </a:lnSpc>
              <a:buNone/>
            </a:pPr>
            <a:r>
              <a:rPr lang="en-IN" sz="1800" dirty="0">
                <a:solidFill>
                  <a:srgbClr val="666666"/>
                </a:solidFill>
                <a:effectLst/>
                <a:latin typeface="Times New Roman" panose="02020603050405020304" pitchFamily="18" charset="0"/>
                <a:ea typeface="Times New Roman" panose="02020603050405020304" pitchFamily="18" charset="0"/>
              </a:rPr>
              <a:t>Step 3: Click on it and you will be prompted with the Search box.</a:t>
            </a:r>
            <a:endParaRPr lang="en-IN" sz="1800" dirty="0">
              <a:effectLst/>
              <a:latin typeface="Times New Roman" panose="02020603050405020304" pitchFamily="18" charset="0"/>
              <a:ea typeface="Times New Roman" panose="02020603050405020304" pitchFamily="18" charset="0"/>
            </a:endParaRPr>
          </a:p>
          <a:p>
            <a:pPr marL="0" indent="0">
              <a:lnSpc>
                <a:spcPts val="1950"/>
              </a:lnSpc>
              <a:buNone/>
            </a:pPr>
            <a:r>
              <a:rPr lang="en-IN" sz="1800" dirty="0">
                <a:solidFill>
                  <a:srgbClr val="666666"/>
                </a:solidFill>
                <a:effectLst/>
                <a:latin typeface="Times New Roman" panose="02020603050405020304" pitchFamily="18" charset="0"/>
                <a:ea typeface="Times New Roman" panose="02020603050405020304" pitchFamily="18" charset="0"/>
              </a:rPr>
              <a:t>Step 4: You can intercept the request in Burp Suite</a:t>
            </a:r>
            <a:endParaRPr lang="en-IN" sz="1800" dirty="0">
              <a:effectLst/>
              <a:latin typeface="Times New Roman" panose="02020603050405020304" pitchFamily="18" charset="0"/>
              <a:ea typeface="Times New Roman" panose="02020603050405020304" pitchFamily="18" charset="0"/>
            </a:endParaRPr>
          </a:p>
          <a:p>
            <a:pPr marL="0" indent="0">
              <a:lnSpc>
                <a:spcPts val="1950"/>
              </a:lnSpc>
              <a:buNone/>
            </a:pPr>
            <a:r>
              <a:rPr lang="en-IN" sz="1800" dirty="0">
                <a:solidFill>
                  <a:srgbClr val="666666"/>
                </a:solidFill>
                <a:effectLst/>
                <a:latin typeface="Times New Roman" panose="02020603050405020304" pitchFamily="18" charset="0"/>
                <a:ea typeface="Times New Roman" panose="02020603050405020304" pitchFamily="18" charset="0"/>
              </a:rPr>
              <a:t>Step 5: Now you can find different payloads for XSS. </a:t>
            </a:r>
          </a:p>
          <a:p>
            <a:pPr marL="457200" lvl="1" indent="0">
              <a:lnSpc>
                <a:spcPts val="1950"/>
              </a:lnSpc>
              <a:buNone/>
            </a:pPr>
            <a:r>
              <a:rPr lang="en-IN" sz="1400" dirty="0">
                <a:solidFill>
                  <a:srgbClr val="666666"/>
                </a:solidFill>
                <a:latin typeface="Times New Roman" panose="02020603050405020304" pitchFamily="18" charset="0"/>
                <a:ea typeface="Times New Roman" panose="02020603050405020304" pitchFamily="18" charset="0"/>
              </a:rPr>
              <a:t>Ex:</a:t>
            </a:r>
            <a:r>
              <a:rPr lang="en-US" sz="1800" b="1" dirty="0">
                <a:solidFill>
                  <a:srgbClr val="FF0000"/>
                </a:solidFill>
                <a:effectLst/>
                <a:latin typeface="Times New Roman" panose="02020603050405020304" pitchFamily="18" charset="0"/>
                <a:ea typeface="Calibri" panose="020F0502020204030204" pitchFamily="34" charset="0"/>
              </a:rPr>
              <a:t>&lt;/script&gt;&lt;script &gt;alert(</a:t>
            </a:r>
            <a:r>
              <a:rPr lang="en-US" sz="1800" b="1" dirty="0" err="1">
                <a:solidFill>
                  <a:srgbClr val="FF0000"/>
                </a:solidFill>
                <a:effectLst/>
                <a:latin typeface="Times New Roman" panose="02020603050405020304" pitchFamily="18" charset="0"/>
                <a:ea typeface="Calibri" panose="020F0502020204030204" pitchFamily="34" charset="0"/>
              </a:rPr>
              <a:t>document.cookie</a:t>
            </a:r>
            <a:r>
              <a:rPr lang="en-US" sz="1800" b="1" dirty="0">
                <a:solidFill>
                  <a:srgbClr val="FF0000"/>
                </a:solidFill>
                <a:effectLst/>
                <a:latin typeface="Times New Roman" panose="02020603050405020304" pitchFamily="18" charset="0"/>
                <a:ea typeface="Calibri" panose="020F0502020204030204" pitchFamily="34" charset="0"/>
              </a:rPr>
              <a:t>)&lt;/script&gt;</a:t>
            </a:r>
            <a:endParaRPr lang="en-IN" sz="1400" dirty="0">
              <a:effectLst/>
              <a:latin typeface="Times New Roman" panose="02020603050405020304" pitchFamily="18" charset="0"/>
              <a:ea typeface="Times New Roman" panose="02020603050405020304" pitchFamily="18" charset="0"/>
            </a:endParaRPr>
          </a:p>
          <a:p>
            <a:pPr marL="0" indent="0">
              <a:lnSpc>
                <a:spcPts val="1950"/>
              </a:lnSpc>
              <a:buNone/>
            </a:pPr>
            <a:r>
              <a:rPr lang="en-IN" sz="1800" dirty="0">
                <a:solidFill>
                  <a:srgbClr val="666666"/>
                </a:solidFill>
                <a:effectLst/>
                <a:latin typeface="Times New Roman" panose="02020603050405020304" pitchFamily="18" charset="0"/>
                <a:ea typeface="Times New Roman" panose="02020603050405020304" pitchFamily="18" charset="0"/>
              </a:rPr>
              <a:t>Step 6: Send the request to the intruder and paste all the payloads.</a:t>
            </a:r>
          </a:p>
          <a:p>
            <a:pPr marL="0" indent="0">
              <a:lnSpc>
                <a:spcPts val="1950"/>
              </a:lnSpc>
              <a:buNone/>
            </a:pPr>
            <a:r>
              <a:rPr lang="en-IN" sz="1800" dirty="0">
                <a:solidFill>
                  <a:srgbClr val="666666"/>
                </a:solidFill>
                <a:latin typeface="Times New Roman" panose="02020603050405020304" pitchFamily="18" charset="0"/>
                <a:ea typeface="Times New Roman" panose="02020603050405020304" pitchFamily="18" charset="0"/>
              </a:rPr>
              <a:t>Step 7: Start Attack</a:t>
            </a:r>
            <a:endParaRPr lang="en-IN" sz="1800" dirty="0">
              <a:effectLst/>
              <a:latin typeface="Times New Roman" panose="02020603050405020304" pitchFamily="18" charset="0"/>
              <a:ea typeface="Times New Roman" panose="02020603050405020304" pitchFamily="18" charset="0"/>
            </a:endParaRPr>
          </a:p>
          <a:p>
            <a:pPr marL="0" indent="0">
              <a:lnSpc>
                <a:spcPts val="1950"/>
              </a:lnSpc>
              <a:buNone/>
            </a:pPr>
            <a:r>
              <a:rPr lang="en-IN" sz="1800" dirty="0">
                <a:solidFill>
                  <a:srgbClr val="666666"/>
                </a:solidFill>
                <a:effectLst/>
                <a:latin typeface="Times New Roman" panose="02020603050405020304" pitchFamily="18" charset="0"/>
                <a:ea typeface="Times New Roman" panose="02020603050405020304" pitchFamily="18" charset="0"/>
              </a:rPr>
              <a:t>Step 8: find a successful payload for XSS By performing Attack using </a:t>
            </a:r>
            <a:r>
              <a:rPr lang="en-IN" sz="1800" dirty="0" err="1">
                <a:solidFill>
                  <a:srgbClr val="666666"/>
                </a:solidFill>
                <a:effectLst/>
                <a:latin typeface="Times New Roman" panose="02020603050405020304" pitchFamily="18" charset="0"/>
                <a:ea typeface="Times New Roman" panose="02020603050405020304" pitchFamily="18" charset="0"/>
              </a:rPr>
              <a:t>Bruteforce</a:t>
            </a:r>
            <a:r>
              <a:rPr lang="en-IN" sz="1800" dirty="0">
                <a:solidFill>
                  <a:srgbClr val="666666"/>
                </a:solidFill>
                <a:effectLst/>
                <a:latin typeface="Times New Roman" panose="02020603050405020304" pitchFamily="18" charset="0"/>
                <a:ea typeface="Times New Roman" panose="02020603050405020304" pitchFamily="18" charset="0"/>
              </a:rPr>
              <a:t> checking its response , status code ,response length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2451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9DB9C0-62E6-4D8A-8537-3ED2D9412322}"/>
              </a:ext>
            </a:extLst>
          </p:cNvPr>
          <p:cNvSpPr>
            <a:spLocks noGrp="1"/>
          </p:cNvSpPr>
          <p:nvPr>
            <p:ph idx="1"/>
          </p:nvPr>
        </p:nvSpPr>
        <p:spPr>
          <a:xfrm>
            <a:off x="390617" y="257452"/>
            <a:ext cx="10963183" cy="5919511"/>
          </a:xfrm>
        </p:spPr>
        <p:txBody>
          <a:bodyPr/>
          <a:lstStyle/>
          <a:p>
            <a:pPr marL="0" indent="0">
              <a:buNone/>
            </a:pPr>
            <a:r>
              <a:rPr lang="en-IN" sz="1800" b="1" dirty="0">
                <a:solidFill>
                  <a:srgbClr val="000000"/>
                </a:solidFill>
                <a:effectLst/>
                <a:latin typeface="Times New Roman" panose="02020603050405020304" pitchFamily="18" charset="0"/>
                <a:ea typeface="Times New Roman" panose="02020603050405020304" pitchFamily="18" charset="0"/>
              </a:rPr>
              <a:t>Mitigation:</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Whenever possible, prohibit HTML code in inputs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Preventing users from posting HTML code into form inputs is a straightforward and effective measure.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Validate inputs.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If you're going to accept form inputs, validating the data to ensure it meets specific criteria will be helpful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Secure your cookies.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Setting rules for your web applications defining how cookies are handled can prevent XSS and even block JavaScript from accessing cookies.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Sanitize data.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Similar to validation, sanitizing occurs </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has been posted but </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before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it is executed. Look for online tools like </a:t>
            </a:r>
            <a:r>
              <a:rPr lang="en-IN" sz="1800" u="sng"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HTMLSanitizer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sanitize HTML code online for XSS vulnerabilities.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 a web application firewall (WAF).</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Rules can be created on a WAF to specifically address XSS by blocking abnormal server requests. A </a:t>
            </a:r>
            <a:r>
              <a:rPr lang="en-IN"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robust WAF</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should be a key component of your organization's security strategy, as it can also prevent </a:t>
            </a:r>
            <a:r>
              <a:rPr lang="en-IN"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SQL injection attacks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distributed denial-of-service attacks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other common threats.</a:t>
            </a:r>
          </a:p>
          <a:p>
            <a:pPr marL="0" lvl="0" indent="0">
              <a:lnSpc>
                <a:spcPct val="107000"/>
              </a:lnSpc>
              <a:spcAft>
                <a:spcPts val="750"/>
              </a:spcAft>
              <a:buSzPts val="1000"/>
              <a:buNone/>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7439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E6F5E-9717-4DF9-B9A6-6737077A5240}"/>
              </a:ext>
            </a:extLst>
          </p:cNvPr>
          <p:cNvSpPr>
            <a:spLocks noGrp="1"/>
          </p:cNvSpPr>
          <p:nvPr>
            <p:ph idx="1"/>
          </p:nvPr>
        </p:nvSpPr>
        <p:spPr>
          <a:xfrm>
            <a:off x="363984" y="159798"/>
            <a:ext cx="10989816" cy="6017165"/>
          </a:xfrm>
        </p:spPr>
        <p:txBody>
          <a:bodyPr/>
          <a:lstStyle/>
          <a:p>
            <a:pPr marL="0" indent="0">
              <a:lnSpc>
                <a:spcPct val="107000"/>
              </a:lnSpc>
              <a:spcAft>
                <a:spcPts val="800"/>
              </a:spcAft>
              <a:buNone/>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Payload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&lt;/script&gt;&lt;script &gt;alert(</a:t>
            </a:r>
            <a:r>
              <a:rPr lang="en-US" sz="1800" b="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document.cookie</a:t>
            </a: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)&lt;/script&gt;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provide the details user cookies.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Proof -Of -Concept:</a:t>
            </a:r>
          </a:p>
          <a:p>
            <a:pPr marL="0" indent="0">
              <a:lnSpc>
                <a:spcPct val="107000"/>
              </a:lnSpc>
              <a:spcAft>
                <a:spcPts val="800"/>
              </a:spcAft>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Image1.jpg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871AA96C-CAE0-457F-943F-83854EB81ADB}"/>
              </a:ext>
            </a:extLst>
          </p:cNvPr>
          <p:cNvPicPr/>
          <p:nvPr/>
        </p:nvPicPr>
        <p:blipFill>
          <a:blip r:embed="rId2"/>
          <a:stretch>
            <a:fillRect/>
          </a:stretch>
        </p:blipFill>
        <p:spPr>
          <a:xfrm>
            <a:off x="3230245" y="1938972"/>
            <a:ext cx="5731510" cy="2980055"/>
          </a:xfrm>
          <a:prstGeom prst="rect">
            <a:avLst/>
          </a:prstGeom>
        </p:spPr>
      </p:pic>
    </p:spTree>
    <p:extLst>
      <p:ext uri="{BB962C8B-B14F-4D97-AF65-F5344CB8AC3E}">
        <p14:creationId xmlns:p14="http://schemas.microsoft.com/office/powerpoint/2010/main" val="274119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961F862-5336-4377-A0E8-0CB820BEA083}"/>
              </a:ext>
            </a:extLst>
          </p:cNvPr>
          <p:cNvPicPr>
            <a:picLocks noGrp="1"/>
          </p:cNvPicPr>
          <p:nvPr>
            <p:ph idx="1"/>
          </p:nvPr>
        </p:nvPicPr>
        <p:blipFill>
          <a:blip r:embed="rId2"/>
          <a:stretch>
            <a:fillRect/>
          </a:stretch>
        </p:blipFill>
        <p:spPr>
          <a:xfrm>
            <a:off x="800840" y="725901"/>
            <a:ext cx="10590320" cy="5459466"/>
          </a:xfrm>
          <a:prstGeom prst="rect">
            <a:avLst/>
          </a:prstGeom>
        </p:spPr>
      </p:pic>
    </p:spTree>
    <p:extLst>
      <p:ext uri="{BB962C8B-B14F-4D97-AF65-F5344CB8AC3E}">
        <p14:creationId xmlns:p14="http://schemas.microsoft.com/office/powerpoint/2010/main" val="307970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7718BD-5B70-4F67-AF02-B3618E6D8FF0}"/>
              </a:ext>
            </a:extLst>
          </p:cNvPr>
          <p:cNvPicPr>
            <a:picLocks noGrp="1"/>
          </p:cNvPicPr>
          <p:nvPr>
            <p:ph idx="1"/>
          </p:nvPr>
        </p:nvPicPr>
        <p:blipFill>
          <a:blip r:embed="rId2"/>
          <a:stretch>
            <a:fillRect/>
          </a:stretch>
        </p:blipFill>
        <p:spPr>
          <a:xfrm>
            <a:off x="1127464" y="526949"/>
            <a:ext cx="9717805" cy="5804101"/>
          </a:xfrm>
          <a:prstGeom prst="rect">
            <a:avLst/>
          </a:prstGeom>
        </p:spPr>
      </p:pic>
    </p:spTree>
    <p:extLst>
      <p:ext uri="{BB962C8B-B14F-4D97-AF65-F5344CB8AC3E}">
        <p14:creationId xmlns:p14="http://schemas.microsoft.com/office/powerpoint/2010/main" val="297396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C911C-E897-4B6E-A06B-C5A867071A99}"/>
              </a:ext>
            </a:extLst>
          </p:cNvPr>
          <p:cNvSpPr>
            <a:spLocks noGrp="1"/>
          </p:cNvSpPr>
          <p:nvPr>
            <p:ph idx="1"/>
          </p:nvPr>
        </p:nvSpPr>
        <p:spPr>
          <a:xfrm>
            <a:off x="390617" y="319596"/>
            <a:ext cx="10963183" cy="5857367"/>
          </a:xfrm>
        </p:spPr>
        <p:txBody>
          <a:bodyPr/>
          <a:lstStyle/>
          <a:p>
            <a:pPr marL="0" indent="0">
              <a:lnSpc>
                <a:spcPct val="107000"/>
              </a:lnSpc>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Video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6" name="146ae2495fa344fbb125259d4d42c7b223_18_23_Trim">
            <a:hlinkClick r:id="" action="ppaction://media"/>
            <a:extLst>
              <a:ext uri="{FF2B5EF4-FFF2-40B4-BE49-F238E27FC236}">
                <a16:creationId xmlns:a16="http://schemas.microsoft.com/office/drawing/2014/main" id="{3046BB71-3305-465C-9F87-3BD9C2ECA80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74702" y="973214"/>
            <a:ext cx="9688497" cy="5449780"/>
          </a:xfrm>
          <a:prstGeom prst="rect">
            <a:avLst/>
          </a:prstGeom>
        </p:spPr>
      </p:pic>
    </p:spTree>
    <p:extLst>
      <p:ext uri="{BB962C8B-B14F-4D97-AF65-F5344CB8AC3E}">
        <p14:creationId xmlns:p14="http://schemas.microsoft.com/office/powerpoint/2010/main" val="137698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421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557</Words>
  <Application>Microsoft Office PowerPoint</Application>
  <PresentationFormat>Widescreen</PresentationFormat>
  <Paragraphs>35</Paragraphs>
  <Slides>8</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Symbol</vt:lpstr>
      <vt:lpstr>Times New Roman</vt:lpstr>
      <vt:lpstr>Office Theme</vt:lpstr>
      <vt:lpstr>Task-3</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Task-3</dc:title>
  <dc:creator>yaswanthsai mogili</dc:creator>
  <cp:lastModifiedBy>yaswanthsai mogili</cp:lastModifiedBy>
  <cp:revision>4</cp:revision>
  <dcterms:created xsi:type="dcterms:W3CDTF">2021-07-07T11:47:53Z</dcterms:created>
  <dcterms:modified xsi:type="dcterms:W3CDTF">2021-07-07T12:22:30Z</dcterms:modified>
</cp:coreProperties>
</file>