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61" r:id="rId5"/>
    <p:sldId id="268" r:id="rId6"/>
    <p:sldId id="264" r:id="rId7"/>
    <p:sldId id="263" r:id="rId8"/>
    <p:sldId id="267" r:id="rId9"/>
    <p:sldId id="265" r:id="rId10"/>
    <p:sldId id="324" r:id="rId11"/>
    <p:sldId id="325" r:id="rId12"/>
    <p:sldId id="271" r:id="rId13"/>
    <p:sldId id="328" r:id="rId14"/>
    <p:sldId id="329" r:id="rId15"/>
    <p:sldId id="258"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EE3298-0C42-46DC-AA25-1F04908B7F87}">
          <p14:sldIdLst>
            <p14:sldId id="256"/>
            <p14:sldId id="257"/>
            <p14:sldId id="260"/>
            <p14:sldId id="261"/>
            <p14:sldId id="268"/>
            <p14:sldId id="264"/>
            <p14:sldId id="263"/>
            <p14:sldId id="267"/>
            <p14:sldId id="265"/>
            <p14:sldId id="324"/>
            <p14:sldId id="325"/>
            <p14:sldId id="271"/>
            <p14:sldId id="328"/>
            <p14:sldId id="329"/>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C9E"/>
    <a:srgbClr val="344A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M" userId="e32f9b81e5e976fa" providerId="LiveId" clId="{098C54DE-056E-4929-8C7A-4D70C35267B9}"/>
    <pc:docChg chg="undo redo custSel addSld delSld modSld sldOrd modSection">
      <pc:chgData name="Keerthana M" userId="e32f9b81e5e976fa" providerId="LiveId" clId="{098C54DE-056E-4929-8C7A-4D70C35267B9}" dt="2023-08-02T21:29:47.329" v="385" actId="20577"/>
      <pc:docMkLst>
        <pc:docMk/>
      </pc:docMkLst>
      <pc:sldChg chg="addSp delSp modSp mod">
        <pc:chgData name="Keerthana M" userId="e32f9b81e5e976fa" providerId="LiveId" clId="{098C54DE-056E-4929-8C7A-4D70C35267B9}" dt="2023-08-02T20:53:55.962" v="188" actId="207"/>
        <pc:sldMkLst>
          <pc:docMk/>
          <pc:sldMk cId="3988609186" sldId="256"/>
        </pc:sldMkLst>
        <pc:spChg chg="del">
          <ac:chgData name="Keerthana M" userId="e32f9b81e5e976fa" providerId="LiveId" clId="{098C54DE-056E-4929-8C7A-4D70C35267B9}" dt="2023-08-02T20:52:43.660" v="143" actId="478"/>
          <ac:spMkLst>
            <pc:docMk/>
            <pc:sldMk cId="3988609186" sldId="256"/>
            <ac:spMk id="2" creationId="{00000000-0000-0000-0000-000000000000}"/>
          </ac:spMkLst>
        </pc:spChg>
        <pc:spChg chg="del mod">
          <ac:chgData name="Keerthana M" userId="e32f9b81e5e976fa" providerId="LiveId" clId="{098C54DE-056E-4929-8C7A-4D70C35267B9}" dt="2023-08-02T20:52:49.404" v="147" actId="478"/>
          <ac:spMkLst>
            <pc:docMk/>
            <pc:sldMk cId="3988609186" sldId="256"/>
            <ac:spMk id="3" creationId="{00000000-0000-0000-0000-000000000000}"/>
          </ac:spMkLst>
        </pc:spChg>
        <pc:spChg chg="add del mod">
          <ac:chgData name="Keerthana M" userId="e32f9b81e5e976fa" providerId="LiveId" clId="{098C54DE-056E-4929-8C7A-4D70C35267B9}" dt="2023-08-02T20:52:45.906" v="144" actId="478"/>
          <ac:spMkLst>
            <pc:docMk/>
            <pc:sldMk cId="3988609186" sldId="256"/>
            <ac:spMk id="9" creationId="{1D895E4E-4AB5-CE28-E0BE-40CE3C2C3B33}"/>
          </ac:spMkLst>
        </pc:spChg>
        <pc:spChg chg="add del mod">
          <ac:chgData name="Keerthana M" userId="e32f9b81e5e976fa" providerId="LiveId" clId="{098C54DE-056E-4929-8C7A-4D70C35267B9}" dt="2023-08-02T20:52:50.804" v="148" actId="478"/>
          <ac:spMkLst>
            <pc:docMk/>
            <pc:sldMk cId="3988609186" sldId="256"/>
            <ac:spMk id="11" creationId="{B8E87526-5B97-F424-5622-1E7D662AE0B3}"/>
          </ac:spMkLst>
        </pc:spChg>
        <pc:picChg chg="add mod">
          <ac:chgData name="Keerthana M" userId="e32f9b81e5e976fa" providerId="LiveId" clId="{098C54DE-056E-4929-8C7A-4D70C35267B9}" dt="2023-08-02T20:53:55.962" v="188" actId="207"/>
          <ac:picMkLst>
            <pc:docMk/>
            <pc:sldMk cId="3988609186" sldId="256"/>
            <ac:picMk id="6" creationId="{27399432-14ED-D6B0-AD2C-6E9F5AA51E7A}"/>
          </ac:picMkLst>
        </pc:picChg>
      </pc:sldChg>
      <pc:sldChg chg="addSp delSp modSp mod">
        <pc:chgData name="Keerthana M" userId="e32f9b81e5e976fa" providerId="LiveId" clId="{098C54DE-056E-4929-8C7A-4D70C35267B9}" dt="2023-08-02T20:43:03.732" v="104" actId="1076"/>
        <pc:sldMkLst>
          <pc:docMk/>
          <pc:sldMk cId="1346514203" sldId="257"/>
        </pc:sldMkLst>
        <pc:picChg chg="add del mod modCrop">
          <ac:chgData name="Keerthana M" userId="e32f9b81e5e976fa" providerId="LiveId" clId="{098C54DE-056E-4929-8C7A-4D70C35267B9}" dt="2023-08-02T20:43:03.732" v="104" actId="1076"/>
          <ac:picMkLst>
            <pc:docMk/>
            <pc:sldMk cId="1346514203" sldId="257"/>
            <ac:picMk id="10" creationId="{2F76CC52-2C42-36AF-40A8-AA4B0D0D1518}"/>
          </ac:picMkLst>
        </pc:picChg>
        <pc:picChg chg="add mod">
          <ac:chgData name="Keerthana M" userId="e32f9b81e5e976fa" providerId="LiveId" clId="{098C54DE-056E-4929-8C7A-4D70C35267B9}" dt="2023-08-02T20:42:51.895" v="99" actId="1076"/>
          <ac:picMkLst>
            <pc:docMk/>
            <pc:sldMk cId="1346514203" sldId="257"/>
            <ac:picMk id="14" creationId="{90C4634C-6E4B-B856-970F-4BA53AA8C043}"/>
          </ac:picMkLst>
        </pc:picChg>
      </pc:sldChg>
      <pc:sldChg chg="modSp mod">
        <pc:chgData name="Keerthana M" userId="e32f9b81e5e976fa" providerId="LiveId" clId="{098C54DE-056E-4929-8C7A-4D70C35267B9}" dt="2023-08-02T20:43:14.449" v="105" actId="255"/>
        <pc:sldMkLst>
          <pc:docMk/>
          <pc:sldMk cId="2682579925" sldId="260"/>
        </pc:sldMkLst>
        <pc:spChg chg="mod">
          <ac:chgData name="Keerthana M" userId="e32f9b81e5e976fa" providerId="LiveId" clId="{098C54DE-056E-4929-8C7A-4D70C35267B9}" dt="2023-08-02T20:32:41.421" v="71" actId="20577"/>
          <ac:spMkLst>
            <pc:docMk/>
            <pc:sldMk cId="2682579925" sldId="260"/>
            <ac:spMk id="2" creationId="{00000000-0000-0000-0000-000000000000}"/>
          </ac:spMkLst>
        </pc:spChg>
        <pc:spChg chg="mod">
          <ac:chgData name="Keerthana M" userId="e32f9b81e5e976fa" providerId="LiveId" clId="{098C54DE-056E-4929-8C7A-4D70C35267B9}" dt="2023-08-02T20:43:14.449" v="105" actId="255"/>
          <ac:spMkLst>
            <pc:docMk/>
            <pc:sldMk cId="2682579925" sldId="260"/>
            <ac:spMk id="3" creationId="{00000000-0000-0000-0000-000000000000}"/>
          </ac:spMkLst>
        </pc:spChg>
      </pc:sldChg>
      <pc:sldChg chg="addSp modSp mod">
        <pc:chgData name="Keerthana M" userId="e32f9b81e5e976fa" providerId="LiveId" clId="{098C54DE-056E-4929-8C7A-4D70C35267B9}" dt="2023-08-02T21:29:47.329" v="385" actId="20577"/>
        <pc:sldMkLst>
          <pc:docMk/>
          <pc:sldMk cId="3857493514" sldId="263"/>
        </pc:sldMkLst>
        <pc:spChg chg="add mod">
          <ac:chgData name="Keerthana M" userId="e32f9b81e5e976fa" providerId="LiveId" clId="{098C54DE-056E-4929-8C7A-4D70C35267B9}" dt="2023-08-02T21:29:47.329" v="385" actId="20577"/>
          <ac:spMkLst>
            <pc:docMk/>
            <pc:sldMk cId="3857493514" sldId="263"/>
            <ac:spMk id="2" creationId="{CF961837-76C9-A5EA-969D-FD389C62E0C3}"/>
          </ac:spMkLst>
        </pc:spChg>
      </pc:sldChg>
      <pc:sldChg chg="addSp delSp modSp mod">
        <pc:chgData name="Keerthana M" userId="e32f9b81e5e976fa" providerId="LiveId" clId="{098C54DE-056E-4929-8C7A-4D70C35267B9}" dt="2023-08-02T20:47:24.794" v="138" actId="1076"/>
        <pc:sldMkLst>
          <pc:docMk/>
          <pc:sldMk cId="3676090945" sldId="264"/>
        </pc:sldMkLst>
        <pc:spChg chg="mod">
          <ac:chgData name="Keerthana M" userId="e32f9b81e5e976fa" providerId="LiveId" clId="{098C54DE-056E-4929-8C7A-4D70C35267B9}" dt="2023-08-02T20:47:18.996" v="137" actId="20577"/>
          <ac:spMkLst>
            <pc:docMk/>
            <pc:sldMk cId="3676090945" sldId="264"/>
            <ac:spMk id="2" creationId="{00000000-0000-0000-0000-000000000000}"/>
          </ac:spMkLst>
        </pc:spChg>
        <pc:spChg chg="mod">
          <ac:chgData name="Keerthana M" userId="e32f9b81e5e976fa" providerId="LiveId" clId="{098C54DE-056E-4929-8C7A-4D70C35267B9}" dt="2023-08-02T20:43:28.821" v="109" actId="5793"/>
          <ac:spMkLst>
            <pc:docMk/>
            <pc:sldMk cId="3676090945" sldId="264"/>
            <ac:spMk id="3" creationId="{00000000-0000-0000-0000-000000000000}"/>
          </ac:spMkLst>
        </pc:spChg>
        <pc:picChg chg="add del mod">
          <ac:chgData name="Keerthana M" userId="e32f9b81e5e976fa" providerId="LiveId" clId="{098C54DE-056E-4929-8C7A-4D70C35267B9}" dt="2023-08-02T20:45:02.411" v="116" actId="478"/>
          <ac:picMkLst>
            <pc:docMk/>
            <pc:sldMk cId="3676090945" sldId="264"/>
            <ac:picMk id="8" creationId="{21AC507A-7EF5-19BC-0141-DF1494B293E8}"/>
          </ac:picMkLst>
        </pc:picChg>
        <pc:picChg chg="add mod">
          <ac:chgData name="Keerthana M" userId="e32f9b81e5e976fa" providerId="LiveId" clId="{098C54DE-056E-4929-8C7A-4D70C35267B9}" dt="2023-08-02T20:47:24.794" v="138" actId="1076"/>
          <ac:picMkLst>
            <pc:docMk/>
            <pc:sldMk cId="3676090945" sldId="264"/>
            <ac:picMk id="10" creationId="{0D7FA1C2-F5CA-BC82-3599-A4783F5809B5}"/>
          </ac:picMkLst>
        </pc:picChg>
      </pc:sldChg>
      <pc:sldChg chg="del">
        <pc:chgData name="Keerthana M" userId="e32f9b81e5e976fa" providerId="LiveId" clId="{098C54DE-056E-4929-8C7A-4D70C35267B9}" dt="2023-08-02T20:59:16.988" v="219" actId="47"/>
        <pc:sldMkLst>
          <pc:docMk/>
          <pc:sldMk cId="4087775617" sldId="266"/>
        </pc:sldMkLst>
      </pc:sldChg>
      <pc:sldChg chg="addSp delSp modSp mod">
        <pc:chgData name="Keerthana M" userId="e32f9b81e5e976fa" providerId="LiveId" clId="{098C54DE-056E-4929-8C7A-4D70C35267B9}" dt="2023-08-02T21:28:41.716" v="354" actId="20577"/>
        <pc:sldMkLst>
          <pc:docMk/>
          <pc:sldMk cId="3852831943" sldId="267"/>
        </pc:sldMkLst>
        <pc:spChg chg="add mod">
          <ac:chgData name="Keerthana M" userId="e32f9b81e5e976fa" providerId="LiveId" clId="{098C54DE-056E-4929-8C7A-4D70C35267B9}" dt="2023-08-02T21:28:41.716" v="354" actId="20577"/>
          <ac:spMkLst>
            <pc:docMk/>
            <pc:sldMk cId="3852831943" sldId="267"/>
            <ac:spMk id="2" creationId="{3166C84C-397C-87E7-BEC2-480A8BBD2BCB}"/>
          </ac:spMkLst>
        </pc:spChg>
        <pc:spChg chg="mod">
          <ac:chgData name="Keerthana M" userId="e32f9b81e5e976fa" providerId="LiveId" clId="{098C54DE-056E-4929-8C7A-4D70C35267B9}" dt="2023-08-02T21:00:16.208" v="227" actId="1076"/>
          <ac:spMkLst>
            <pc:docMk/>
            <pc:sldMk cId="3852831943" sldId="267"/>
            <ac:spMk id="4" creationId="{00000000-0000-0000-0000-000000000000}"/>
          </ac:spMkLst>
        </pc:spChg>
        <pc:spChg chg="mod">
          <ac:chgData name="Keerthana M" userId="e32f9b81e5e976fa" providerId="LiveId" clId="{098C54DE-056E-4929-8C7A-4D70C35267B9}" dt="2023-08-02T21:00:16.208" v="227" actId="1076"/>
          <ac:spMkLst>
            <pc:docMk/>
            <pc:sldMk cId="3852831943" sldId="267"/>
            <ac:spMk id="5" creationId="{00000000-0000-0000-0000-000000000000}"/>
          </ac:spMkLst>
        </pc:spChg>
        <pc:spChg chg="mod">
          <ac:chgData name="Keerthana M" userId="e32f9b81e5e976fa" providerId="LiveId" clId="{098C54DE-056E-4929-8C7A-4D70C35267B9}" dt="2023-08-02T21:00:16.208" v="227" actId="1076"/>
          <ac:spMkLst>
            <pc:docMk/>
            <pc:sldMk cId="3852831943" sldId="267"/>
            <ac:spMk id="6" creationId="{00000000-0000-0000-0000-000000000000}"/>
          </ac:spMkLst>
        </pc:spChg>
        <pc:spChg chg="mod">
          <ac:chgData name="Keerthana M" userId="e32f9b81e5e976fa" providerId="LiveId" clId="{098C54DE-056E-4929-8C7A-4D70C35267B9}" dt="2023-08-02T21:00:37.583" v="231" actId="1076"/>
          <ac:spMkLst>
            <pc:docMk/>
            <pc:sldMk cId="3852831943" sldId="267"/>
            <ac:spMk id="8" creationId="{A7D12F16-5AB5-2FE4-0EF0-60E7640CD31E}"/>
          </ac:spMkLst>
        </pc:spChg>
        <pc:spChg chg="mod">
          <ac:chgData name="Keerthana M" userId="e32f9b81e5e976fa" providerId="LiveId" clId="{098C54DE-056E-4929-8C7A-4D70C35267B9}" dt="2023-08-02T21:01:17.338" v="240" actId="207"/>
          <ac:spMkLst>
            <pc:docMk/>
            <pc:sldMk cId="3852831943" sldId="267"/>
            <ac:spMk id="9" creationId="{F42C541C-77F5-5C9D-8C97-1D99F066C9B8}"/>
          </ac:spMkLst>
        </pc:spChg>
        <pc:spChg chg="mod">
          <ac:chgData name="Keerthana M" userId="e32f9b81e5e976fa" providerId="LiveId" clId="{098C54DE-056E-4929-8C7A-4D70C35267B9}" dt="2023-08-02T21:01:36.102" v="243" actId="207"/>
          <ac:spMkLst>
            <pc:docMk/>
            <pc:sldMk cId="3852831943" sldId="267"/>
            <ac:spMk id="11" creationId="{FADD3951-924B-71EC-E10B-8B31ACF0EF5C}"/>
          </ac:spMkLst>
        </pc:spChg>
        <pc:spChg chg="mod">
          <ac:chgData name="Keerthana M" userId="e32f9b81e5e976fa" providerId="LiveId" clId="{098C54DE-056E-4929-8C7A-4D70C35267B9}" dt="2023-08-02T21:01:58.724" v="247" actId="1076"/>
          <ac:spMkLst>
            <pc:docMk/>
            <pc:sldMk cId="3852831943" sldId="267"/>
            <ac:spMk id="12" creationId="{D77ABA7A-9B59-0434-5BA9-21176266D940}"/>
          </ac:spMkLst>
        </pc:spChg>
        <pc:spChg chg="mod">
          <ac:chgData name="Keerthana M" userId="e32f9b81e5e976fa" providerId="LiveId" clId="{098C54DE-056E-4929-8C7A-4D70C35267B9}" dt="2023-08-02T21:01:50.709" v="245" actId="207"/>
          <ac:spMkLst>
            <pc:docMk/>
            <pc:sldMk cId="3852831943" sldId="267"/>
            <ac:spMk id="13" creationId="{1712D3B5-BDBE-368F-6B2C-7FF7DD1C1C02}"/>
          </ac:spMkLst>
        </pc:spChg>
        <pc:spChg chg="mod">
          <ac:chgData name="Keerthana M" userId="e32f9b81e5e976fa" providerId="LiveId" clId="{098C54DE-056E-4929-8C7A-4D70C35267B9}" dt="2023-08-02T21:01:54.717" v="246" actId="207"/>
          <ac:spMkLst>
            <pc:docMk/>
            <pc:sldMk cId="3852831943" sldId="267"/>
            <ac:spMk id="14" creationId="{A8526901-5905-E558-ED28-0A8CC422EE3F}"/>
          </ac:spMkLst>
        </pc:spChg>
        <pc:spChg chg="mod">
          <ac:chgData name="Keerthana M" userId="e32f9b81e5e976fa" providerId="LiveId" clId="{098C54DE-056E-4929-8C7A-4D70C35267B9}" dt="2023-08-02T21:01:28.467" v="242" actId="1076"/>
          <ac:spMkLst>
            <pc:docMk/>
            <pc:sldMk cId="3852831943" sldId="267"/>
            <ac:spMk id="15" creationId="{9F7F7E13-7E12-35B3-D679-A34CAD1BE511}"/>
          </ac:spMkLst>
        </pc:spChg>
        <pc:spChg chg="mod">
          <ac:chgData name="Keerthana M" userId="e32f9b81e5e976fa" providerId="LiveId" clId="{098C54DE-056E-4929-8C7A-4D70C35267B9}" dt="2023-08-02T21:00:37.583" v="231" actId="1076"/>
          <ac:spMkLst>
            <pc:docMk/>
            <pc:sldMk cId="3852831943" sldId="267"/>
            <ac:spMk id="16" creationId="{24493B56-EF66-485E-DCC1-AF50A5AABAC7}"/>
          </ac:spMkLst>
        </pc:spChg>
        <pc:spChg chg="add mod">
          <ac:chgData name="Keerthana M" userId="e32f9b81e5e976fa" providerId="LiveId" clId="{098C54DE-056E-4929-8C7A-4D70C35267B9}" dt="2023-08-02T21:01:00.545" v="239" actId="1037"/>
          <ac:spMkLst>
            <pc:docMk/>
            <pc:sldMk cId="3852831943" sldId="267"/>
            <ac:spMk id="17" creationId="{0A61BFD9-068A-374A-AF88-B05D3E746720}"/>
          </ac:spMkLst>
        </pc:spChg>
        <pc:spChg chg="add mod">
          <ac:chgData name="Keerthana M" userId="e32f9b81e5e976fa" providerId="LiveId" clId="{098C54DE-056E-4929-8C7A-4D70C35267B9}" dt="2023-08-02T21:03:04.879" v="286" actId="1035"/>
          <ac:spMkLst>
            <pc:docMk/>
            <pc:sldMk cId="3852831943" sldId="267"/>
            <ac:spMk id="18" creationId="{7B985223-1472-EFA1-9C6F-9D5577A07191}"/>
          </ac:spMkLst>
        </pc:spChg>
        <pc:spChg chg="add mod">
          <ac:chgData name="Keerthana M" userId="e32f9b81e5e976fa" providerId="LiveId" clId="{098C54DE-056E-4929-8C7A-4D70C35267B9}" dt="2023-08-02T21:03:18.502" v="288" actId="1076"/>
          <ac:spMkLst>
            <pc:docMk/>
            <pc:sldMk cId="3852831943" sldId="267"/>
            <ac:spMk id="19" creationId="{C9D6323E-F243-780B-F9CB-BADA98D076A3}"/>
          </ac:spMkLst>
        </pc:spChg>
        <pc:spChg chg="add mod">
          <ac:chgData name="Keerthana M" userId="e32f9b81e5e976fa" providerId="LiveId" clId="{098C54DE-056E-4929-8C7A-4D70C35267B9}" dt="2023-08-02T21:03:56.763" v="291" actId="1076"/>
          <ac:spMkLst>
            <pc:docMk/>
            <pc:sldMk cId="3852831943" sldId="267"/>
            <ac:spMk id="20" creationId="{C34D0F22-8052-8EB0-C716-4AA8DA49C169}"/>
          </ac:spMkLst>
        </pc:spChg>
        <pc:spChg chg="add del mod">
          <ac:chgData name="Keerthana M" userId="e32f9b81e5e976fa" providerId="LiveId" clId="{098C54DE-056E-4929-8C7A-4D70C35267B9}" dt="2023-08-02T21:05:08.489" v="293" actId="21"/>
          <ac:spMkLst>
            <pc:docMk/>
            <pc:sldMk cId="3852831943" sldId="267"/>
            <ac:spMk id="21" creationId="{0A9D7D7D-165B-BAEB-085E-454803D9F8CE}"/>
          </ac:spMkLst>
        </pc:spChg>
        <pc:spChg chg="add mod">
          <ac:chgData name="Keerthana M" userId="e32f9b81e5e976fa" providerId="LiveId" clId="{098C54DE-056E-4929-8C7A-4D70C35267B9}" dt="2023-08-02T21:15:17.912" v="294"/>
          <ac:spMkLst>
            <pc:docMk/>
            <pc:sldMk cId="3852831943" sldId="267"/>
            <ac:spMk id="22" creationId="{D9016983-B720-2FE9-A199-F858985C1504}"/>
          </ac:spMkLst>
        </pc:spChg>
        <pc:spChg chg="add mod">
          <ac:chgData name="Keerthana M" userId="e32f9b81e5e976fa" providerId="LiveId" clId="{098C54DE-056E-4929-8C7A-4D70C35267B9}" dt="2023-08-02T21:16:22.294" v="296" actId="1076"/>
          <ac:spMkLst>
            <pc:docMk/>
            <pc:sldMk cId="3852831943" sldId="267"/>
            <ac:spMk id="23" creationId="{57B4AF44-B017-4122-DC2C-A0E5A43AB3A1}"/>
          </ac:spMkLst>
        </pc:spChg>
        <pc:spChg chg="add mod">
          <ac:chgData name="Keerthana M" userId="e32f9b81e5e976fa" providerId="LiveId" clId="{098C54DE-056E-4929-8C7A-4D70C35267B9}" dt="2023-08-02T21:17:26.624" v="298" actId="1076"/>
          <ac:spMkLst>
            <pc:docMk/>
            <pc:sldMk cId="3852831943" sldId="267"/>
            <ac:spMk id="24" creationId="{6FF35953-36CE-322E-2878-DAE2FFC742DB}"/>
          </ac:spMkLst>
        </pc:spChg>
        <pc:spChg chg="add mod">
          <ac:chgData name="Keerthana M" userId="e32f9b81e5e976fa" providerId="LiveId" clId="{098C54DE-056E-4929-8C7A-4D70C35267B9}" dt="2023-08-02T21:18:20.229" v="312" actId="1076"/>
          <ac:spMkLst>
            <pc:docMk/>
            <pc:sldMk cId="3852831943" sldId="267"/>
            <ac:spMk id="25" creationId="{4753FDB1-0E28-B851-0A6E-CF12684479FC}"/>
          </ac:spMkLst>
        </pc:spChg>
        <pc:spChg chg="add mod">
          <ac:chgData name="Keerthana M" userId="e32f9b81e5e976fa" providerId="LiveId" clId="{098C54DE-056E-4929-8C7A-4D70C35267B9}" dt="2023-08-02T21:17:57.130" v="302" actId="1076"/>
          <ac:spMkLst>
            <pc:docMk/>
            <pc:sldMk cId="3852831943" sldId="267"/>
            <ac:spMk id="26" creationId="{1AC8C63E-ED34-E0A3-1650-78B4CCFD1567}"/>
          </ac:spMkLst>
        </pc:spChg>
        <pc:spChg chg="add mod">
          <ac:chgData name="Keerthana M" userId="e32f9b81e5e976fa" providerId="LiveId" clId="{098C54DE-056E-4929-8C7A-4D70C35267B9}" dt="2023-08-02T21:18:01.613" v="304" actId="1076"/>
          <ac:spMkLst>
            <pc:docMk/>
            <pc:sldMk cId="3852831943" sldId="267"/>
            <ac:spMk id="27" creationId="{93432B84-C9BC-BC65-E061-F0C8B9A0D348}"/>
          </ac:spMkLst>
        </pc:spChg>
        <pc:spChg chg="add mod">
          <ac:chgData name="Keerthana M" userId="e32f9b81e5e976fa" providerId="LiveId" clId="{098C54DE-056E-4929-8C7A-4D70C35267B9}" dt="2023-08-02T21:18:06.766" v="306" actId="1076"/>
          <ac:spMkLst>
            <pc:docMk/>
            <pc:sldMk cId="3852831943" sldId="267"/>
            <ac:spMk id="28" creationId="{BC73B62A-1205-4DE8-6614-B94B075DDDCA}"/>
          </ac:spMkLst>
        </pc:spChg>
        <pc:spChg chg="add mod">
          <ac:chgData name="Keerthana M" userId="e32f9b81e5e976fa" providerId="LiveId" clId="{098C54DE-056E-4929-8C7A-4D70C35267B9}" dt="2023-08-02T21:18:17.482" v="311" actId="1076"/>
          <ac:spMkLst>
            <pc:docMk/>
            <pc:sldMk cId="3852831943" sldId="267"/>
            <ac:spMk id="29" creationId="{91E9A950-32B2-C53F-14E9-3B9347B0D78E}"/>
          </ac:spMkLst>
        </pc:spChg>
        <pc:spChg chg="add mod">
          <ac:chgData name="Keerthana M" userId="e32f9b81e5e976fa" providerId="LiveId" clId="{098C54DE-056E-4929-8C7A-4D70C35267B9}" dt="2023-08-02T21:18:15.685" v="310" actId="1076"/>
          <ac:spMkLst>
            <pc:docMk/>
            <pc:sldMk cId="3852831943" sldId="267"/>
            <ac:spMk id="30" creationId="{78849418-0328-2B2A-8AAE-9A1F27A142BE}"/>
          </ac:spMkLst>
        </pc:spChg>
        <pc:picChg chg="mod">
          <ac:chgData name="Keerthana M" userId="e32f9b81e5e976fa" providerId="LiveId" clId="{098C54DE-056E-4929-8C7A-4D70C35267B9}" dt="2023-08-02T21:00:37.583" v="231" actId="1076"/>
          <ac:picMkLst>
            <pc:docMk/>
            <pc:sldMk cId="3852831943" sldId="267"/>
            <ac:picMk id="7" creationId="{BF0EB659-6E34-3172-A8A9-6D540B93FBC2}"/>
          </ac:picMkLst>
        </pc:picChg>
      </pc:sldChg>
      <pc:sldChg chg="addSp modSp mod">
        <pc:chgData name="Keerthana M" userId="e32f9b81e5e976fa" providerId="LiveId" clId="{098C54DE-056E-4929-8C7A-4D70C35267B9}" dt="2023-08-02T21:24:12.403" v="317" actId="14100"/>
        <pc:sldMkLst>
          <pc:docMk/>
          <pc:sldMk cId="3529480834" sldId="268"/>
        </pc:sldMkLst>
        <pc:spChg chg="mod">
          <ac:chgData name="Keerthana M" userId="e32f9b81e5e976fa" providerId="LiveId" clId="{098C54DE-056E-4929-8C7A-4D70C35267B9}" dt="2023-08-02T21:24:05.094" v="315" actId="20577"/>
          <ac:spMkLst>
            <pc:docMk/>
            <pc:sldMk cId="3529480834" sldId="268"/>
            <ac:spMk id="3" creationId="{00000000-0000-0000-0000-000000000000}"/>
          </ac:spMkLst>
        </pc:spChg>
        <pc:picChg chg="add mod">
          <ac:chgData name="Keerthana M" userId="e32f9b81e5e976fa" providerId="LiveId" clId="{098C54DE-056E-4929-8C7A-4D70C35267B9}" dt="2023-08-02T21:24:12.403" v="317" actId="14100"/>
          <ac:picMkLst>
            <pc:docMk/>
            <pc:sldMk cId="3529480834" sldId="268"/>
            <ac:picMk id="7" creationId="{435707CA-743A-2689-A6F4-2DE7EA962CF3}"/>
          </ac:picMkLst>
        </pc:picChg>
      </pc:sldChg>
      <pc:sldChg chg="add del setBg">
        <pc:chgData name="Keerthana M" userId="e32f9b81e5e976fa" providerId="LiveId" clId="{098C54DE-056E-4929-8C7A-4D70C35267B9}" dt="2023-08-02T20:58:12.276" v="217" actId="47"/>
        <pc:sldMkLst>
          <pc:docMk/>
          <pc:sldMk cId="2489448251" sldId="269"/>
        </pc:sldMkLst>
      </pc:sldChg>
      <pc:sldChg chg="modSp add mod">
        <pc:chgData name="Keerthana M" userId="e32f9b81e5e976fa" providerId="LiveId" clId="{098C54DE-056E-4929-8C7A-4D70C35267B9}" dt="2023-08-02T20:59:22.082" v="223" actId="6549"/>
        <pc:sldMkLst>
          <pc:docMk/>
          <pc:sldMk cId="794268683" sldId="271"/>
        </pc:sldMkLst>
        <pc:spChg chg="mod">
          <ac:chgData name="Keerthana M" userId="e32f9b81e5e976fa" providerId="LiveId" clId="{098C54DE-056E-4929-8C7A-4D70C35267B9}" dt="2023-08-02T20:59:22.082" v="223" actId="6549"/>
          <ac:spMkLst>
            <pc:docMk/>
            <pc:sldMk cId="794268683" sldId="271"/>
            <ac:spMk id="2" creationId="{00000000-0000-0000-0000-000000000000}"/>
          </ac:spMkLst>
        </pc:spChg>
      </pc:sldChg>
      <pc:sldChg chg="modSp add del mod setBg">
        <pc:chgData name="Keerthana M" userId="e32f9b81e5e976fa" providerId="LiveId" clId="{098C54DE-056E-4929-8C7A-4D70C35267B9}" dt="2023-08-02T20:53:11.204" v="150" actId="47"/>
        <pc:sldMkLst>
          <pc:docMk/>
          <pc:sldMk cId="3115759875" sldId="321"/>
        </pc:sldMkLst>
        <pc:picChg chg="mod">
          <ac:chgData name="Keerthana M" userId="e32f9b81e5e976fa" providerId="LiveId" clId="{098C54DE-056E-4929-8C7A-4D70C35267B9}" dt="2023-08-02T20:52:33.004" v="140" actId="1076"/>
          <ac:picMkLst>
            <pc:docMk/>
            <pc:sldMk cId="3115759875" sldId="321"/>
            <ac:picMk id="5" creationId="{5455C6C3-557E-DB61-65ED-70B385697B00}"/>
          </ac:picMkLst>
        </pc:picChg>
      </pc:sldChg>
      <pc:sldChg chg="add del">
        <pc:chgData name="Keerthana M" userId="e32f9b81e5e976fa" providerId="LiveId" clId="{098C54DE-056E-4929-8C7A-4D70C35267B9}" dt="2023-08-02T20:57:30.684" v="210" actId="47"/>
        <pc:sldMkLst>
          <pc:docMk/>
          <pc:sldMk cId="3271387820" sldId="323"/>
        </pc:sldMkLst>
      </pc:sldChg>
      <pc:sldChg chg="addSp delSp modSp add mod ord">
        <pc:chgData name="Keerthana M" userId="e32f9b81e5e976fa" providerId="LiveId" clId="{098C54DE-056E-4929-8C7A-4D70C35267B9}" dt="2023-08-02T20:57:19.785" v="209" actId="14100"/>
        <pc:sldMkLst>
          <pc:docMk/>
          <pc:sldMk cId="1410712689" sldId="324"/>
        </pc:sldMkLst>
        <pc:spChg chg="mod">
          <ac:chgData name="Keerthana M" userId="e32f9b81e5e976fa" providerId="LiveId" clId="{098C54DE-056E-4929-8C7A-4D70C35267B9}" dt="2023-08-02T20:57:11.222" v="207" actId="14100"/>
          <ac:spMkLst>
            <pc:docMk/>
            <pc:sldMk cId="1410712689" sldId="324"/>
            <ac:spMk id="2" creationId="{00000000-0000-0000-0000-000000000000}"/>
          </ac:spMkLst>
        </pc:spChg>
        <pc:spChg chg="del">
          <ac:chgData name="Keerthana M" userId="e32f9b81e5e976fa" providerId="LiveId" clId="{098C54DE-056E-4929-8C7A-4D70C35267B9}" dt="2023-08-02T20:56:59.932" v="203" actId="478"/>
          <ac:spMkLst>
            <pc:docMk/>
            <pc:sldMk cId="1410712689" sldId="324"/>
            <ac:spMk id="3" creationId="{00000000-0000-0000-0000-000000000000}"/>
          </ac:spMkLst>
        </pc:spChg>
        <pc:spChg chg="add mod">
          <ac:chgData name="Keerthana M" userId="e32f9b81e5e976fa" providerId="LiveId" clId="{098C54DE-056E-4929-8C7A-4D70C35267B9}" dt="2023-08-02T20:56:55.983" v="202"/>
          <ac:spMkLst>
            <pc:docMk/>
            <pc:sldMk cId="1410712689" sldId="324"/>
            <ac:spMk id="8" creationId="{54E39531-A436-0E63-D53D-E31F053293CF}"/>
          </ac:spMkLst>
        </pc:spChg>
        <pc:spChg chg="add mod">
          <ac:chgData name="Keerthana M" userId="e32f9b81e5e976fa" providerId="LiveId" clId="{098C54DE-056E-4929-8C7A-4D70C35267B9}" dt="2023-08-02T20:56:55.983" v="202"/>
          <ac:spMkLst>
            <pc:docMk/>
            <pc:sldMk cId="1410712689" sldId="324"/>
            <ac:spMk id="9" creationId="{96FC3F31-052D-C812-711E-8135CBA530A1}"/>
          </ac:spMkLst>
        </pc:spChg>
        <pc:spChg chg="add mod">
          <ac:chgData name="Keerthana M" userId="e32f9b81e5e976fa" providerId="LiveId" clId="{098C54DE-056E-4929-8C7A-4D70C35267B9}" dt="2023-08-02T20:57:19.785" v="209" actId="14100"/>
          <ac:spMkLst>
            <pc:docMk/>
            <pc:sldMk cId="1410712689" sldId="324"/>
            <ac:spMk id="10" creationId="{11ACE0A3-5713-E4DF-F67F-AD00446266A2}"/>
          </ac:spMkLst>
        </pc:spChg>
        <pc:spChg chg="add mod">
          <ac:chgData name="Keerthana M" userId="e32f9b81e5e976fa" providerId="LiveId" clId="{098C54DE-056E-4929-8C7A-4D70C35267B9}" dt="2023-08-02T20:56:55.983" v="202"/>
          <ac:spMkLst>
            <pc:docMk/>
            <pc:sldMk cId="1410712689" sldId="324"/>
            <ac:spMk id="12" creationId="{B6D26096-A92B-B950-9D25-6507E5A4CD10}"/>
          </ac:spMkLst>
        </pc:spChg>
        <pc:spChg chg="add mod">
          <ac:chgData name="Keerthana M" userId="e32f9b81e5e976fa" providerId="LiveId" clId="{098C54DE-056E-4929-8C7A-4D70C35267B9}" dt="2023-08-02T20:57:17.635" v="208" actId="14100"/>
          <ac:spMkLst>
            <pc:docMk/>
            <pc:sldMk cId="1410712689" sldId="324"/>
            <ac:spMk id="13" creationId="{8FD2DA59-6348-E553-0F8D-859D02AF0437}"/>
          </ac:spMkLst>
        </pc:spChg>
        <pc:spChg chg="add mod">
          <ac:chgData name="Keerthana M" userId="e32f9b81e5e976fa" providerId="LiveId" clId="{098C54DE-056E-4929-8C7A-4D70C35267B9}" dt="2023-08-02T20:56:55.983" v="202"/>
          <ac:spMkLst>
            <pc:docMk/>
            <pc:sldMk cId="1410712689" sldId="324"/>
            <ac:spMk id="17" creationId="{B3A30614-EF2D-60B7-F687-8C4695474EC1}"/>
          </ac:spMkLst>
        </pc:spChg>
        <pc:picChg chg="add mod">
          <ac:chgData name="Keerthana M" userId="e32f9b81e5e976fa" providerId="LiveId" clId="{098C54DE-056E-4929-8C7A-4D70C35267B9}" dt="2023-08-02T20:56:55.983" v="202"/>
          <ac:picMkLst>
            <pc:docMk/>
            <pc:sldMk cId="1410712689" sldId="324"/>
            <ac:picMk id="7" creationId="{7A08D45F-18DD-FDCF-96A5-53644AF56AB1}"/>
          </ac:picMkLst>
        </pc:picChg>
        <pc:picChg chg="add mod">
          <ac:chgData name="Keerthana M" userId="e32f9b81e5e976fa" providerId="LiveId" clId="{098C54DE-056E-4929-8C7A-4D70C35267B9}" dt="2023-08-02T20:56:55.983" v="202"/>
          <ac:picMkLst>
            <pc:docMk/>
            <pc:sldMk cId="1410712689" sldId="324"/>
            <ac:picMk id="11" creationId="{9BE4A383-3B9C-E60C-8848-1AA53E645A2D}"/>
          </ac:picMkLst>
        </pc:picChg>
        <pc:picChg chg="add mod">
          <ac:chgData name="Keerthana M" userId="e32f9b81e5e976fa" providerId="LiveId" clId="{098C54DE-056E-4929-8C7A-4D70C35267B9}" dt="2023-08-02T20:56:55.983" v="202"/>
          <ac:picMkLst>
            <pc:docMk/>
            <pc:sldMk cId="1410712689" sldId="324"/>
            <ac:picMk id="14" creationId="{1AD9F6DB-019E-8483-2C37-AC31D4538F61}"/>
          </ac:picMkLst>
        </pc:picChg>
        <pc:picChg chg="add mod">
          <ac:chgData name="Keerthana M" userId="e32f9b81e5e976fa" providerId="LiveId" clId="{098C54DE-056E-4929-8C7A-4D70C35267B9}" dt="2023-08-02T20:56:55.983" v="202"/>
          <ac:picMkLst>
            <pc:docMk/>
            <pc:sldMk cId="1410712689" sldId="324"/>
            <ac:picMk id="15" creationId="{D2C24953-AB6B-C247-3C52-7A394CD4D73D}"/>
          </ac:picMkLst>
        </pc:picChg>
        <pc:picChg chg="add mod">
          <ac:chgData name="Keerthana M" userId="e32f9b81e5e976fa" providerId="LiveId" clId="{098C54DE-056E-4929-8C7A-4D70C35267B9}" dt="2023-08-02T20:56:55.983" v="202"/>
          <ac:picMkLst>
            <pc:docMk/>
            <pc:sldMk cId="1410712689" sldId="324"/>
            <ac:picMk id="16" creationId="{EBBF7828-8B7A-70F8-5E43-188D0BD33045}"/>
          </ac:picMkLst>
        </pc:picChg>
        <pc:picChg chg="add mod">
          <ac:chgData name="Keerthana M" userId="e32f9b81e5e976fa" providerId="LiveId" clId="{098C54DE-056E-4929-8C7A-4D70C35267B9}" dt="2023-08-02T20:56:55.983" v="202"/>
          <ac:picMkLst>
            <pc:docMk/>
            <pc:sldMk cId="1410712689" sldId="324"/>
            <ac:picMk id="18" creationId="{AA93E82B-420D-EEE9-083C-4188D2FB006A}"/>
          </ac:picMkLst>
        </pc:picChg>
      </pc:sldChg>
      <pc:sldChg chg="addSp delSp modSp add mod">
        <pc:chgData name="Keerthana M" userId="e32f9b81e5e976fa" providerId="LiveId" clId="{098C54DE-056E-4929-8C7A-4D70C35267B9}" dt="2023-08-02T20:58:04.301" v="216" actId="1076"/>
        <pc:sldMkLst>
          <pc:docMk/>
          <pc:sldMk cId="243625434" sldId="325"/>
        </pc:sldMkLst>
        <pc:spChg chg="mod">
          <ac:chgData name="Keerthana M" userId="e32f9b81e5e976fa" providerId="LiveId" clId="{098C54DE-056E-4929-8C7A-4D70C35267B9}" dt="2023-08-02T20:58:04.301" v="216" actId="1076"/>
          <ac:spMkLst>
            <pc:docMk/>
            <pc:sldMk cId="243625434" sldId="325"/>
            <ac:spMk id="2" creationId="{00000000-0000-0000-0000-000000000000}"/>
          </ac:spMkLst>
        </pc:spChg>
        <pc:spChg chg="add mod">
          <ac:chgData name="Keerthana M" userId="e32f9b81e5e976fa" providerId="LiveId" clId="{098C54DE-056E-4929-8C7A-4D70C35267B9}" dt="2023-08-02T20:58:00.886" v="215" actId="1076"/>
          <ac:spMkLst>
            <pc:docMk/>
            <pc:sldMk cId="243625434" sldId="325"/>
            <ac:spMk id="3" creationId="{303D5F7C-E823-4D06-4CC3-64C0B3087936}"/>
          </ac:spMkLst>
        </pc:spChg>
        <pc:spChg chg="del">
          <ac:chgData name="Keerthana M" userId="e32f9b81e5e976fa" providerId="LiveId" clId="{098C54DE-056E-4929-8C7A-4D70C35267B9}" dt="2023-08-02T20:57:54.761" v="213" actId="478"/>
          <ac:spMkLst>
            <pc:docMk/>
            <pc:sldMk cId="243625434" sldId="325"/>
            <ac:spMk id="4" creationId="{00000000-0000-0000-0000-000000000000}"/>
          </ac:spMkLst>
        </pc:spChg>
        <pc:spChg chg="del">
          <ac:chgData name="Keerthana M" userId="e32f9b81e5e976fa" providerId="LiveId" clId="{098C54DE-056E-4929-8C7A-4D70C35267B9}" dt="2023-08-02T20:57:54.761" v="213" actId="478"/>
          <ac:spMkLst>
            <pc:docMk/>
            <pc:sldMk cId="243625434" sldId="325"/>
            <ac:spMk id="5" creationId="{00000000-0000-0000-0000-000000000000}"/>
          </ac:spMkLst>
        </pc:spChg>
        <pc:spChg chg="del">
          <ac:chgData name="Keerthana M" userId="e32f9b81e5e976fa" providerId="LiveId" clId="{098C54DE-056E-4929-8C7A-4D70C35267B9}" dt="2023-08-02T20:57:54.761" v="213" actId="478"/>
          <ac:spMkLst>
            <pc:docMk/>
            <pc:sldMk cId="243625434" sldId="325"/>
            <ac:spMk id="6" creationId="{00000000-0000-0000-0000-000000000000}"/>
          </ac:spMkLst>
        </pc:spChg>
        <pc:spChg chg="del">
          <ac:chgData name="Keerthana M" userId="e32f9b81e5e976fa" providerId="LiveId" clId="{098C54DE-056E-4929-8C7A-4D70C35267B9}" dt="2023-08-02T20:57:54.761" v="213" actId="478"/>
          <ac:spMkLst>
            <pc:docMk/>
            <pc:sldMk cId="243625434" sldId="325"/>
            <ac:spMk id="8" creationId="{54E39531-A436-0E63-D53D-E31F053293CF}"/>
          </ac:spMkLst>
        </pc:spChg>
        <pc:spChg chg="del">
          <ac:chgData name="Keerthana M" userId="e32f9b81e5e976fa" providerId="LiveId" clId="{098C54DE-056E-4929-8C7A-4D70C35267B9}" dt="2023-08-02T20:57:54.761" v="213" actId="478"/>
          <ac:spMkLst>
            <pc:docMk/>
            <pc:sldMk cId="243625434" sldId="325"/>
            <ac:spMk id="9" creationId="{96FC3F31-052D-C812-711E-8135CBA530A1}"/>
          </ac:spMkLst>
        </pc:spChg>
        <pc:spChg chg="del">
          <ac:chgData name="Keerthana M" userId="e32f9b81e5e976fa" providerId="LiveId" clId="{098C54DE-056E-4929-8C7A-4D70C35267B9}" dt="2023-08-02T20:57:54.761" v="213" actId="478"/>
          <ac:spMkLst>
            <pc:docMk/>
            <pc:sldMk cId="243625434" sldId="325"/>
            <ac:spMk id="10" creationId="{11ACE0A3-5713-E4DF-F67F-AD00446266A2}"/>
          </ac:spMkLst>
        </pc:spChg>
        <pc:spChg chg="del">
          <ac:chgData name="Keerthana M" userId="e32f9b81e5e976fa" providerId="LiveId" clId="{098C54DE-056E-4929-8C7A-4D70C35267B9}" dt="2023-08-02T20:57:54.761" v="213" actId="478"/>
          <ac:spMkLst>
            <pc:docMk/>
            <pc:sldMk cId="243625434" sldId="325"/>
            <ac:spMk id="12" creationId="{B6D26096-A92B-B950-9D25-6507E5A4CD10}"/>
          </ac:spMkLst>
        </pc:spChg>
        <pc:spChg chg="del">
          <ac:chgData name="Keerthana M" userId="e32f9b81e5e976fa" providerId="LiveId" clId="{098C54DE-056E-4929-8C7A-4D70C35267B9}" dt="2023-08-02T20:57:54.761" v="213" actId="478"/>
          <ac:spMkLst>
            <pc:docMk/>
            <pc:sldMk cId="243625434" sldId="325"/>
            <ac:spMk id="13" creationId="{8FD2DA59-6348-E553-0F8D-859D02AF0437}"/>
          </ac:spMkLst>
        </pc:spChg>
        <pc:spChg chg="del">
          <ac:chgData name="Keerthana M" userId="e32f9b81e5e976fa" providerId="LiveId" clId="{098C54DE-056E-4929-8C7A-4D70C35267B9}" dt="2023-08-02T20:57:54.761" v="213" actId="478"/>
          <ac:spMkLst>
            <pc:docMk/>
            <pc:sldMk cId="243625434" sldId="325"/>
            <ac:spMk id="17" creationId="{B3A30614-EF2D-60B7-F687-8C4695474EC1}"/>
          </ac:spMkLst>
        </pc:spChg>
        <pc:spChg chg="add mod">
          <ac:chgData name="Keerthana M" userId="e32f9b81e5e976fa" providerId="LiveId" clId="{098C54DE-056E-4929-8C7A-4D70C35267B9}" dt="2023-08-02T20:58:00.886" v="215" actId="1076"/>
          <ac:spMkLst>
            <pc:docMk/>
            <pc:sldMk cId="243625434" sldId="325"/>
            <ac:spMk id="19" creationId="{16F76172-414B-6E46-BA0D-F2B2FB202C39}"/>
          </ac:spMkLst>
        </pc:spChg>
        <pc:spChg chg="add mod">
          <ac:chgData name="Keerthana M" userId="e32f9b81e5e976fa" providerId="LiveId" clId="{098C54DE-056E-4929-8C7A-4D70C35267B9}" dt="2023-08-02T20:58:00.886" v="215" actId="1076"/>
          <ac:spMkLst>
            <pc:docMk/>
            <pc:sldMk cId="243625434" sldId="325"/>
            <ac:spMk id="20" creationId="{EA4E8DF4-EEF2-7AB5-212D-02C37D5ECD40}"/>
          </ac:spMkLst>
        </pc:spChg>
        <pc:spChg chg="add mod">
          <ac:chgData name="Keerthana M" userId="e32f9b81e5e976fa" providerId="LiveId" clId="{098C54DE-056E-4929-8C7A-4D70C35267B9}" dt="2023-08-02T20:58:00.886" v="215" actId="1076"/>
          <ac:spMkLst>
            <pc:docMk/>
            <pc:sldMk cId="243625434" sldId="325"/>
            <ac:spMk id="21" creationId="{BC818C03-7652-5808-8B8C-0FFFE84292B6}"/>
          </ac:spMkLst>
        </pc:spChg>
        <pc:spChg chg="add mod">
          <ac:chgData name="Keerthana M" userId="e32f9b81e5e976fa" providerId="LiveId" clId="{098C54DE-056E-4929-8C7A-4D70C35267B9}" dt="2023-08-02T20:58:00.886" v="215" actId="1076"/>
          <ac:spMkLst>
            <pc:docMk/>
            <pc:sldMk cId="243625434" sldId="325"/>
            <ac:spMk id="22" creationId="{859BBBC5-2A19-0283-FBF0-DD199C407D45}"/>
          </ac:spMkLst>
        </pc:spChg>
        <pc:spChg chg="add mod">
          <ac:chgData name="Keerthana M" userId="e32f9b81e5e976fa" providerId="LiveId" clId="{098C54DE-056E-4929-8C7A-4D70C35267B9}" dt="2023-08-02T20:58:00.886" v="215" actId="1076"/>
          <ac:spMkLst>
            <pc:docMk/>
            <pc:sldMk cId="243625434" sldId="325"/>
            <ac:spMk id="23" creationId="{8CF0876E-A191-7B30-F404-A8895F867EE2}"/>
          </ac:spMkLst>
        </pc:spChg>
        <pc:spChg chg="add mod">
          <ac:chgData name="Keerthana M" userId="e32f9b81e5e976fa" providerId="LiveId" clId="{098C54DE-056E-4929-8C7A-4D70C35267B9}" dt="2023-08-02T20:58:00.886" v="215" actId="1076"/>
          <ac:spMkLst>
            <pc:docMk/>
            <pc:sldMk cId="243625434" sldId="325"/>
            <ac:spMk id="24" creationId="{8DAFF3F2-B6D2-9CAB-B1BB-BCD6FFC58B80}"/>
          </ac:spMkLst>
        </pc:spChg>
        <pc:spChg chg="add mod">
          <ac:chgData name="Keerthana M" userId="e32f9b81e5e976fa" providerId="LiveId" clId="{098C54DE-056E-4929-8C7A-4D70C35267B9}" dt="2023-08-02T20:58:00.886" v="215" actId="1076"/>
          <ac:spMkLst>
            <pc:docMk/>
            <pc:sldMk cId="243625434" sldId="325"/>
            <ac:spMk id="25" creationId="{CDB140C0-6CEA-0AD7-B290-2C1D6CE4B5FA}"/>
          </ac:spMkLst>
        </pc:spChg>
        <pc:picChg chg="del">
          <ac:chgData name="Keerthana M" userId="e32f9b81e5e976fa" providerId="LiveId" clId="{098C54DE-056E-4929-8C7A-4D70C35267B9}" dt="2023-08-02T20:57:54.761" v="213" actId="478"/>
          <ac:picMkLst>
            <pc:docMk/>
            <pc:sldMk cId="243625434" sldId="325"/>
            <ac:picMk id="7" creationId="{7A08D45F-18DD-FDCF-96A5-53644AF56AB1}"/>
          </ac:picMkLst>
        </pc:picChg>
        <pc:picChg chg="del">
          <ac:chgData name="Keerthana M" userId="e32f9b81e5e976fa" providerId="LiveId" clId="{098C54DE-056E-4929-8C7A-4D70C35267B9}" dt="2023-08-02T20:57:54.761" v="213" actId="478"/>
          <ac:picMkLst>
            <pc:docMk/>
            <pc:sldMk cId="243625434" sldId="325"/>
            <ac:picMk id="11" creationId="{9BE4A383-3B9C-E60C-8848-1AA53E645A2D}"/>
          </ac:picMkLst>
        </pc:picChg>
        <pc:picChg chg="del">
          <ac:chgData name="Keerthana M" userId="e32f9b81e5e976fa" providerId="LiveId" clId="{098C54DE-056E-4929-8C7A-4D70C35267B9}" dt="2023-08-02T20:57:54.761" v="213" actId="478"/>
          <ac:picMkLst>
            <pc:docMk/>
            <pc:sldMk cId="243625434" sldId="325"/>
            <ac:picMk id="14" creationId="{1AD9F6DB-019E-8483-2C37-AC31D4538F61}"/>
          </ac:picMkLst>
        </pc:picChg>
        <pc:picChg chg="del">
          <ac:chgData name="Keerthana M" userId="e32f9b81e5e976fa" providerId="LiveId" clId="{098C54DE-056E-4929-8C7A-4D70C35267B9}" dt="2023-08-02T20:57:54.761" v="213" actId="478"/>
          <ac:picMkLst>
            <pc:docMk/>
            <pc:sldMk cId="243625434" sldId="325"/>
            <ac:picMk id="15" creationId="{D2C24953-AB6B-C247-3C52-7A394CD4D73D}"/>
          </ac:picMkLst>
        </pc:picChg>
        <pc:picChg chg="del">
          <ac:chgData name="Keerthana M" userId="e32f9b81e5e976fa" providerId="LiveId" clId="{098C54DE-056E-4929-8C7A-4D70C35267B9}" dt="2023-08-02T20:57:54.761" v="213" actId="478"/>
          <ac:picMkLst>
            <pc:docMk/>
            <pc:sldMk cId="243625434" sldId="325"/>
            <ac:picMk id="16" creationId="{EBBF7828-8B7A-70F8-5E43-188D0BD33045}"/>
          </ac:picMkLst>
        </pc:picChg>
        <pc:picChg chg="del">
          <ac:chgData name="Keerthana M" userId="e32f9b81e5e976fa" providerId="LiveId" clId="{098C54DE-056E-4929-8C7A-4D70C35267B9}" dt="2023-08-02T20:57:54.761" v="213" actId="478"/>
          <ac:picMkLst>
            <pc:docMk/>
            <pc:sldMk cId="243625434" sldId="325"/>
            <ac:picMk id="18" creationId="{AA93E82B-420D-EEE9-083C-4188D2FB006A}"/>
          </ac:picMkLst>
        </pc:picChg>
        <pc:picChg chg="add mod">
          <ac:chgData name="Keerthana M" userId="e32f9b81e5e976fa" providerId="LiveId" clId="{098C54DE-056E-4929-8C7A-4D70C35267B9}" dt="2023-08-02T20:58:00.886" v="215" actId="1076"/>
          <ac:picMkLst>
            <pc:docMk/>
            <pc:sldMk cId="243625434" sldId="325"/>
            <ac:picMk id="26" creationId="{C40D4CD0-F380-0D8F-2352-7A5C8F3CFD66}"/>
          </ac:picMkLst>
        </pc:picChg>
        <pc:picChg chg="add mod">
          <ac:chgData name="Keerthana M" userId="e32f9b81e5e976fa" providerId="LiveId" clId="{098C54DE-056E-4929-8C7A-4D70C35267B9}" dt="2023-08-02T20:58:00.886" v="215" actId="1076"/>
          <ac:picMkLst>
            <pc:docMk/>
            <pc:sldMk cId="243625434" sldId="325"/>
            <ac:picMk id="27" creationId="{ED5D33A0-72A6-0253-64EA-4C5C1F57294C}"/>
          </ac:picMkLst>
        </pc:picChg>
        <pc:picChg chg="add mod">
          <ac:chgData name="Keerthana M" userId="e32f9b81e5e976fa" providerId="LiveId" clId="{098C54DE-056E-4929-8C7A-4D70C35267B9}" dt="2023-08-02T20:58:00.886" v="215" actId="1076"/>
          <ac:picMkLst>
            <pc:docMk/>
            <pc:sldMk cId="243625434" sldId="325"/>
            <ac:picMk id="28" creationId="{A3903185-B578-F62A-EED7-2BA35CE1C287}"/>
          </ac:picMkLst>
        </pc:picChg>
        <pc:picChg chg="add mod">
          <ac:chgData name="Keerthana M" userId="e32f9b81e5e976fa" providerId="LiveId" clId="{098C54DE-056E-4929-8C7A-4D70C35267B9}" dt="2023-08-02T20:58:00.886" v="215" actId="1076"/>
          <ac:picMkLst>
            <pc:docMk/>
            <pc:sldMk cId="243625434" sldId="325"/>
            <ac:picMk id="29" creationId="{99BF122C-427D-15EB-A19D-F352064787DF}"/>
          </ac:picMkLst>
        </pc:picChg>
        <pc:picChg chg="add mod">
          <ac:chgData name="Keerthana M" userId="e32f9b81e5e976fa" providerId="LiveId" clId="{098C54DE-056E-4929-8C7A-4D70C35267B9}" dt="2023-08-02T20:58:00.886" v="215" actId="1076"/>
          <ac:picMkLst>
            <pc:docMk/>
            <pc:sldMk cId="243625434" sldId="325"/>
            <ac:picMk id="30" creationId="{A4D6A44A-A946-3546-7978-5C790E2ECA35}"/>
          </ac:picMkLst>
        </pc:picChg>
        <pc:picChg chg="add mod">
          <ac:chgData name="Keerthana M" userId="e32f9b81e5e976fa" providerId="LiveId" clId="{098C54DE-056E-4929-8C7A-4D70C35267B9}" dt="2023-08-02T20:58:00.886" v="215" actId="1076"/>
          <ac:picMkLst>
            <pc:docMk/>
            <pc:sldMk cId="243625434" sldId="325"/>
            <ac:picMk id="31" creationId="{F49215AD-97D1-5054-95F2-ABCABBED8815}"/>
          </ac:picMkLst>
        </pc:picChg>
        <pc:picChg chg="add mod">
          <ac:chgData name="Keerthana M" userId="e32f9b81e5e976fa" providerId="LiveId" clId="{098C54DE-056E-4929-8C7A-4D70C35267B9}" dt="2023-08-02T20:58:00.886" v="215" actId="1076"/>
          <ac:picMkLst>
            <pc:docMk/>
            <pc:sldMk cId="243625434" sldId="325"/>
            <ac:picMk id="32" creationId="{A024552C-2005-762A-1DE6-14BF4EE94A86}"/>
          </ac:picMkLst>
        </pc:picChg>
        <pc:picChg chg="add mod">
          <ac:chgData name="Keerthana M" userId="e32f9b81e5e976fa" providerId="LiveId" clId="{098C54DE-056E-4929-8C7A-4D70C35267B9}" dt="2023-08-02T20:58:00.886" v="215" actId="1076"/>
          <ac:picMkLst>
            <pc:docMk/>
            <pc:sldMk cId="243625434" sldId="325"/>
            <ac:picMk id="33" creationId="{218AB2DB-97AF-C8B2-2F1A-3B7CFFF1BB10}"/>
          </ac:picMkLst>
        </pc:picChg>
      </pc:sldChg>
      <pc:sldMasterChg chg="delSldLayout">
        <pc:chgData name="Keerthana M" userId="e32f9b81e5e976fa" providerId="LiveId" clId="{098C54DE-056E-4929-8C7A-4D70C35267B9}" dt="2023-08-02T20:58:12.276" v="217" actId="47"/>
        <pc:sldMasterMkLst>
          <pc:docMk/>
          <pc:sldMasterMk cId="3338706054" sldId="2147483648"/>
        </pc:sldMasterMkLst>
        <pc:sldLayoutChg chg="del">
          <pc:chgData name="Keerthana M" userId="e32f9b81e5e976fa" providerId="LiveId" clId="{098C54DE-056E-4929-8C7A-4D70C35267B9}" dt="2023-08-02T20:53:11.204" v="150" actId="47"/>
          <pc:sldLayoutMkLst>
            <pc:docMk/>
            <pc:sldMasterMk cId="3338706054" sldId="2147483648"/>
            <pc:sldLayoutMk cId="2677533159" sldId="2147483653"/>
          </pc:sldLayoutMkLst>
        </pc:sldLayoutChg>
        <pc:sldLayoutChg chg="del">
          <pc:chgData name="Keerthana M" userId="e32f9b81e5e976fa" providerId="LiveId" clId="{098C54DE-056E-4929-8C7A-4D70C35267B9}" dt="2023-08-02T20:57:30.684" v="210" actId="47"/>
          <pc:sldLayoutMkLst>
            <pc:docMk/>
            <pc:sldMasterMk cId="3338706054" sldId="2147483648"/>
            <pc:sldLayoutMk cId="3590162152" sldId="2147483653"/>
          </pc:sldLayoutMkLst>
        </pc:sldLayoutChg>
        <pc:sldLayoutChg chg="del">
          <pc:chgData name="Keerthana M" userId="e32f9b81e5e976fa" providerId="LiveId" clId="{098C54DE-056E-4929-8C7A-4D70C35267B9}" dt="2023-08-02T20:58:12.276" v="217" actId="47"/>
          <pc:sldLayoutMkLst>
            <pc:docMk/>
            <pc:sldMasterMk cId="3338706054" sldId="2147483648"/>
            <pc:sldLayoutMk cId="3112056285" sldId="2147483654"/>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Team</a:t>
            </a:r>
            <a:r>
              <a:rPr lang="en-IN" baseline="0" dirty="0"/>
              <a:t> </a:t>
            </a:r>
            <a:r>
              <a:rPr lang="en-IN" dirty="0"/>
              <a:t>Skills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926528908638248"/>
          <c:y val="0.22772689485283149"/>
          <c:w val="0.46146942182723505"/>
          <c:h val="0.73648514011324961"/>
        </c:manualLayout>
      </c:layout>
      <c:radarChart>
        <c:radarStyle val="marker"/>
        <c:varyColors val="0"/>
        <c:ser>
          <c:idx val="0"/>
          <c:order val="0"/>
          <c:tx>
            <c:strRef>
              <c:f>Sheet1!$B$1</c:f>
              <c:strCache>
                <c:ptCount val="1"/>
                <c:pt idx="0">
                  <c:v>Ajeeth</c:v>
                </c:pt>
              </c:strCache>
            </c:strRef>
          </c:tx>
          <c:spPr>
            <a:ln w="28575" cap="rnd">
              <a:solidFill>
                <a:schemeClr val="accent1"/>
              </a:solidFill>
              <a:round/>
            </a:ln>
            <a:effectLst/>
          </c:spPr>
          <c:marker>
            <c:symbol val="none"/>
          </c:marker>
          <c:cat>
            <c:strRef>
              <c:f>Sheet1!$A$2:$A$6</c:f>
              <c:strCache>
                <c:ptCount val="5"/>
                <c:pt idx="0">
                  <c:v>Machine Learning</c:v>
                </c:pt>
                <c:pt idx="1">
                  <c:v>IOT</c:v>
                </c:pt>
                <c:pt idx="2">
                  <c:v>Embedded Hardware</c:v>
                </c:pt>
                <c:pt idx="3">
                  <c:v>Embedded Software</c:v>
                </c:pt>
                <c:pt idx="4">
                  <c:v>Busniess Analysis</c:v>
                </c:pt>
              </c:strCache>
            </c:strRef>
          </c:cat>
          <c:val>
            <c:numRef>
              <c:f>Sheet1!$B$2:$B$6</c:f>
              <c:numCache>
                <c:formatCode>General</c:formatCode>
                <c:ptCount val="5"/>
                <c:pt idx="0">
                  <c:v>4</c:v>
                </c:pt>
                <c:pt idx="1">
                  <c:v>6</c:v>
                </c:pt>
                <c:pt idx="2">
                  <c:v>8</c:v>
                </c:pt>
                <c:pt idx="3">
                  <c:v>7</c:v>
                </c:pt>
                <c:pt idx="4">
                  <c:v>9</c:v>
                </c:pt>
              </c:numCache>
            </c:numRef>
          </c:val>
          <c:extLst>
            <c:ext xmlns:c16="http://schemas.microsoft.com/office/drawing/2014/chart" uri="{C3380CC4-5D6E-409C-BE32-E72D297353CC}">
              <c16:uniqueId val="{00000000-948C-4177-90A9-85E972C3D59D}"/>
            </c:ext>
          </c:extLst>
        </c:ser>
        <c:ser>
          <c:idx val="1"/>
          <c:order val="1"/>
          <c:tx>
            <c:strRef>
              <c:f>Sheet1!$C$1</c:f>
              <c:strCache>
                <c:ptCount val="1"/>
                <c:pt idx="0">
                  <c:v>Keerthana</c:v>
                </c:pt>
              </c:strCache>
            </c:strRef>
          </c:tx>
          <c:spPr>
            <a:ln w="28575" cap="rnd">
              <a:solidFill>
                <a:schemeClr val="accent2"/>
              </a:solidFill>
              <a:round/>
            </a:ln>
            <a:effectLst/>
          </c:spPr>
          <c:marker>
            <c:symbol val="none"/>
          </c:marker>
          <c:cat>
            <c:strRef>
              <c:f>Sheet1!$A$2:$A$6</c:f>
              <c:strCache>
                <c:ptCount val="5"/>
                <c:pt idx="0">
                  <c:v>Machine Learning</c:v>
                </c:pt>
                <c:pt idx="1">
                  <c:v>IOT</c:v>
                </c:pt>
                <c:pt idx="2">
                  <c:v>Embedded Hardware</c:v>
                </c:pt>
                <c:pt idx="3">
                  <c:v>Embedded Software</c:v>
                </c:pt>
                <c:pt idx="4">
                  <c:v>Busniess Analysis</c:v>
                </c:pt>
              </c:strCache>
            </c:strRef>
          </c:cat>
          <c:val>
            <c:numRef>
              <c:f>Sheet1!$C$2:$C$6</c:f>
              <c:numCache>
                <c:formatCode>General</c:formatCode>
                <c:ptCount val="5"/>
                <c:pt idx="0">
                  <c:v>4</c:v>
                </c:pt>
                <c:pt idx="1">
                  <c:v>6</c:v>
                </c:pt>
                <c:pt idx="2">
                  <c:v>9</c:v>
                </c:pt>
                <c:pt idx="3">
                  <c:v>8</c:v>
                </c:pt>
                <c:pt idx="4">
                  <c:v>7</c:v>
                </c:pt>
              </c:numCache>
            </c:numRef>
          </c:val>
          <c:extLst>
            <c:ext xmlns:c16="http://schemas.microsoft.com/office/drawing/2014/chart" uri="{C3380CC4-5D6E-409C-BE32-E72D297353CC}">
              <c16:uniqueId val="{00000001-948C-4177-90A9-85E972C3D59D}"/>
            </c:ext>
          </c:extLst>
        </c:ser>
        <c:ser>
          <c:idx val="2"/>
          <c:order val="2"/>
          <c:tx>
            <c:strRef>
              <c:f>Sheet1!$D$1</c:f>
              <c:strCache>
                <c:ptCount val="1"/>
                <c:pt idx="0">
                  <c:v>Sheren</c:v>
                </c:pt>
              </c:strCache>
            </c:strRef>
          </c:tx>
          <c:spPr>
            <a:ln w="28575" cap="rnd">
              <a:solidFill>
                <a:schemeClr val="accent3"/>
              </a:solidFill>
              <a:round/>
            </a:ln>
            <a:effectLst/>
          </c:spPr>
          <c:marker>
            <c:symbol val="none"/>
          </c:marker>
          <c:cat>
            <c:strRef>
              <c:f>Sheet1!$A$2:$A$6</c:f>
              <c:strCache>
                <c:ptCount val="5"/>
                <c:pt idx="0">
                  <c:v>Machine Learning</c:v>
                </c:pt>
                <c:pt idx="1">
                  <c:v>IOT</c:v>
                </c:pt>
                <c:pt idx="2">
                  <c:v>Embedded Hardware</c:v>
                </c:pt>
                <c:pt idx="3">
                  <c:v>Embedded Software</c:v>
                </c:pt>
                <c:pt idx="4">
                  <c:v>Busniess Analysis</c:v>
                </c:pt>
              </c:strCache>
            </c:strRef>
          </c:cat>
          <c:val>
            <c:numRef>
              <c:f>Sheet1!$D$2:$D$6</c:f>
              <c:numCache>
                <c:formatCode>General</c:formatCode>
                <c:ptCount val="5"/>
                <c:pt idx="0">
                  <c:v>6</c:v>
                </c:pt>
                <c:pt idx="1">
                  <c:v>7</c:v>
                </c:pt>
                <c:pt idx="2">
                  <c:v>8</c:v>
                </c:pt>
                <c:pt idx="3">
                  <c:v>8</c:v>
                </c:pt>
                <c:pt idx="4">
                  <c:v>5</c:v>
                </c:pt>
              </c:numCache>
            </c:numRef>
          </c:val>
          <c:extLst>
            <c:ext xmlns:c16="http://schemas.microsoft.com/office/drawing/2014/chart" uri="{C3380CC4-5D6E-409C-BE32-E72D297353CC}">
              <c16:uniqueId val="{00000005-948C-4177-90A9-85E972C3D59D}"/>
            </c:ext>
          </c:extLst>
        </c:ser>
        <c:ser>
          <c:idx val="3"/>
          <c:order val="3"/>
          <c:tx>
            <c:strRef>
              <c:f>Sheet1!$E$1</c:f>
              <c:strCache>
                <c:ptCount val="1"/>
                <c:pt idx="0">
                  <c:v>Yaswanth</c:v>
                </c:pt>
              </c:strCache>
            </c:strRef>
          </c:tx>
          <c:spPr>
            <a:ln w="28575" cap="rnd">
              <a:solidFill>
                <a:schemeClr val="accent4"/>
              </a:solidFill>
              <a:round/>
            </a:ln>
            <a:effectLst/>
          </c:spPr>
          <c:marker>
            <c:symbol val="none"/>
          </c:marker>
          <c:cat>
            <c:strRef>
              <c:f>Sheet1!$A$2:$A$6</c:f>
              <c:strCache>
                <c:ptCount val="5"/>
                <c:pt idx="0">
                  <c:v>Machine Learning</c:v>
                </c:pt>
                <c:pt idx="1">
                  <c:v>IOT</c:v>
                </c:pt>
                <c:pt idx="2">
                  <c:v>Embedded Hardware</c:v>
                </c:pt>
                <c:pt idx="3">
                  <c:v>Embedded Software</c:v>
                </c:pt>
                <c:pt idx="4">
                  <c:v>Busniess Analysis</c:v>
                </c:pt>
              </c:strCache>
            </c:strRef>
          </c:cat>
          <c:val>
            <c:numRef>
              <c:f>Sheet1!$E$2:$E$6</c:f>
              <c:numCache>
                <c:formatCode>General</c:formatCode>
                <c:ptCount val="5"/>
                <c:pt idx="0">
                  <c:v>6</c:v>
                </c:pt>
                <c:pt idx="1">
                  <c:v>8</c:v>
                </c:pt>
                <c:pt idx="2">
                  <c:v>7</c:v>
                </c:pt>
                <c:pt idx="3">
                  <c:v>7</c:v>
                </c:pt>
                <c:pt idx="4">
                  <c:v>3</c:v>
                </c:pt>
              </c:numCache>
            </c:numRef>
          </c:val>
          <c:extLst>
            <c:ext xmlns:c16="http://schemas.microsoft.com/office/drawing/2014/chart" uri="{C3380CC4-5D6E-409C-BE32-E72D297353CC}">
              <c16:uniqueId val="{00000006-948C-4177-90A9-85E972C3D59D}"/>
            </c:ext>
          </c:extLst>
        </c:ser>
        <c:dLbls>
          <c:showLegendKey val="0"/>
          <c:showVal val="0"/>
          <c:showCatName val="0"/>
          <c:showSerName val="0"/>
          <c:showPercent val="0"/>
          <c:showBubbleSize val="0"/>
        </c:dLbls>
        <c:axId val="1903828448"/>
        <c:axId val="1727483280"/>
      </c:radarChart>
      <c:catAx>
        <c:axId val="190382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7483280"/>
        <c:crosses val="autoZero"/>
        <c:auto val="1"/>
        <c:lblAlgn val="ctr"/>
        <c:lblOffset val="100"/>
        <c:noMultiLvlLbl val="0"/>
      </c:catAx>
      <c:valAx>
        <c:axId val="1727483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0382844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139BB-90B7-4B17-AEB4-E5DE28FDD983}" type="datetimeFigureOut">
              <a:rPr lang="de-DE" smtClean="0"/>
              <a:t>07.08.2023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DC693-D523-4FFB-AE4F-FBD9927D9431}" type="slidenum">
              <a:rPr lang="de-DE" smtClean="0"/>
              <a:t>‹Nr.›</a:t>
            </a:fld>
            <a:endParaRPr lang="de-DE"/>
          </a:p>
        </p:txBody>
      </p:sp>
    </p:spTree>
    <p:extLst>
      <p:ext uri="{BB962C8B-B14F-4D97-AF65-F5344CB8AC3E}">
        <p14:creationId xmlns:p14="http://schemas.microsoft.com/office/powerpoint/2010/main" val="342776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354C9E"/>
                </a:solidFill>
              </a:defRPr>
            </a:lvl1pPr>
          </a:lstStyle>
          <a:p>
            <a:r>
              <a:rPr lang="en-US" dirty="0"/>
              <a:t>Click to edit Master title style</a:t>
            </a:r>
            <a:endParaRPr lang="de-DE"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19B6185A-4BBF-4885-9254-006F3AAB82E0}" type="datetime1">
              <a:rPr lang="de-DE" smtClean="0"/>
              <a:t>07.08.2023</a:t>
            </a:fld>
            <a:endParaRPr lang="de-DE" dirty="0"/>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‹Nr.›</a:t>
            </a:fld>
            <a:endParaRPr lang="de-DE"/>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1855" y="5515374"/>
            <a:ext cx="1339273" cy="542389"/>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81800" y="5441260"/>
            <a:ext cx="2743200" cy="616503"/>
          </a:xfrm>
          <a:prstGeom prst="rect">
            <a:avLst/>
          </a:prstGeom>
        </p:spPr>
      </p:pic>
    </p:spTree>
    <p:extLst>
      <p:ext uri="{BB962C8B-B14F-4D97-AF65-F5344CB8AC3E}">
        <p14:creationId xmlns:p14="http://schemas.microsoft.com/office/powerpoint/2010/main" val="140564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54C9E"/>
                </a:solidFill>
              </a:defRPr>
            </a:lvl1pPr>
          </a:lstStyle>
          <a:p>
            <a:r>
              <a:rPr lang="en-US" dirty="0"/>
              <a:t>Click to edit Master title style</a:t>
            </a:r>
            <a:endParaRPr lang="de-DE"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‹Nr.›</a:t>
            </a:fld>
            <a:endParaRPr lang="de-DE"/>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3723" y="529448"/>
            <a:ext cx="1199703" cy="48586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55151" y="-46182"/>
            <a:ext cx="2536849" cy="570128"/>
          </a:xfrm>
          <a:prstGeom prst="rect">
            <a:avLst/>
          </a:prstGeom>
        </p:spPr>
      </p:pic>
    </p:spTree>
    <p:extLst>
      <p:ext uri="{BB962C8B-B14F-4D97-AF65-F5344CB8AC3E}">
        <p14:creationId xmlns:p14="http://schemas.microsoft.com/office/powerpoint/2010/main" val="62894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354C9E"/>
                </a:solidFill>
              </a:defRPr>
            </a:lvl1pPr>
          </a:lstStyle>
          <a:p>
            <a:r>
              <a:rPr lang="en-US" dirty="0"/>
              <a:t>Click to edit Master title style</a:t>
            </a:r>
            <a:endParaRPr lang="de-D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D1B7111C-382E-4145-A47C-51F5093EF409}"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‹Nr.›</a:t>
            </a:fld>
            <a:endParaRPr lang="de-DE"/>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1855" y="5515374"/>
            <a:ext cx="1339273" cy="542389"/>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81800" y="5441260"/>
            <a:ext cx="2743200" cy="616503"/>
          </a:xfrm>
          <a:prstGeom prst="rect">
            <a:avLst/>
          </a:prstGeom>
        </p:spPr>
      </p:pic>
    </p:spTree>
    <p:extLst>
      <p:ext uri="{BB962C8B-B14F-4D97-AF65-F5344CB8AC3E}">
        <p14:creationId xmlns:p14="http://schemas.microsoft.com/office/powerpoint/2010/main" val="422230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54C9E"/>
                </a:solidFill>
              </a:defRPr>
            </a:lvl1pPr>
          </a:lstStyle>
          <a:p>
            <a:r>
              <a:rPr lang="en-US" dirty="0"/>
              <a:t>Click to edit Master title style</a:t>
            </a:r>
            <a:endParaRPr lang="de-DE"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248968E3-16D2-44A2-8BFB-3AE72B0137A9}" type="datetime1">
              <a:rPr lang="de-DE" smtClean="0"/>
              <a:t>07.08.2023</a:t>
            </a:fld>
            <a:endParaRPr lang="de-DE"/>
          </a:p>
        </p:txBody>
      </p:sp>
      <p:sp>
        <p:nvSpPr>
          <p:cNvPr id="6" name="Footer Placeholder 5"/>
          <p:cNvSpPr>
            <a:spLocks noGrp="1"/>
          </p:cNvSpPr>
          <p:nvPr>
            <p:ph type="ftr" sz="quarter" idx="11"/>
          </p:nvPr>
        </p:nvSpPr>
        <p:spPr/>
        <p:txBody>
          <a:bodyPr/>
          <a:lstStyle/>
          <a:p>
            <a:r>
              <a:rPr lang="de-DE"/>
              <a:t>Embedded Systems Entrepreneurship</a:t>
            </a:r>
          </a:p>
        </p:txBody>
      </p:sp>
      <p:sp>
        <p:nvSpPr>
          <p:cNvPr id="7" name="Slide Number Placeholder 6"/>
          <p:cNvSpPr>
            <a:spLocks noGrp="1"/>
          </p:cNvSpPr>
          <p:nvPr>
            <p:ph type="sldNum" sz="quarter" idx="12"/>
          </p:nvPr>
        </p:nvSpPr>
        <p:spPr/>
        <p:txBody>
          <a:bodyPr/>
          <a:lstStyle/>
          <a:p>
            <a:fld id="{E413BB2B-374A-448A-9F32-1D28D55F75A1}" type="slidenum">
              <a:rPr lang="de-DE" smtClean="0"/>
              <a:t>‹Nr.›</a:t>
            </a:fld>
            <a:endParaRPr lang="de-DE"/>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3723" y="529448"/>
            <a:ext cx="1199703" cy="485865"/>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55151" y="-46182"/>
            <a:ext cx="2536849" cy="570128"/>
          </a:xfrm>
          <a:prstGeom prst="rect">
            <a:avLst/>
          </a:prstGeom>
        </p:spPr>
      </p:pic>
    </p:spTree>
    <p:extLst>
      <p:ext uri="{BB962C8B-B14F-4D97-AF65-F5344CB8AC3E}">
        <p14:creationId xmlns:p14="http://schemas.microsoft.com/office/powerpoint/2010/main" val="4021621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e-D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344A9A"/>
                </a:solidFill>
              </a:defRPr>
            </a:lvl1pPr>
          </a:lstStyle>
          <a:p>
            <a:fld id="{45BB628F-89EC-4C49-8219-8774AABEF000}" type="datetime1">
              <a:rPr lang="de-DE" smtClean="0"/>
              <a:t>07.08.2023</a:t>
            </a:fld>
            <a:endParaRPr lang="de-DE"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354C9E"/>
                </a:solidFill>
              </a:defRPr>
            </a:lvl1pPr>
          </a:lstStyle>
          <a:p>
            <a:r>
              <a:rPr lang="de-DE"/>
              <a:t>Embedded Systems Entrepreneurship</a:t>
            </a:r>
            <a:endParaRPr lang="de-DE"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354C9E"/>
                </a:solidFill>
              </a:defRPr>
            </a:lvl1pPr>
          </a:lstStyle>
          <a:p>
            <a:fld id="{E413BB2B-374A-448A-9F32-1D28D55F75A1}" type="slidenum">
              <a:rPr lang="de-DE" smtClean="0"/>
              <a:pPr/>
              <a:t>‹Nr.›</a:t>
            </a:fld>
            <a:endParaRPr lang="de-DE" dirty="0"/>
          </a:p>
        </p:txBody>
      </p:sp>
    </p:spTree>
    <p:extLst>
      <p:ext uri="{BB962C8B-B14F-4D97-AF65-F5344CB8AC3E}">
        <p14:creationId xmlns:p14="http://schemas.microsoft.com/office/powerpoint/2010/main" val="3338706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l" defTabSz="914400" rtl="0" eaLnBrk="1" latinLnBrk="0" hangingPunct="1">
        <a:lnSpc>
          <a:spcPct val="90000"/>
        </a:lnSpc>
        <a:spcBef>
          <a:spcPct val="0"/>
        </a:spcBef>
        <a:buNone/>
        <a:defRPr sz="4400" kern="1200">
          <a:solidFill>
            <a:srgbClr val="354C9E"/>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 Id="rId9"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eg"/><Relationship Id="rId1" Type="http://schemas.openxmlformats.org/officeDocument/2006/relationships/slideLayout" Target="../slideLayouts/slideLayout4.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rategyzer.com/canvas/value-proposition-canva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orgeforward.in/"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andmarkets.com/reports/5601164/germany-facility-management-market-growth"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303E2B-41CC-479A-9046-CD052ED55311}" type="datetime1">
              <a:rPr lang="de-DE" smtClean="0"/>
              <a:t>07.08.2023</a:t>
            </a:fld>
            <a:endParaRPr lang="de-DE" dirty="0"/>
          </a:p>
        </p:txBody>
      </p:sp>
      <p:sp>
        <p:nvSpPr>
          <p:cNvPr id="5" name="Slide Number Placeholder 4"/>
          <p:cNvSpPr>
            <a:spLocks noGrp="1"/>
          </p:cNvSpPr>
          <p:nvPr>
            <p:ph type="sldNum" sz="quarter" idx="12"/>
          </p:nvPr>
        </p:nvSpPr>
        <p:spPr/>
        <p:txBody>
          <a:bodyPr/>
          <a:lstStyle/>
          <a:p>
            <a:fld id="{E413BB2B-374A-448A-9F32-1D28D55F75A1}" type="slidenum">
              <a:rPr lang="de-DE" smtClean="0"/>
              <a:t>1</a:t>
            </a:fld>
            <a:endParaRPr lang="de-DE"/>
          </a:p>
        </p:txBody>
      </p:sp>
      <p:sp>
        <p:nvSpPr>
          <p:cNvPr id="7" name="Footer Placeholder 6"/>
          <p:cNvSpPr>
            <a:spLocks noGrp="1"/>
          </p:cNvSpPr>
          <p:nvPr>
            <p:ph type="ftr" sz="quarter" idx="11"/>
          </p:nvPr>
        </p:nvSpPr>
        <p:spPr/>
        <p:txBody>
          <a:bodyPr/>
          <a:lstStyle/>
          <a:p>
            <a:r>
              <a:rPr lang="de-DE"/>
              <a:t>Embedded Systems Entrepreneurship</a:t>
            </a:r>
          </a:p>
        </p:txBody>
      </p:sp>
      <p:pic>
        <p:nvPicPr>
          <p:cNvPr id="6" name="Picture 5">
            <a:extLst>
              <a:ext uri="{FF2B5EF4-FFF2-40B4-BE49-F238E27FC236}">
                <a16:creationId xmlns:a16="http://schemas.microsoft.com/office/drawing/2014/main" id="{27399432-14ED-D6B0-AD2C-6E9F5AA51E7A}"/>
              </a:ext>
            </a:extLst>
          </p:cNvPr>
          <p:cNvPicPr>
            <a:picLocks noChangeAspect="1"/>
          </p:cNvPicPr>
          <p:nvPr/>
        </p:nvPicPr>
        <p:blipFill>
          <a:blip r:embed="rId2"/>
          <a:stretch>
            <a:fillRect/>
          </a:stretch>
        </p:blipFill>
        <p:spPr>
          <a:xfrm>
            <a:off x="3215047" y="1171857"/>
            <a:ext cx="5761905" cy="2257143"/>
          </a:xfrm>
          <a:prstGeom prst="rect">
            <a:avLst/>
          </a:prstGeom>
          <a:solidFill>
            <a:schemeClr val="accent1">
              <a:lumMod val="50000"/>
              <a:alpha val="0"/>
            </a:schemeClr>
          </a:solidFill>
        </p:spPr>
      </p:pic>
      <p:sp>
        <p:nvSpPr>
          <p:cNvPr id="2" name="Title 1">
            <a:extLst>
              <a:ext uri="{FF2B5EF4-FFF2-40B4-BE49-F238E27FC236}">
                <a16:creationId xmlns:a16="http://schemas.microsoft.com/office/drawing/2014/main" id="{92BBD18B-FC78-130A-7580-C6C5DF3DD84D}"/>
              </a:ext>
            </a:extLst>
          </p:cNvPr>
          <p:cNvSpPr txBox="1">
            <a:spLocks/>
          </p:cNvSpPr>
          <p:nvPr/>
        </p:nvSpPr>
        <p:spPr>
          <a:xfrm>
            <a:off x="838200" y="3151458"/>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354C9E"/>
                </a:solidFill>
                <a:latin typeface="Times New Roman" panose="02020603050405020304" pitchFamily="18" charset="0"/>
                <a:ea typeface="+mj-ea"/>
                <a:cs typeface="Times New Roman" panose="02020603050405020304" pitchFamily="18" charset="0"/>
              </a:defRPr>
            </a:lvl1pPr>
          </a:lstStyle>
          <a:p>
            <a:r>
              <a:rPr lang="de-DE" dirty="0" err="1"/>
              <a:t>Busniess</a:t>
            </a:r>
            <a:r>
              <a:rPr lang="de-DE" dirty="0"/>
              <a:t> Pitch Deck</a:t>
            </a:r>
          </a:p>
        </p:txBody>
      </p:sp>
    </p:spTree>
    <p:extLst>
      <p:ext uri="{BB962C8B-B14F-4D97-AF65-F5344CB8AC3E}">
        <p14:creationId xmlns:p14="http://schemas.microsoft.com/office/powerpoint/2010/main" val="398860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115171"/>
            <a:ext cx="9058275" cy="863670"/>
          </a:xfrm>
        </p:spPr>
        <p:txBody>
          <a:bodyPr>
            <a:normAutofit fontScale="90000"/>
          </a:bodyPr>
          <a:lstStyle/>
          <a:p>
            <a:r>
              <a:rPr lang="fr-FR" dirty="0" err="1"/>
              <a:t>Potential</a:t>
            </a:r>
            <a:r>
              <a:rPr lang="fr-FR" dirty="0"/>
              <a:t> Customer </a:t>
            </a:r>
            <a:r>
              <a:rPr lang="fr-FR" dirty="0" smtClean="0"/>
              <a:t>Profiles </a:t>
            </a:r>
            <a:r>
              <a:rPr lang="fr-FR" dirty="0" err="1" smtClean="0">
                <a:solidFill>
                  <a:srgbClr val="FF0000"/>
                </a:solidFill>
              </a:rPr>
              <a:t>from</a:t>
            </a:r>
            <a:r>
              <a:rPr lang="fr-FR" dirty="0" smtClean="0">
                <a:solidFill>
                  <a:srgbClr val="FF0000"/>
                </a:solidFill>
              </a:rPr>
              <a:t> black </a:t>
            </a:r>
            <a:r>
              <a:rPr lang="fr-FR" dirty="0" err="1" smtClean="0">
                <a:solidFill>
                  <a:srgbClr val="FF0000"/>
                </a:solidFill>
              </a:rPr>
              <a:t>forest</a:t>
            </a:r>
            <a:r>
              <a:rPr lang="fr-FR" dirty="0" smtClean="0"/>
              <a:t> </a:t>
            </a:r>
            <a:endParaRPr lang="fr-FR" dirty="0"/>
          </a:p>
        </p:txBody>
      </p:sp>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10</a:t>
            </a:fld>
            <a:endParaRPr lang="de-DE"/>
          </a:p>
        </p:txBody>
      </p:sp>
      <p:pic>
        <p:nvPicPr>
          <p:cNvPr id="7" name="Grafik 1">
            <a:extLst>
              <a:ext uri="{FF2B5EF4-FFF2-40B4-BE49-F238E27FC236}">
                <a16:creationId xmlns:a16="http://schemas.microsoft.com/office/drawing/2014/main" id="{7A08D45F-18DD-FDCF-96A5-53644AF56AB1}"/>
              </a:ext>
            </a:extLst>
          </p:cNvPr>
          <p:cNvPicPr>
            <a:picLocks noChangeAspect="1"/>
          </p:cNvPicPr>
          <p:nvPr/>
        </p:nvPicPr>
        <p:blipFill>
          <a:blip r:embed="rId2"/>
          <a:stretch>
            <a:fillRect/>
          </a:stretch>
        </p:blipFill>
        <p:spPr>
          <a:xfrm>
            <a:off x="1541819" y="1092343"/>
            <a:ext cx="2286319" cy="920383"/>
          </a:xfrm>
          <a:prstGeom prst="rect">
            <a:avLst/>
          </a:prstGeom>
        </p:spPr>
      </p:pic>
      <p:sp>
        <p:nvSpPr>
          <p:cNvPr id="8" name="Rechteck 2">
            <a:extLst>
              <a:ext uri="{FF2B5EF4-FFF2-40B4-BE49-F238E27FC236}">
                <a16:creationId xmlns:a16="http://schemas.microsoft.com/office/drawing/2014/main" id="{54E39531-A436-0E63-D53D-E31F053293CF}"/>
              </a:ext>
            </a:extLst>
          </p:cNvPr>
          <p:cNvSpPr/>
          <p:nvPr/>
        </p:nvSpPr>
        <p:spPr>
          <a:xfrm>
            <a:off x="790640" y="2112988"/>
            <a:ext cx="4065537" cy="369332"/>
          </a:xfrm>
          <a:prstGeom prst="rect">
            <a:avLst/>
          </a:prstGeom>
        </p:spPr>
        <p:txBody>
          <a:bodyPr wrap="none">
            <a:spAutoFit/>
          </a:bodyPr>
          <a:lstStyle/>
          <a:p>
            <a:r>
              <a:rPr lang="de-DE" dirty="0"/>
              <a:t>https://www.schwarzwaelder-service.de/</a:t>
            </a:r>
          </a:p>
        </p:txBody>
      </p:sp>
      <p:sp>
        <p:nvSpPr>
          <p:cNvPr id="9" name="Rechteck 4">
            <a:extLst>
              <a:ext uri="{FF2B5EF4-FFF2-40B4-BE49-F238E27FC236}">
                <a16:creationId xmlns:a16="http://schemas.microsoft.com/office/drawing/2014/main" id="{96FC3F31-052D-C812-711E-8135CBA530A1}"/>
              </a:ext>
            </a:extLst>
          </p:cNvPr>
          <p:cNvSpPr/>
          <p:nvPr/>
        </p:nvSpPr>
        <p:spPr>
          <a:xfrm>
            <a:off x="6283027" y="2118414"/>
            <a:ext cx="3785267" cy="369332"/>
          </a:xfrm>
          <a:prstGeom prst="rect">
            <a:avLst/>
          </a:prstGeom>
        </p:spPr>
        <p:txBody>
          <a:bodyPr wrap="none">
            <a:spAutoFit/>
          </a:bodyPr>
          <a:lstStyle/>
          <a:p>
            <a:r>
              <a:rPr lang="de-DE" dirty="0"/>
              <a:t>https://www.reppdienstleistungen.de/</a:t>
            </a:r>
          </a:p>
        </p:txBody>
      </p:sp>
      <p:sp>
        <p:nvSpPr>
          <p:cNvPr id="10" name="TextBox 9">
            <a:extLst>
              <a:ext uri="{FF2B5EF4-FFF2-40B4-BE49-F238E27FC236}">
                <a16:creationId xmlns:a16="http://schemas.microsoft.com/office/drawing/2014/main" id="{11ACE0A3-5713-E4DF-F67F-AD00446266A2}"/>
              </a:ext>
            </a:extLst>
          </p:cNvPr>
          <p:cNvSpPr txBox="1"/>
          <p:nvPr/>
        </p:nvSpPr>
        <p:spPr>
          <a:xfrm>
            <a:off x="6283027" y="4071874"/>
            <a:ext cx="5470823" cy="369332"/>
          </a:xfrm>
          <a:prstGeom prst="rect">
            <a:avLst/>
          </a:prstGeom>
          <a:noFill/>
        </p:spPr>
        <p:txBody>
          <a:bodyPr wrap="square">
            <a:spAutoFit/>
          </a:bodyPr>
          <a:lstStyle/>
          <a:p>
            <a:r>
              <a:rPr lang="en-DE" dirty="0"/>
              <a:t>https://www.universal-dienstleistungen.de/</a:t>
            </a:r>
          </a:p>
        </p:txBody>
      </p:sp>
      <p:pic>
        <p:nvPicPr>
          <p:cNvPr id="11" name="Graphic 10">
            <a:extLst>
              <a:ext uri="{FF2B5EF4-FFF2-40B4-BE49-F238E27FC236}">
                <a16:creationId xmlns:a16="http://schemas.microsoft.com/office/drawing/2014/main" id="{9BE4A383-3B9C-E60C-8848-1AA53E645A2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625975" y="2838865"/>
            <a:ext cx="1619250" cy="1188530"/>
          </a:xfrm>
          <a:prstGeom prst="rect">
            <a:avLst/>
          </a:prstGeom>
        </p:spPr>
      </p:pic>
      <p:sp>
        <p:nvSpPr>
          <p:cNvPr id="12" name="TextBox 11">
            <a:extLst>
              <a:ext uri="{FF2B5EF4-FFF2-40B4-BE49-F238E27FC236}">
                <a16:creationId xmlns:a16="http://schemas.microsoft.com/office/drawing/2014/main" id="{B6D26096-A92B-B950-9D25-6507E5A4CD10}"/>
              </a:ext>
            </a:extLst>
          </p:cNvPr>
          <p:cNvSpPr txBox="1"/>
          <p:nvPr/>
        </p:nvSpPr>
        <p:spPr>
          <a:xfrm>
            <a:off x="1685655" y="4071874"/>
            <a:ext cx="6179904" cy="369332"/>
          </a:xfrm>
          <a:prstGeom prst="rect">
            <a:avLst/>
          </a:prstGeom>
          <a:noFill/>
        </p:spPr>
        <p:txBody>
          <a:bodyPr wrap="square">
            <a:spAutoFit/>
          </a:bodyPr>
          <a:lstStyle/>
          <a:p>
            <a:r>
              <a:rPr lang="en-DE" dirty="0"/>
              <a:t>http://www.abr-gm.de/</a:t>
            </a:r>
          </a:p>
        </p:txBody>
      </p:sp>
      <p:sp>
        <p:nvSpPr>
          <p:cNvPr id="13" name="TextBox 12">
            <a:extLst>
              <a:ext uri="{FF2B5EF4-FFF2-40B4-BE49-F238E27FC236}">
                <a16:creationId xmlns:a16="http://schemas.microsoft.com/office/drawing/2014/main" id="{8FD2DA59-6348-E553-0F8D-859D02AF0437}"/>
              </a:ext>
            </a:extLst>
          </p:cNvPr>
          <p:cNvSpPr txBox="1"/>
          <p:nvPr/>
        </p:nvSpPr>
        <p:spPr>
          <a:xfrm>
            <a:off x="7050644" y="5990432"/>
            <a:ext cx="3664981" cy="369332"/>
          </a:xfrm>
          <a:prstGeom prst="rect">
            <a:avLst/>
          </a:prstGeom>
          <a:noFill/>
        </p:spPr>
        <p:txBody>
          <a:bodyPr wrap="square">
            <a:spAutoFit/>
          </a:bodyPr>
          <a:lstStyle/>
          <a:p>
            <a:r>
              <a:rPr lang="en-DE" dirty="0"/>
              <a:t>https://servicesystem.eu/</a:t>
            </a:r>
          </a:p>
        </p:txBody>
      </p:sp>
      <p:pic>
        <p:nvPicPr>
          <p:cNvPr id="14" name="Picture 13" descr="A picture containing text, font, logo, graphics&#10;&#10;Description automatically generated">
            <a:extLst>
              <a:ext uri="{FF2B5EF4-FFF2-40B4-BE49-F238E27FC236}">
                <a16:creationId xmlns:a16="http://schemas.microsoft.com/office/drawing/2014/main" id="{1AD9F6DB-019E-8483-2C37-AC31D4538F61}"/>
              </a:ext>
            </a:extLst>
          </p:cNvPr>
          <p:cNvPicPr>
            <a:picLocks noChangeAspect="1"/>
          </p:cNvPicPr>
          <p:nvPr/>
        </p:nvPicPr>
        <p:blipFill>
          <a:blip r:embed="rId5"/>
          <a:stretch>
            <a:fillRect/>
          </a:stretch>
        </p:blipFill>
        <p:spPr>
          <a:xfrm>
            <a:off x="7050644" y="1079276"/>
            <a:ext cx="2455519" cy="869261"/>
          </a:xfrm>
          <a:prstGeom prst="rect">
            <a:avLst/>
          </a:prstGeom>
        </p:spPr>
      </p:pic>
      <p:pic>
        <p:nvPicPr>
          <p:cNvPr id="15" name="Picture 14" descr="A picture containing text, font, logo, graphics&#10;&#10;Description automatically generated">
            <a:extLst>
              <a:ext uri="{FF2B5EF4-FFF2-40B4-BE49-F238E27FC236}">
                <a16:creationId xmlns:a16="http://schemas.microsoft.com/office/drawing/2014/main" id="{D2C24953-AB6B-C247-3C52-7A394CD4D73D}"/>
              </a:ext>
            </a:extLst>
          </p:cNvPr>
          <p:cNvPicPr>
            <a:picLocks noChangeAspect="1"/>
          </p:cNvPicPr>
          <p:nvPr/>
        </p:nvPicPr>
        <p:blipFill>
          <a:blip r:embed="rId6"/>
          <a:stretch>
            <a:fillRect/>
          </a:stretch>
        </p:blipFill>
        <p:spPr>
          <a:xfrm>
            <a:off x="1718451" y="2974041"/>
            <a:ext cx="2209914" cy="1053353"/>
          </a:xfrm>
          <a:prstGeom prst="rect">
            <a:avLst/>
          </a:prstGeom>
        </p:spPr>
      </p:pic>
      <p:pic>
        <p:nvPicPr>
          <p:cNvPr id="16" name="Picture 15" descr="A picture containing screenshot, square, design&#10;&#10;Description automatically generated">
            <a:extLst>
              <a:ext uri="{FF2B5EF4-FFF2-40B4-BE49-F238E27FC236}">
                <a16:creationId xmlns:a16="http://schemas.microsoft.com/office/drawing/2014/main" id="{EBBF7828-8B7A-70F8-5E43-188D0BD33045}"/>
              </a:ext>
            </a:extLst>
          </p:cNvPr>
          <p:cNvPicPr>
            <a:picLocks noChangeAspect="1"/>
          </p:cNvPicPr>
          <p:nvPr/>
        </p:nvPicPr>
        <p:blipFill>
          <a:blip r:embed="rId7"/>
          <a:stretch>
            <a:fillRect/>
          </a:stretch>
        </p:blipFill>
        <p:spPr>
          <a:xfrm>
            <a:off x="7399484" y="4881510"/>
            <a:ext cx="1845741" cy="951773"/>
          </a:xfrm>
          <a:prstGeom prst="rect">
            <a:avLst/>
          </a:prstGeom>
        </p:spPr>
      </p:pic>
      <p:sp>
        <p:nvSpPr>
          <p:cNvPr id="17" name="TextBox 16">
            <a:extLst>
              <a:ext uri="{FF2B5EF4-FFF2-40B4-BE49-F238E27FC236}">
                <a16:creationId xmlns:a16="http://schemas.microsoft.com/office/drawing/2014/main" id="{B3A30614-EF2D-60B7-F687-8C4695474EC1}"/>
              </a:ext>
            </a:extLst>
          </p:cNvPr>
          <p:cNvSpPr txBox="1"/>
          <p:nvPr/>
        </p:nvSpPr>
        <p:spPr>
          <a:xfrm>
            <a:off x="1099335" y="5990118"/>
            <a:ext cx="6616556" cy="369332"/>
          </a:xfrm>
          <a:prstGeom prst="rect">
            <a:avLst/>
          </a:prstGeom>
          <a:noFill/>
        </p:spPr>
        <p:txBody>
          <a:bodyPr wrap="square">
            <a:spAutoFit/>
          </a:bodyPr>
          <a:lstStyle/>
          <a:p>
            <a:r>
              <a:rPr lang="en-DE" dirty="0"/>
              <a:t>https://www.argus-dienstleistungen.de/</a:t>
            </a:r>
          </a:p>
        </p:txBody>
      </p:sp>
      <p:pic>
        <p:nvPicPr>
          <p:cNvPr id="18" name="Picture 17" descr="A blue and green logo&#10;&#10;Description automatically generated with low confidence">
            <a:extLst>
              <a:ext uri="{FF2B5EF4-FFF2-40B4-BE49-F238E27FC236}">
                <a16:creationId xmlns:a16="http://schemas.microsoft.com/office/drawing/2014/main" id="{AA93E82B-420D-EEE9-083C-4188D2FB006A}"/>
              </a:ext>
            </a:extLst>
          </p:cNvPr>
          <p:cNvPicPr>
            <a:picLocks noChangeAspect="1"/>
          </p:cNvPicPr>
          <p:nvPr/>
        </p:nvPicPr>
        <p:blipFill>
          <a:blip r:embed="rId8"/>
          <a:stretch>
            <a:fillRect/>
          </a:stretch>
        </p:blipFill>
        <p:spPr>
          <a:xfrm>
            <a:off x="1718451" y="4881510"/>
            <a:ext cx="2209914" cy="1085906"/>
          </a:xfrm>
          <a:prstGeom prst="rect">
            <a:avLst/>
          </a:prstGeom>
        </p:spPr>
      </p:pic>
    </p:spTree>
    <p:extLst>
      <p:ext uri="{BB962C8B-B14F-4D97-AF65-F5344CB8AC3E}">
        <p14:creationId xmlns:p14="http://schemas.microsoft.com/office/powerpoint/2010/main" val="141071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629521"/>
            <a:ext cx="9058275" cy="863670"/>
          </a:xfrm>
        </p:spPr>
        <p:txBody>
          <a:bodyPr/>
          <a:lstStyle/>
          <a:p>
            <a:r>
              <a:rPr lang="fr-FR" dirty="0" err="1"/>
              <a:t>Competitors</a:t>
            </a:r>
            <a:endParaRPr lang="fr-FR" dirty="0"/>
          </a:p>
        </p:txBody>
      </p:sp>
      <p:sp>
        <p:nvSpPr>
          <p:cNvPr id="3" name="Rectangle 2">
            <a:extLst>
              <a:ext uri="{FF2B5EF4-FFF2-40B4-BE49-F238E27FC236}">
                <a16:creationId xmlns:a16="http://schemas.microsoft.com/office/drawing/2014/main" id="{303D5F7C-E823-4D06-4CC3-64C0B3087936}"/>
              </a:ext>
            </a:extLst>
          </p:cNvPr>
          <p:cNvSpPr/>
          <p:nvPr/>
        </p:nvSpPr>
        <p:spPr>
          <a:xfrm>
            <a:off x="900169" y="2095500"/>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6F76172-414B-6E46-BA0D-F2B2FB202C39}"/>
              </a:ext>
            </a:extLst>
          </p:cNvPr>
          <p:cNvSpPr/>
          <p:nvPr/>
        </p:nvSpPr>
        <p:spPr>
          <a:xfrm>
            <a:off x="3558466" y="2095500"/>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EA4E8DF4-EEF2-7AB5-212D-02C37D5ECD40}"/>
              </a:ext>
            </a:extLst>
          </p:cNvPr>
          <p:cNvSpPr/>
          <p:nvPr/>
        </p:nvSpPr>
        <p:spPr>
          <a:xfrm>
            <a:off x="6216763" y="2095500"/>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BC818C03-7652-5808-8B8C-0FFFE84292B6}"/>
              </a:ext>
            </a:extLst>
          </p:cNvPr>
          <p:cNvSpPr/>
          <p:nvPr/>
        </p:nvSpPr>
        <p:spPr>
          <a:xfrm>
            <a:off x="8875060" y="2095500"/>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859BBBC5-2A19-0283-FBF0-DD199C407D45}"/>
              </a:ext>
            </a:extLst>
          </p:cNvPr>
          <p:cNvSpPr/>
          <p:nvPr/>
        </p:nvSpPr>
        <p:spPr>
          <a:xfrm>
            <a:off x="900169" y="3752850"/>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8CF0876E-A191-7B30-F404-A8895F867EE2}"/>
              </a:ext>
            </a:extLst>
          </p:cNvPr>
          <p:cNvSpPr/>
          <p:nvPr/>
        </p:nvSpPr>
        <p:spPr>
          <a:xfrm>
            <a:off x="3558466" y="3752850"/>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8DAFF3F2-B6D2-9CAB-B1BB-BCD6FFC58B80}"/>
              </a:ext>
            </a:extLst>
          </p:cNvPr>
          <p:cNvSpPr/>
          <p:nvPr/>
        </p:nvSpPr>
        <p:spPr>
          <a:xfrm>
            <a:off x="6216763" y="3752850"/>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DB140C0-6CEA-0AD7-B290-2C1D6CE4B5FA}"/>
              </a:ext>
            </a:extLst>
          </p:cNvPr>
          <p:cNvSpPr/>
          <p:nvPr/>
        </p:nvSpPr>
        <p:spPr>
          <a:xfrm>
            <a:off x="8875060" y="3752850"/>
            <a:ext cx="2537534" cy="15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 name="Picture 4" descr="Bigbelly - The World Leader in Smart Waste &amp; Recycling">
            <a:extLst>
              <a:ext uri="{FF2B5EF4-FFF2-40B4-BE49-F238E27FC236}">
                <a16:creationId xmlns:a16="http://schemas.microsoft.com/office/drawing/2014/main" id="{C40D4CD0-F380-0D8F-2352-7A5C8F3CFD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678" y="2231401"/>
            <a:ext cx="2170507" cy="13141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Enevo (@enevo) / Twitter">
            <a:extLst>
              <a:ext uri="{FF2B5EF4-FFF2-40B4-BE49-F238E27FC236}">
                <a16:creationId xmlns:a16="http://schemas.microsoft.com/office/drawing/2014/main" id="{ED5D33A0-72A6-0253-64EA-4C5C1F572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984" y="2231401"/>
            <a:ext cx="2114498" cy="13141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ubicon Enters Multi-Year Channel Partnership with UK Municipal Innovation  Leader, Bartec | Business Wire">
            <a:extLst>
              <a:ext uri="{FF2B5EF4-FFF2-40B4-BE49-F238E27FC236}">
                <a16:creationId xmlns:a16="http://schemas.microsoft.com/office/drawing/2014/main" id="{A3903185-B578-F62A-EED7-2BA35CE1C2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8281" y="2276990"/>
            <a:ext cx="2031238" cy="126853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D.I.Y · TerraCycle">
            <a:extLst>
              <a:ext uri="{FF2B5EF4-FFF2-40B4-BE49-F238E27FC236}">
                <a16:creationId xmlns:a16="http://schemas.microsoft.com/office/drawing/2014/main" id="{99BF122C-427D-15EB-A19D-F352064787D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59017" y="2278807"/>
            <a:ext cx="2198067" cy="121930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Ecube labs – wisebusiness.eu">
            <a:extLst>
              <a:ext uri="{FF2B5EF4-FFF2-40B4-BE49-F238E27FC236}">
                <a16:creationId xmlns:a16="http://schemas.microsoft.com/office/drawing/2014/main" id="{A4D6A44A-A946-3546-7978-5C790E2ECA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271" y="3927936"/>
            <a:ext cx="2082913" cy="127493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Compology Brings AI-powered Waste Metering™ to the Multifamily Housing  Market with RealPage">
            <a:extLst>
              <a:ext uri="{FF2B5EF4-FFF2-40B4-BE49-F238E27FC236}">
                <a16:creationId xmlns:a16="http://schemas.microsoft.com/office/drawing/2014/main" id="{F49215AD-97D1-5054-95F2-ABCABBED881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69984" y="3827320"/>
            <a:ext cx="2025765" cy="13755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8" descr="SUEZ group - YouTube">
            <a:extLst>
              <a:ext uri="{FF2B5EF4-FFF2-40B4-BE49-F238E27FC236}">
                <a16:creationId xmlns:a16="http://schemas.microsoft.com/office/drawing/2014/main" id="{A024552C-2005-762A-1DE6-14BF4EE94A8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6251" y="3862494"/>
            <a:ext cx="2146528" cy="140581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0" descr="CleanRobotics announces new features for TrashBot autonomous scrap-sorting  bin - Recycling Today">
            <a:extLst>
              <a:ext uri="{FF2B5EF4-FFF2-40B4-BE49-F238E27FC236}">
                <a16:creationId xmlns:a16="http://schemas.microsoft.com/office/drawing/2014/main" id="{218AB2DB-97AF-C8B2-2F1A-3B7CFFF1BB1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59017" y="3891804"/>
            <a:ext cx="2217186" cy="124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2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a:t>Team:</a:t>
            </a:r>
          </a:p>
        </p:txBody>
      </p:sp>
      <p:sp>
        <p:nvSpPr>
          <p:cNvPr id="5" name="Date Placeholder 4"/>
          <p:cNvSpPr>
            <a:spLocks noGrp="1"/>
          </p:cNvSpPr>
          <p:nvPr>
            <p:ph type="dt" sz="half" idx="10"/>
          </p:nvPr>
        </p:nvSpPr>
        <p:spPr/>
        <p:txBody>
          <a:bodyPr/>
          <a:lstStyle/>
          <a:p>
            <a:fld id="{248968E3-16D2-44A2-8BFB-3AE72B0137A9}" type="datetime1">
              <a:rPr lang="de-DE" smtClean="0"/>
              <a:t>07.08.2023</a:t>
            </a:fld>
            <a:endParaRPr lang="de-DE"/>
          </a:p>
        </p:txBody>
      </p:sp>
      <p:sp>
        <p:nvSpPr>
          <p:cNvPr id="6" name="Footer Placeholder 5"/>
          <p:cNvSpPr>
            <a:spLocks noGrp="1"/>
          </p:cNvSpPr>
          <p:nvPr>
            <p:ph type="ftr" sz="quarter" idx="11"/>
          </p:nvPr>
        </p:nvSpPr>
        <p:spPr/>
        <p:txBody>
          <a:bodyPr/>
          <a:lstStyle/>
          <a:p>
            <a:r>
              <a:rPr lang="de-DE"/>
              <a:t>Embedded Systems Entrepreneurship</a:t>
            </a:r>
          </a:p>
        </p:txBody>
      </p:sp>
      <p:sp>
        <p:nvSpPr>
          <p:cNvPr id="7" name="Slide Number Placeholder 6"/>
          <p:cNvSpPr>
            <a:spLocks noGrp="1"/>
          </p:cNvSpPr>
          <p:nvPr>
            <p:ph type="sldNum" sz="quarter" idx="12"/>
          </p:nvPr>
        </p:nvSpPr>
        <p:spPr/>
        <p:txBody>
          <a:bodyPr/>
          <a:lstStyle/>
          <a:p>
            <a:fld id="{E413BB2B-374A-448A-9F32-1D28D55F75A1}" type="slidenum">
              <a:rPr lang="de-DE" smtClean="0"/>
              <a:t>12</a:t>
            </a:fld>
            <a:endParaRPr lang="de-DE"/>
          </a:p>
        </p:txBody>
      </p:sp>
      <p:sp>
        <p:nvSpPr>
          <p:cNvPr id="4" name="Rectangle 3">
            <a:extLst>
              <a:ext uri="{FF2B5EF4-FFF2-40B4-BE49-F238E27FC236}">
                <a16:creationId xmlns:a16="http://schemas.microsoft.com/office/drawing/2014/main" id="{5A078D16-A34E-E390-E3C2-384064765D6D}"/>
              </a:ext>
            </a:extLst>
          </p:cNvPr>
          <p:cNvSpPr/>
          <p:nvPr/>
        </p:nvSpPr>
        <p:spPr>
          <a:xfrm>
            <a:off x="519445" y="5033871"/>
            <a:ext cx="2736000" cy="845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fr-FR" b="1" dirty="0" err="1">
                <a:solidFill>
                  <a:schemeClr val="tx1"/>
                </a:solidFill>
                <a:latin typeface="Segoe UI" panose="020B0502040204020203" pitchFamily="34" charset="0"/>
                <a:cs typeface="Segoe UI" panose="020B0502040204020203" pitchFamily="34" charset="0"/>
              </a:rPr>
              <a:t>Ajeeth</a:t>
            </a:r>
            <a:r>
              <a:rPr lang="fr-FR" b="1" dirty="0">
                <a:solidFill>
                  <a:schemeClr val="tx1"/>
                </a:solidFill>
                <a:latin typeface="Segoe UI" panose="020B0502040204020203" pitchFamily="34" charset="0"/>
                <a:cs typeface="Segoe UI" panose="020B0502040204020203" pitchFamily="34" charset="0"/>
              </a:rPr>
              <a:t> V</a:t>
            </a:r>
            <a:r>
              <a:rPr lang="fr-FR" dirty="0">
                <a:solidFill>
                  <a:schemeClr val="tx1"/>
                </a:solidFill>
              </a:rPr>
              <a:t/>
            </a:r>
            <a:br>
              <a:rPr lang="fr-FR" dirty="0">
                <a:solidFill>
                  <a:schemeClr val="tx1"/>
                </a:solidFill>
              </a:rPr>
            </a:br>
            <a:endParaRPr lang="fr-FR" b="1" dirty="0">
              <a:solidFill>
                <a:schemeClr val="accent1"/>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D68A0A81-02C4-A618-0450-56F33B3CDE92}"/>
              </a:ext>
            </a:extLst>
          </p:cNvPr>
          <p:cNvSpPr/>
          <p:nvPr/>
        </p:nvSpPr>
        <p:spPr>
          <a:xfrm>
            <a:off x="574865" y="5468284"/>
            <a:ext cx="273600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1200"/>
              </a:spcAft>
            </a:pPr>
            <a:r>
              <a:rPr lang="fr-FR" dirty="0" err="1">
                <a:solidFill>
                  <a:schemeClr val="tx1"/>
                </a:solidFill>
                <a:latin typeface="+mj-lt"/>
                <a:cs typeface="Segoe UI" panose="020B0502040204020203" pitchFamily="34" charset="0"/>
              </a:rPr>
              <a:t>M.Sc</a:t>
            </a:r>
            <a:r>
              <a:rPr lang="fr-FR" dirty="0">
                <a:solidFill>
                  <a:schemeClr val="tx1"/>
                </a:solidFill>
                <a:latin typeface="+mj-lt"/>
                <a:cs typeface="Segoe UI" panose="020B0502040204020203" pitchFamily="34" charset="0"/>
              </a:rPr>
              <a:t>. Embedded </a:t>
            </a:r>
            <a:r>
              <a:rPr lang="fr-FR" dirty="0" err="1">
                <a:solidFill>
                  <a:schemeClr val="tx1"/>
                </a:solidFill>
                <a:latin typeface="+mj-lt"/>
                <a:cs typeface="Segoe UI" panose="020B0502040204020203" pitchFamily="34" charset="0"/>
              </a:rPr>
              <a:t>Systems</a:t>
            </a:r>
            <a:r>
              <a:rPr lang="fr-FR" dirty="0">
                <a:solidFill>
                  <a:schemeClr val="tx1"/>
                </a:solidFill>
                <a:latin typeface="+mj-lt"/>
                <a:cs typeface="Segoe UI" panose="020B0502040204020203" pitchFamily="34" charset="0"/>
              </a:rPr>
              <a:t>, </a:t>
            </a:r>
            <a:r>
              <a:rPr lang="fr-FR" i="1" dirty="0" err="1">
                <a:solidFill>
                  <a:schemeClr val="tx1"/>
                </a:solidFill>
                <a:latin typeface="+mj-lt"/>
                <a:cs typeface="Segoe UI" panose="020B0502040204020203" pitchFamily="34" charset="0"/>
              </a:rPr>
              <a:t>University</a:t>
            </a:r>
            <a:r>
              <a:rPr lang="fr-FR" i="1" dirty="0">
                <a:solidFill>
                  <a:schemeClr val="tx1"/>
                </a:solidFill>
                <a:latin typeface="+mj-lt"/>
                <a:cs typeface="Segoe UI" panose="020B0502040204020203" pitchFamily="34" charset="0"/>
              </a:rPr>
              <a:t> of Freiburg</a:t>
            </a:r>
            <a:endParaRPr lang="fr-FR" i="1" dirty="0">
              <a:solidFill>
                <a:schemeClr val="tx1"/>
              </a:solidFill>
              <a:latin typeface="+mj-lt"/>
            </a:endParaRPr>
          </a:p>
        </p:txBody>
      </p:sp>
      <p:sp>
        <p:nvSpPr>
          <p:cNvPr id="9" name="Rectangle 8">
            <a:extLst>
              <a:ext uri="{FF2B5EF4-FFF2-40B4-BE49-F238E27FC236}">
                <a16:creationId xmlns:a16="http://schemas.microsoft.com/office/drawing/2014/main" id="{B39B52E1-12D4-ABBF-91AA-B30B0F1E2D87}"/>
              </a:ext>
            </a:extLst>
          </p:cNvPr>
          <p:cNvSpPr/>
          <p:nvPr/>
        </p:nvSpPr>
        <p:spPr>
          <a:xfrm>
            <a:off x="3543641" y="5031224"/>
            <a:ext cx="2736000" cy="845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fr-FR" b="1" dirty="0">
                <a:solidFill>
                  <a:schemeClr val="tx1"/>
                </a:solidFill>
                <a:latin typeface="Segoe UI" panose="020B0502040204020203" pitchFamily="34" charset="0"/>
                <a:cs typeface="Segoe UI" panose="020B0502040204020203" pitchFamily="34" charset="0"/>
              </a:rPr>
              <a:t>Keerthana M</a:t>
            </a:r>
            <a:r>
              <a:rPr lang="fr-FR" dirty="0">
                <a:solidFill>
                  <a:schemeClr val="tx1"/>
                </a:solidFill>
              </a:rPr>
              <a:t/>
            </a:r>
            <a:br>
              <a:rPr lang="fr-FR" dirty="0">
                <a:solidFill>
                  <a:schemeClr val="tx1"/>
                </a:solidFill>
              </a:rPr>
            </a:br>
            <a:endParaRPr lang="fr-FR" b="1" dirty="0">
              <a:solidFill>
                <a:schemeClr val="accent1"/>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35EEA769-547F-8081-191B-56023E7FAA64}"/>
              </a:ext>
            </a:extLst>
          </p:cNvPr>
          <p:cNvSpPr/>
          <p:nvPr/>
        </p:nvSpPr>
        <p:spPr>
          <a:xfrm>
            <a:off x="6276500" y="5031224"/>
            <a:ext cx="2736000" cy="845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fr-FR" b="1" dirty="0">
                <a:solidFill>
                  <a:schemeClr val="tx1"/>
                </a:solidFill>
                <a:latin typeface="Segoe UI" panose="020B0502040204020203" pitchFamily="34" charset="0"/>
                <a:cs typeface="Segoe UI" panose="020B0502040204020203" pitchFamily="34" charset="0"/>
              </a:rPr>
              <a:t>Sheren</a:t>
            </a:r>
          </a:p>
          <a:p>
            <a:pPr algn="ctr">
              <a:lnSpc>
                <a:spcPct val="150000"/>
              </a:lnSpc>
            </a:pPr>
            <a:endParaRPr lang="fr-FR" b="1" dirty="0">
              <a:solidFill>
                <a:schemeClr val="accent1"/>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83281BED-4871-BE36-DCDA-A6D75C1EE03D}"/>
              </a:ext>
            </a:extLst>
          </p:cNvPr>
          <p:cNvSpPr/>
          <p:nvPr/>
        </p:nvSpPr>
        <p:spPr>
          <a:xfrm>
            <a:off x="9036259" y="5031224"/>
            <a:ext cx="2736000" cy="845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fr-FR" b="1" dirty="0">
                <a:solidFill>
                  <a:schemeClr val="tx1"/>
                </a:solidFill>
                <a:latin typeface="Segoe UI" panose="020B0502040204020203" pitchFamily="34" charset="0"/>
                <a:cs typeface="Segoe UI" panose="020B0502040204020203" pitchFamily="34" charset="0"/>
              </a:rPr>
              <a:t>Yaswanthkumar S K</a:t>
            </a:r>
            <a:r>
              <a:rPr lang="fr-FR" dirty="0">
                <a:solidFill>
                  <a:schemeClr val="tx1"/>
                </a:solidFill>
              </a:rPr>
              <a:t/>
            </a:r>
            <a:br>
              <a:rPr lang="fr-FR" dirty="0">
                <a:solidFill>
                  <a:schemeClr val="tx1"/>
                </a:solidFill>
              </a:rPr>
            </a:br>
            <a:endParaRPr lang="fr-FR" b="1" dirty="0">
              <a:solidFill>
                <a:schemeClr val="accent1"/>
              </a:solidFill>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4BD63D16-6AA4-E92F-ECA2-5D2D90960621}"/>
              </a:ext>
            </a:extLst>
          </p:cNvPr>
          <p:cNvSpPr/>
          <p:nvPr/>
        </p:nvSpPr>
        <p:spPr>
          <a:xfrm>
            <a:off x="3515931" y="5469793"/>
            <a:ext cx="273600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1200"/>
              </a:spcAft>
            </a:pPr>
            <a:r>
              <a:rPr lang="fr-FR" dirty="0" err="1">
                <a:solidFill>
                  <a:schemeClr val="tx1"/>
                </a:solidFill>
                <a:latin typeface="+mj-lt"/>
                <a:cs typeface="Segoe UI" panose="020B0502040204020203" pitchFamily="34" charset="0"/>
              </a:rPr>
              <a:t>M.Sc</a:t>
            </a:r>
            <a:r>
              <a:rPr lang="fr-FR" dirty="0">
                <a:solidFill>
                  <a:schemeClr val="tx1"/>
                </a:solidFill>
                <a:latin typeface="+mj-lt"/>
                <a:cs typeface="Segoe UI" panose="020B0502040204020203" pitchFamily="34" charset="0"/>
              </a:rPr>
              <a:t>. Embedded </a:t>
            </a:r>
            <a:r>
              <a:rPr lang="fr-FR" dirty="0" err="1">
                <a:solidFill>
                  <a:schemeClr val="tx1"/>
                </a:solidFill>
                <a:latin typeface="+mj-lt"/>
                <a:cs typeface="Segoe UI" panose="020B0502040204020203" pitchFamily="34" charset="0"/>
              </a:rPr>
              <a:t>Systems</a:t>
            </a:r>
            <a:r>
              <a:rPr lang="fr-FR" dirty="0">
                <a:solidFill>
                  <a:schemeClr val="tx1"/>
                </a:solidFill>
                <a:latin typeface="+mj-lt"/>
                <a:cs typeface="Segoe UI" panose="020B0502040204020203" pitchFamily="34" charset="0"/>
              </a:rPr>
              <a:t>, </a:t>
            </a:r>
            <a:r>
              <a:rPr lang="fr-FR" i="1" dirty="0" err="1">
                <a:solidFill>
                  <a:schemeClr val="tx1"/>
                </a:solidFill>
                <a:latin typeface="+mj-lt"/>
                <a:cs typeface="Segoe UI" panose="020B0502040204020203" pitchFamily="34" charset="0"/>
              </a:rPr>
              <a:t>University</a:t>
            </a:r>
            <a:r>
              <a:rPr lang="fr-FR" i="1" dirty="0">
                <a:solidFill>
                  <a:schemeClr val="tx1"/>
                </a:solidFill>
                <a:latin typeface="+mj-lt"/>
                <a:cs typeface="Segoe UI" panose="020B0502040204020203" pitchFamily="34" charset="0"/>
              </a:rPr>
              <a:t> of Freiburg</a:t>
            </a:r>
            <a:endParaRPr lang="fr-FR" i="1" dirty="0">
              <a:solidFill>
                <a:schemeClr val="tx1"/>
              </a:solidFill>
              <a:latin typeface="+mj-lt"/>
            </a:endParaRPr>
          </a:p>
        </p:txBody>
      </p:sp>
      <p:sp>
        <p:nvSpPr>
          <p:cNvPr id="13" name="Rectangle 12">
            <a:extLst>
              <a:ext uri="{FF2B5EF4-FFF2-40B4-BE49-F238E27FC236}">
                <a16:creationId xmlns:a16="http://schemas.microsoft.com/office/drawing/2014/main" id="{654A2DCB-D60F-96FE-14F0-8C67EDD32E29}"/>
              </a:ext>
            </a:extLst>
          </p:cNvPr>
          <p:cNvSpPr/>
          <p:nvPr/>
        </p:nvSpPr>
        <p:spPr>
          <a:xfrm>
            <a:off x="6307351" y="5428262"/>
            <a:ext cx="273600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1200"/>
              </a:spcAft>
            </a:pPr>
            <a:r>
              <a:rPr lang="fr-FR" dirty="0" err="1">
                <a:solidFill>
                  <a:schemeClr val="tx1"/>
                </a:solidFill>
                <a:latin typeface="+mj-lt"/>
                <a:cs typeface="Segoe UI" panose="020B0502040204020203" pitchFamily="34" charset="0"/>
              </a:rPr>
              <a:t>M.Sc</a:t>
            </a:r>
            <a:r>
              <a:rPr lang="fr-FR" dirty="0">
                <a:solidFill>
                  <a:schemeClr val="tx1"/>
                </a:solidFill>
                <a:latin typeface="+mj-lt"/>
                <a:cs typeface="Segoe UI" panose="020B0502040204020203" pitchFamily="34" charset="0"/>
              </a:rPr>
              <a:t>. Embedded </a:t>
            </a:r>
            <a:r>
              <a:rPr lang="fr-FR" dirty="0" err="1">
                <a:solidFill>
                  <a:schemeClr val="tx1"/>
                </a:solidFill>
                <a:latin typeface="+mj-lt"/>
                <a:cs typeface="Segoe UI" panose="020B0502040204020203" pitchFamily="34" charset="0"/>
              </a:rPr>
              <a:t>Systems</a:t>
            </a:r>
            <a:r>
              <a:rPr lang="fr-FR" dirty="0">
                <a:solidFill>
                  <a:schemeClr val="tx1"/>
                </a:solidFill>
                <a:latin typeface="+mj-lt"/>
                <a:cs typeface="Segoe UI" panose="020B0502040204020203" pitchFamily="34" charset="0"/>
              </a:rPr>
              <a:t>, </a:t>
            </a:r>
            <a:r>
              <a:rPr lang="fr-FR" i="1" dirty="0" err="1">
                <a:solidFill>
                  <a:schemeClr val="tx1"/>
                </a:solidFill>
                <a:latin typeface="+mj-lt"/>
                <a:cs typeface="Segoe UI" panose="020B0502040204020203" pitchFamily="34" charset="0"/>
              </a:rPr>
              <a:t>University</a:t>
            </a:r>
            <a:r>
              <a:rPr lang="fr-FR" i="1" dirty="0">
                <a:solidFill>
                  <a:schemeClr val="tx1"/>
                </a:solidFill>
                <a:latin typeface="+mj-lt"/>
                <a:cs typeface="Segoe UI" panose="020B0502040204020203" pitchFamily="34" charset="0"/>
              </a:rPr>
              <a:t> of Freiburg</a:t>
            </a:r>
            <a:endParaRPr lang="fr-FR" i="1" dirty="0">
              <a:solidFill>
                <a:schemeClr val="tx1"/>
              </a:solidFill>
              <a:latin typeface="+mj-lt"/>
            </a:endParaRPr>
          </a:p>
        </p:txBody>
      </p:sp>
      <p:sp>
        <p:nvSpPr>
          <p:cNvPr id="14" name="Rectangle 13">
            <a:extLst>
              <a:ext uri="{FF2B5EF4-FFF2-40B4-BE49-F238E27FC236}">
                <a16:creationId xmlns:a16="http://schemas.microsoft.com/office/drawing/2014/main" id="{3717C110-2635-658D-4B34-CF189ECF35BB}"/>
              </a:ext>
            </a:extLst>
          </p:cNvPr>
          <p:cNvSpPr/>
          <p:nvPr/>
        </p:nvSpPr>
        <p:spPr>
          <a:xfrm>
            <a:off x="9137645" y="5428261"/>
            <a:ext cx="273600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1200"/>
              </a:spcAft>
            </a:pPr>
            <a:r>
              <a:rPr lang="fr-FR" dirty="0" err="1">
                <a:solidFill>
                  <a:schemeClr val="tx1"/>
                </a:solidFill>
                <a:latin typeface="+mj-lt"/>
                <a:cs typeface="Segoe UI" panose="020B0502040204020203" pitchFamily="34" charset="0"/>
              </a:rPr>
              <a:t>M.Sc</a:t>
            </a:r>
            <a:r>
              <a:rPr lang="fr-FR" dirty="0">
                <a:solidFill>
                  <a:schemeClr val="tx1"/>
                </a:solidFill>
                <a:latin typeface="+mj-lt"/>
                <a:cs typeface="Segoe UI" panose="020B0502040204020203" pitchFamily="34" charset="0"/>
              </a:rPr>
              <a:t>. Embedded </a:t>
            </a:r>
            <a:r>
              <a:rPr lang="fr-FR" dirty="0" err="1">
                <a:solidFill>
                  <a:schemeClr val="tx1"/>
                </a:solidFill>
                <a:latin typeface="+mj-lt"/>
                <a:cs typeface="Segoe UI" panose="020B0502040204020203" pitchFamily="34" charset="0"/>
              </a:rPr>
              <a:t>Systems</a:t>
            </a:r>
            <a:r>
              <a:rPr lang="fr-FR" dirty="0">
                <a:solidFill>
                  <a:schemeClr val="tx1"/>
                </a:solidFill>
                <a:latin typeface="+mj-lt"/>
                <a:cs typeface="Segoe UI" panose="020B0502040204020203" pitchFamily="34" charset="0"/>
              </a:rPr>
              <a:t>, </a:t>
            </a:r>
            <a:r>
              <a:rPr lang="fr-FR" i="1" dirty="0" err="1">
                <a:solidFill>
                  <a:schemeClr val="tx1"/>
                </a:solidFill>
                <a:latin typeface="+mj-lt"/>
                <a:cs typeface="Segoe UI" panose="020B0502040204020203" pitchFamily="34" charset="0"/>
              </a:rPr>
              <a:t>University</a:t>
            </a:r>
            <a:r>
              <a:rPr lang="fr-FR" i="1" dirty="0">
                <a:solidFill>
                  <a:schemeClr val="tx1"/>
                </a:solidFill>
                <a:latin typeface="+mj-lt"/>
                <a:cs typeface="Segoe UI" panose="020B0502040204020203" pitchFamily="34" charset="0"/>
              </a:rPr>
              <a:t> of Freiburg</a:t>
            </a:r>
            <a:endParaRPr lang="fr-FR" i="1" dirty="0">
              <a:solidFill>
                <a:schemeClr val="tx1"/>
              </a:solidFill>
              <a:latin typeface="+mj-lt"/>
            </a:endParaRPr>
          </a:p>
        </p:txBody>
      </p:sp>
      <p:pic>
        <p:nvPicPr>
          <p:cNvPr id="15" name="Picture 2" descr="Ajeeth Venkat Prasat">
            <a:extLst>
              <a:ext uri="{FF2B5EF4-FFF2-40B4-BE49-F238E27FC236}">
                <a16:creationId xmlns:a16="http://schemas.microsoft.com/office/drawing/2014/main" id="{6B406AF1-39D0-6203-2CAD-9AEFD184A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325" y="3233798"/>
            <a:ext cx="1905000" cy="1785058"/>
          </a:xfrm>
          <a:prstGeom prst="ellipse">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9BA42B25-1B14-A2AA-0F9F-D11DB1B041FA}"/>
              </a:ext>
            </a:extLst>
          </p:cNvPr>
          <p:cNvPicPr>
            <a:picLocks noChangeAspect="1"/>
          </p:cNvPicPr>
          <p:nvPr/>
        </p:nvPicPr>
        <p:blipFill>
          <a:blip r:embed="rId3"/>
          <a:srcRect t="3148" b="3148"/>
          <a:stretch/>
        </p:blipFill>
        <p:spPr>
          <a:xfrm>
            <a:off x="6703777" y="3233798"/>
            <a:ext cx="1905000" cy="1785058"/>
          </a:xfrm>
          <a:prstGeom prst="ellipse">
            <a:avLst/>
          </a:prstGeom>
        </p:spPr>
      </p:pic>
      <p:pic>
        <p:nvPicPr>
          <p:cNvPr id="17" name="Picture 6" descr="profile image">
            <a:extLst>
              <a:ext uri="{FF2B5EF4-FFF2-40B4-BE49-F238E27FC236}">
                <a16:creationId xmlns:a16="http://schemas.microsoft.com/office/drawing/2014/main" id="{AE4E128B-7B72-47BC-6AA1-777A9E27B7B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4275" y="3201524"/>
            <a:ext cx="1838528" cy="1785058"/>
          </a:xfrm>
          <a:prstGeom prst="ellipse">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91C64C3-A77A-D015-F932-2854842CBAFA}"/>
              </a:ext>
            </a:extLst>
          </p:cNvPr>
          <p:cNvPicPr>
            <a:picLocks noChangeAspect="1"/>
          </p:cNvPicPr>
          <p:nvPr/>
        </p:nvPicPr>
        <p:blipFill>
          <a:blip r:embed="rId5"/>
          <a:stretch>
            <a:fillRect/>
          </a:stretch>
        </p:blipFill>
        <p:spPr>
          <a:xfrm>
            <a:off x="3794641" y="3254802"/>
            <a:ext cx="1956739" cy="1785058"/>
          </a:xfrm>
          <a:prstGeom prst="ellipse">
            <a:avLst/>
          </a:prstGeom>
        </p:spPr>
      </p:pic>
      <p:sp>
        <p:nvSpPr>
          <p:cNvPr id="19" name="TextBox 18">
            <a:extLst>
              <a:ext uri="{FF2B5EF4-FFF2-40B4-BE49-F238E27FC236}">
                <a16:creationId xmlns:a16="http://schemas.microsoft.com/office/drawing/2014/main" id="{9A638DAB-F5AB-B950-31E9-272CB687EDB9}"/>
              </a:ext>
            </a:extLst>
          </p:cNvPr>
          <p:cNvSpPr txBox="1"/>
          <p:nvPr/>
        </p:nvSpPr>
        <p:spPr>
          <a:xfrm>
            <a:off x="2979844" y="2643247"/>
            <a:ext cx="6097712" cy="369332"/>
          </a:xfrm>
          <a:prstGeom prst="rect">
            <a:avLst/>
          </a:prstGeom>
          <a:noFill/>
        </p:spPr>
        <p:txBody>
          <a:bodyPr wrap="square">
            <a:spAutoFit/>
          </a:bodyPr>
          <a:lstStyle/>
          <a:p>
            <a:r>
              <a:rPr lang="en-GB" dirty="0"/>
              <a:t> </a:t>
            </a:r>
            <a:endParaRPr lang="en-DE" dirty="0"/>
          </a:p>
        </p:txBody>
      </p:sp>
      <p:sp>
        <p:nvSpPr>
          <p:cNvPr id="20" name="Rectangle 19">
            <a:extLst>
              <a:ext uri="{FF2B5EF4-FFF2-40B4-BE49-F238E27FC236}">
                <a16:creationId xmlns:a16="http://schemas.microsoft.com/office/drawing/2014/main" id="{8C6E7BA5-9957-1931-B649-5D26E86E36E5}"/>
              </a:ext>
            </a:extLst>
          </p:cNvPr>
          <p:cNvSpPr/>
          <p:nvPr/>
        </p:nvSpPr>
        <p:spPr>
          <a:xfrm>
            <a:off x="4728289" y="2133546"/>
            <a:ext cx="2736000" cy="845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fr-FR" b="1" dirty="0">
                <a:solidFill>
                  <a:schemeClr val="tx1"/>
                </a:solidFill>
                <a:latin typeface="Segoe UI" panose="020B0502040204020203" pitchFamily="34" charset="0"/>
                <a:cs typeface="Segoe UI" panose="020B0502040204020203" pitchFamily="34" charset="0"/>
              </a:rPr>
              <a:t>Mohamed </a:t>
            </a:r>
            <a:r>
              <a:rPr lang="fr-FR" b="1" dirty="0" err="1">
                <a:solidFill>
                  <a:schemeClr val="tx1"/>
                </a:solidFill>
                <a:latin typeface="Segoe UI" panose="020B0502040204020203" pitchFamily="34" charset="0"/>
                <a:cs typeface="Segoe UI" panose="020B0502040204020203" pitchFamily="34" charset="0"/>
              </a:rPr>
              <a:t>Bourouah</a:t>
            </a:r>
            <a:r>
              <a:rPr lang="fr-FR" dirty="0">
                <a:solidFill>
                  <a:schemeClr val="tx1"/>
                </a:solidFill>
              </a:rPr>
              <a:t/>
            </a:r>
            <a:br>
              <a:rPr lang="fr-FR" dirty="0">
                <a:solidFill>
                  <a:schemeClr val="tx1"/>
                </a:solidFill>
              </a:rPr>
            </a:br>
            <a:endParaRPr lang="fr-FR" b="1" dirty="0">
              <a:solidFill>
                <a:schemeClr val="accent1"/>
              </a:solidFill>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F492B7EB-0EFA-BE36-9E12-53C36DD7D94F}"/>
              </a:ext>
            </a:extLst>
          </p:cNvPr>
          <p:cNvSpPr/>
          <p:nvPr/>
        </p:nvSpPr>
        <p:spPr>
          <a:xfrm>
            <a:off x="4755999" y="2545036"/>
            <a:ext cx="273600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1200"/>
              </a:spcAft>
            </a:pPr>
            <a:r>
              <a:rPr lang="fr-FR" dirty="0">
                <a:solidFill>
                  <a:schemeClr val="tx1"/>
                </a:solidFill>
                <a:latin typeface="+mj-lt"/>
                <a:cs typeface="Segoe UI" panose="020B0502040204020203" pitchFamily="34" charset="0"/>
              </a:rPr>
              <a:t>Hahn-Schickard</a:t>
            </a:r>
            <a:endParaRPr lang="fr-FR" i="1" dirty="0">
              <a:solidFill>
                <a:schemeClr val="tx1"/>
              </a:solidFill>
              <a:latin typeface="+mj-lt"/>
            </a:endParaRPr>
          </a:p>
        </p:txBody>
      </p:sp>
      <p:pic>
        <p:nvPicPr>
          <p:cNvPr id="22" name="Picture 21">
            <a:extLst>
              <a:ext uri="{FF2B5EF4-FFF2-40B4-BE49-F238E27FC236}">
                <a16:creationId xmlns:a16="http://schemas.microsoft.com/office/drawing/2014/main" id="{77CC159B-FCCB-89C8-30C8-7C4575534C40}"/>
              </a:ext>
            </a:extLst>
          </p:cNvPr>
          <p:cNvPicPr>
            <a:picLocks noChangeAspect="1"/>
          </p:cNvPicPr>
          <p:nvPr/>
        </p:nvPicPr>
        <p:blipFill>
          <a:blip r:embed="rId6"/>
          <a:srcRect t="3542" b="3542"/>
          <a:stretch/>
        </p:blipFill>
        <p:spPr>
          <a:xfrm>
            <a:off x="5171499" y="400372"/>
            <a:ext cx="1905000" cy="1785058"/>
          </a:xfrm>
          <a:prstGeom prst="ellipse">
            <a:avLst/>
          </a:prstGeom>
        </p:spPr>
      </p:pic>
    </p:spTree>
    <p:extLst>
      <p:ext uri="{BB962C8B-B14F-4D97-AF65-F5344CB8AC3E}">
        <p14:creationId xmlns:p14="http://schemas.microsoft.com/office/powerpoint/2010/main" val="79426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Why</a:t>
            </a:r>
            <a:r>
              <a:rPr lang="de-DE" dirty="0"/>
              <a:t> US?</a:t>
            </a:r>
          </a:p>
        </p:txBody>
      </p:sp>
      <p:sp>
        <p:nvSpPr>
          <p:cNvPr id="5" name="Date Placeholder 4"/>
          <p:cNvSpPr>
            <a:spLocks noGrp="1"/>
          </p:cNvSpPr>
          <p:nvPr>
            <p:ph type="dt" sz="half" idx="10"/>
          </p:nvPr>
        </p:nvSpPr>
        <p:spPr/>
        <p:txBody>
          <a:bodyPr/>
          <a:lstStyle/>
          <a:p>
            <a:fld id="{248968E3-16D2-44A2-8BFB-3AE72B0137A9}" type="datetime1">
              <a:rPr lang="de-DE" smtClean="0"/>
              <a:t>07.08.2023</a:t>
            </a:fld>
            <a:endParaRPr lang="de-DE"/>
          </a:p>
        </p:txBody>
      </p:sp>
      <p:sp>
        <p:nvSpPr>
          <p:cNvPr id="6" name="Footer Placeholder 5"/>
          <p:cNvSpPr>
            <a:spLocks noGrp="1"/>
          </p:cNvSpPr>
          <p:nvPr>
            <p:ph type="ftr" sz="quarter" idx="11"/>
          </p:nvPr>
        </p:nvSpPr>
        <p:spPr/>
        <p:txBody>
          <a:bodyPr/>
          <a:lstStyle/>
          <a:p>
            <a:r>
              <a:rPr lang="de-DE"/>
              <a:t>Embedded Systems Entrepreneurship</a:t>
            </a:r>
          </a:p>
        </p:txBody>
      </p:sp>
      <p:sp>
        <p:nvSpPr>
          <p:cNvPr id="7" name="Slide Number Placeholder 6"/>
          <p:cNvSpPr>
            <a:spLocks noGrp="1"/>
          </p:cNvSpPr>
          <p:nvPr>
            <p:ph type="sldNum" sz="quarter" idx="12"/>
          </p:nvPr>
        </p:nvSpPr>
        <p:spPr/>
        <p:txBody>
          <a:bodyPr/>
          <a:lstStyle/>
          <a:p>
            <a:fld id="{E413BB2B-374A-448A-9F32-1D28D55F75A1}" type="slidenum">
              <a:rPr lang="de-DE" smtClean="0"/>
              <a:t>13</a:t>
            </a:fld>
            <a:endParaRPr lang="de-DE"/>
          </a:p>
        </p:txBody>
      </p:sp>
      <p:graphicFrame>
        <p:nvGraphicFramePr>
          <p:cNvPr id="8" name="Chart 7">
            <a:extLst>
              <a:ext uri="{FF2B5EF4-FFF2-40B4-BE49-F238E27FC236}">
                <a16:creationId xmlns:a16="http://schemas.microsoft.com/office/drawing/2014/main" id="{3400B4FD-0B75-1A57-DAFC-AE5D9D0DD31E}"/>
              </a:ext>
            </a:extLst>
          </p:cNvPr>
          <p:cNvGraphicFramePr/>
          <p:nvPr>
            <p:extLst>
              <p:ext uri="{D42A27DB-BD31-4B8C-83A1-F6EECF244321}">
                <p14:modId xmlns:p14="http://schemas.microsoft.com/office/powerpoint/2010/main" val="1712962302"/>
              </p:ext>
            </p:extLst>
          </p:nvPr>
        </p:nvGraphicFramePr>
        <p:xfrm>
          <a:off x="2205181" y="1173192"/>
          <a:ext cx="7913603" cy="49651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285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a:t>SWOT Analysis </a:t>
            </a:r>
            <a:r>
              <a:rPr lang="de-DE" dirty="0" err="1"/>
              <a:t>of</a:t>
            </a:r>
            <a:r>
              <a:rPr lang="de-DE" dirty="0"/>
              <a:t> </a:t>
            </a:r>
            <a:r>
              <a:rPr lang="de-DE" dirty="0" err="1"/>
              <a:t>our</a:t>
            </a:r>
            <a:r>
              <a:rPr lang="de-DE" dirty="0"/>
              <a:t> Team</a:t>
            </a:r>
          </a:p>
        </p:txBody>
      </p:sp>
      <p:sp>
        <p:nvSpPr>
          <p:cNvPr id="5" name="Date Placeholder 4"/>
          <p:cNvSpPr>
            <a:spLocks noGrp="1"/>
          </p:cNvSpPr>
          <p:nvPr>
            <p:ph type="dt" sz="half" idx="10"/>
          </p:nvPr>
        </p:nvSpPr>
        <p:spPr/>
        <p:txBody>
          <a:bodyPr/>
          <a:lstStyle/>
          <a:p>
            <a:fld id="{248968E3-16D2-44A2-8BFB-3AE72B0137A9}" type="datetime1">
              <a:rPr lang="de-DE" smtClean="0"/>
              <a:t>07.08.2023</a:t>
            </a:fld>
            <a:endParaRPr lang="de-DE"/>
          </a:p>
        </p:txBody>
      </p:sp>
      <p:sp>
        <p:nvSpPr>
          <p:cNvPr id="6" name="Footer Placeholder 5"/>
          <p:cNvSpPr>
            <a:spLocks noGrp="1"/>
          </p:cNvSpPr>
          <p:nvPr>
            <p:ph type="ftr" sz="quarter" idx="11"/>
          </p:nvPr>
        </p:nvSpPr>
        <p:spPr/>
        <p:txBody>
          <a:bodyPr/>
          <a:lstStyle/>
          <a:p>
            <a:r>
              <a:rPr lang="de-DE"/>
              <a:t>Embedded Systems Entrepreneurship</a:t>
            </a:r>
          </a:p>
        </p:txBody>
      </p:sp>
      <p:sp>
        <p:nvSpPr>
          <p:cNvPr id="7" name="Slide Number Placeholder 6"/>
          <p:cNvSpPr>
            <a:spLocks noGrp="1"/>
          </p:cNvSpPr>
          <p:nvPr>
            <p:ph type="sldNum" sz="quarter" idx="12"/>
          </p:nvPr>
        </p:nvSpPr>
        <p:spPr/>
        <p:txBody>
          <a:bodyPr/>
          <a:lstStyle/>
          <a:p>
            <a:fld id="{E413BB2B-374A-448A-9F32-1D28D55F75A1}" type="slidenum">
              <a:rPr lang="de-DE" smtClean="0"/>
              <a:t>14</a:t>
            </a:fld>
            <a:endParaRPr lang="de-DE"/>
          </a:p>
        </p:txBody>
      </p:sp>
      <p:graphicFrame>
        <p:nvGraphicFramePr>
          <p:cNvPr id="74" name="Table 74">
            <a:extLst>
              <a:ext uri="{FF2B5EF4-FFF2-40B4-BE49-F238E27FC236}">
                <a16:creationId xmlns:a16="http://schemas.microsoft.com/office/drawing/2014/main" id="{F13FFE06-0185-464B-D153-5E2B0279299C}"/>
              </a:ext>
            </a:extLst>
          </p:cNvPr>
          <p:cNvGraphicFramePr>
            <a:graphicFrameLocks noGrp="1"/>
          </p:cNvGraphicFramePr>
          <p:nvPr>
            <p:extLst>
              <p:ext uri="{D42A27DB-BD31-4B8C-83A1-F6EECF244321}">
                <p14:modId xmlns:p14="http://schemas.microsoft.com/office/powerpoint/2010/main" val="2349587769"/>
              </p:ext>
            </p:extLst>
          </p:nvPr>
        </p:nvGraphicFramePr>
        <p:xfrm>
          <a:off x="2209800" y="1640999"/>
          <a:ext cx="8128000" cy="4297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0415429"/>
                    </a:ext>
                  </a:extLst>
                </a:gridCol>
                <a:gridCol w="4064000">
                  <a:extLst>
                    <a:ext uri="{9D8B030D-6E8A-4147-A177-3AD203B41FA5}">
                      <a16:colId xmlns:a16="http://schemas.microsoft.com/office/drawing/2014/main" val="3303799080"/>
                    </a:ext>
                  </a:extLst>
                </a:gridCol>
              </a:tblGrid>
              <a:tr h="370840">
                <a:tc>
                  <a:txBody>
                    <a:bodyPr/>
                    <a:lstStyle/>
                    <a:p>
                      <a:pPr marL="0" indent="0" algn="ctr">
                        <a:buFont typeface="Arial" panose="020B0604020202020204" pitchFamily="34" charset="0"/>
                        <a:buNone/>
                      </a:pPr>
                      <a:r>
                        <a:rPr lang="en-US" sz="1800" b="1" i="0" kern="1200" dirty="0">
                          <a:solidFill>
                            <a:schemeClr val="tx1"/>
                          </a:solidFill>
                          <a:effectLst/>
                          <a:latin typeface="+mn-lt"/>
                          <a:ea typeface="+mn-ea"/>
                          <a:cs typeface="+mn-cs"/>
                        </a:rPr>
                        <a:t>Strengths</a:t>
                      </a: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Diverse skill set</a:t>
                      </a: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Strong ML and IoT knowledge</a:t>
                      </a: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Task distribution</a:t>
                      </a:r>
                    </a:p>
                    <a:p>
                      <a:pPr marL="0" indent="0">
                        <a:buFont typeface="Arial" panose="020B0604020202020204" pitchFamily="34" charset="0"/>
                        <a:buNone/>
                      </a:pPr>
                      <a:endParaRPr 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anose="020B0604020202020204" pitchFamily="34" charset="0"/>
                        <a:buNone/>
                      </a:pPr>
                      <a:r>
                        <a:rPr lang="en-US" sz="1800" b="1" i="0" kern="1200" dirty="0">
                          <a:solidFill>
                            <a:schemeClr val="tx1"/>
                          </a:solidFill>
                          <a:effectLst/>
                          <a:latin typeface="+mn-lt"/>
                          <a:ea typeface="+mn-ea"/>
                          <a:cs typeface="+mn-cs"/>
                        </a:rPr>
                        <a:t>Weakness</a:t>
                      </a: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Limited members on hardware: </a:t>
                      </a: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Potential for unbalanced workload: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1214597"/>
                  </a:ext>
                </a:extLst>
              </a:tr>
              <a:tr h="370840">
                <a:tc>
                  <a:txBody>
                    <a:bodyPr/>
                    <a:lstStyle/>
                    <a:p>
                      <a:pPr marL="0" indent="0" algn="ctr">
                        <a:buFont typeface="Arial" panose="020B0604020202020204" pitchFamily="34" charset="0"/>
                        <a:buNone/>
                      </a:pPr>
                      <a:r>
                        <a:rPr lang="en-IN" sz="1800" b="1" i="0" kern="1200" dirty="0">
                          <a:solidFill>
                            <a:schemeClr val="dk1"/>
                          </a:solidFill>
                          <a:effectLst/>
                          <a:latin typeface="+mn-lt"/>
                          <a:ea typeface="+mn-ea"/>
                          <a:cs typeface="+mn-cs"/>
                        </a:rPr>
                        <a:t>Opportunities</a:t>
                      </a:r>
                      <a:endParaRPr lang="en-US" sz="1800" b="1"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Cross-domain learning</a:t>
                      </a:r>
                    </a:p>
                    <a:p>
                      <a:pPr marL="0" indent="0">
                        <a:buFont typeface="Arial" panose="020B0604020202020204" pitchFamily="34" charset="0"/>
                        <a:buNone/>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Innovating in IoT and ML</a:t>
                      </a:r>
                      <a:endParaRPr lang="en-US" sz="1800" b="0" i="0" kern="1200" dirty="0">
                        <a:solidFill>
                          <a:schemeClr val="tx1"/>
                        </a:solidFill>
                        <a:effectLst/>
                        <a:latin typeface="+mn-lt"/>
                        <a:ea typeface="+mn-ea"/>
                        <a:cs typeface="+mn-cs"/>
                      </a:endParaRPr>
                    </a:p>
                    <a:p>
                      <a:pPr marL="0" indent="0">
                        <a:buFont typeface="Arial" panose="020B0604020202020204" pitchFamily="34" charset="0"/>
                        <a:buNone/>
                      </a:pPr>
                      <a:r>
                        <a:rPr lang="en-IN" sz="1800" b="1" i="0" kern="1200" dirty="0">
                          <a:solidFill>
                            <a:schemeClr val="dk1"/>
                          </a:solidFill>
                          <a:effectLst/>
                          <a:latin typeface="+mn-lt"/>
                          <a:ea typeface="+mn-ea"/>
                          <a:cs typeface="+mn-cs"/>
                        </a:rPr>
                        <a:t/>
                      </a:r>
                      <a:br>
                        <a:rPr lang="en-IN" sz="1800" b="1" i="0" kern="1200" dirty="0">
                          <a:solidFill>
                            <a:schemeClr val="dk1"/>
                          </a:solidFill>
                          <a:effectLst/>
                          <a:latin typeface="+mn-lt"/>
                          <a:ea typeface="+mn-ea"/>
                          <a:cs typeface="+mn-cs"/>
                        </a:rPr>
                      </a:b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anose="020B0604020202020204" pitchFamily="34" charset="0"/>
                        <a:buNone/>
                      </a:pPr>
                      <a:r>
                        <a:rPr lang="en-IN" sz="1800" b="1" i="0" kern="1200" dirty="0">
                          <a:solidFill>
                            <a:schemeClr val="dk1"/>
                          </a:solidFill>
                          <a:effectLst/>
                          <a:latin typeface="+mn-lt"/>
                          <a:ea typeface="+mn-ea"/>
                          <a:cs typeface="+mn-cs"/>
                        </a:rPr>
                        <a:t>Threats</a:t>
                      </a:r>
                      <a:endParaRPr lang="en-US" sz="1800" b="1"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Dependence on individual skills</a:t>
                      </a:r>
                    </a:p>
                    <a:p>
                      <a:pPr marL="0" indent="0">
                        <a:buFont typeface="Arial" panose="020B0604020202020204" pitchFamily="34" charset="0"/>
                        <a:buNone/>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Fast-paced advancements in ML and IoT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691767"/>
                  </a:ext>
                </a:extLst>
              </a:tr>
            </a:tbl>
          </a:graphicData>
        </a:graphic>
      </p:graphicFrame>
      <p:grpSp>
        <p:nvGrpSpPr>
          <p:cNvPr id="75" name="Group 74">
            <a:extLst>
              <a:ext uri="{FF2B5EF4-FFF2-40B4-BE49-F238E27FC236}">
                <a16:creationId xmlns:a16="http://schemas.microsoft.com/office/drawing/2014/main" id="{784576F4-1EEA-0852-0CDB-B9C24FFEBEB8}"/>
              </a:ext>
            </a:extLst>
          </p:cNvPr>
          <p:cNvGrpSpPr>
            <a:grpSpLocks noChangeAspect="1"/>
          </p:cNvGrpSpPr>
          <p:nvPr/>
        </p:nvGrpSpPr>
        <p:grpSpPr>
          <a:xfrm>
            <a:off x="5904400" y="3559543"/>
            <a:ext cx="309311" cy="309317"/>
            <a:chOff x="5919796" y="1438275"/>
            <a:chExt cx="750880" cy="750893"/>
          </a:xfrm>
          <a:solidFill>
            <a:schemeClr val="tx1"/>
          </a:solidFill>
        </p:grpSpPr>
        <p:sp>
          <p:nvSpPr>
            <p:cNvPr id="76" name="Freeform 20">
              <a:extLst>
                <a:ext uri="{FF2B5EF4-FFF2-40B4-BE49-F238E27FC236}">
                  <a16:creationId xmlns:a16="http://schemas.microsoft.com/office/drawing/2014/main" id="{69CC3DB4-06A7-CB4C-A5BD-EE561E11420A}"/>
                </a:ext>
              </a:extLst>
            </p:cNvPr>
            <p:cNvSpPr>
              <a:spLocks/>
            </p:cNvSpPr>
            <p:nvPr/>
          </p:nvSpPr>
          <p:spPr bwMode="auto">
            <a:xfrm>
              <a:off x="6159510" y="1685929"/>
              <a:ext cx="198439" cy="198439"/>
            </a:xfrm>
            <a:custGeom>
              <a:avLst/>
              <a:gdLst>
                <a:gd name="T0" fmla="*/ 15 w 125"/>
                <a:gd name="T1" fmla="*/ 125 h 125"/>
                <a:gd name="T2" fmla="*/ 0 w 125"/>
                <a:gd name="T3" fmla="*/ 110 h 125"/>
                <a:gd name="T4" fmla="*/ 111 w 125"/>
                <a:gd name="T5" fmla="*/ 0 h 125"/>
                <a:gd name="T6" fmla="*/ 125 w 125"/>
                <a:gd name="T7" fmla="*/ 12 h 125"/>
                <a:gd name="T8" fmla="*/ 15 w 125"/>
                <a:gd name="T9" fmla="*/ 125 h 125"/>
              </a:gdLst>
              <a:ahLst/>
              <a:cxnLst>
                <a:cxn ang="0">
                  <a:pos x="T0" y="T1"/>
                </a:cxn>
                <a:cxn ang="0">
                  <a:pos x="T2" y="T3"/>
                </a:cxn>
                <a:cxn ang="0">
                  <a:pos x="T4" y="T5"/>
                </a:cxn>
                <a:cxn ang="0">
                  <a:pos x="T6" y="T7"/>
                </a:cxn>
                <a:cxn ang="0">
                  <a:pos x="T8" y="T9"/>
                </a:cxn>
              </a:cxnLst>
              <a:rect l="0" t="0" r="r" b="b"/>
              <a:pathLst>
                <a:path w="125" h="125">
                  <a:moveTo>
                    <a:pt x="15" y="125"/>
                  </a:moveTo>
                  <a:lnTo>
                    <a:pt x="0" y="110"/>
                  </a:lnTo>
                  <a:lnTo>
                    <a:pt x="111" y="0"/>
                  </a:lnTo>
                  <a:lnTo>
                    <a:pt x="125" y="12"/>
                  </a:lnTo>
                  <a:lnTo>
                    <a:pt x="15" y="125"/>
                  </a:ln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77" name="Freeform 21">
              <a:extLst>
                <a:ext uri="{FF2B5EF4-FFF2-40B4-BE49-F238E27FC236}">
                  <a16:creationId xmlns:a16="http://schemas.microsoft.com/office/drawing/2014/main" id="{4B58C4B6-E7C2-922C-FC4F-0982D11B3401}"/>
                </a:ext>
              </a:extLst>
            </p:cNvPr>
            <p:cNvSpPr>
              <a:spLocks/>
            </p:cNvSpPr>
            <p:nvPr/>
          </p:nvSpPr>
          <p:spPr bwMode="auto">
            <a:xfrm>
              <a:off x="6224596" y="1751017"/>
              <a:ext cx="198439" cy="196849"/>
            </a:xfrm>
            <a:custGeom>
              <a:avLst/>
              <a:gdLst>
                <a:gd name="T0" fmla="*/ 15 w 125"/>
                <a:gd name="T1" fmla="*/ 124 h 124"/>
                <a:gd name="T2" fmla="*/ 0 w 125"/>
                <a:gd name="T3" fmla="*/ 110 h 124"/>
                <a:gd name="T4" fmla="*/ 113 w 125"/>
                <a:gd name="T5" fmla="*/ 0 h 124"/>
                <a:gd name="T6" fmla="*/ 125 w 125"/>
                <a:gd name="T7" fmla="*/ 14 h 124"/>
                <a:gd name="T8" fmla="*/ 15 w 125"/>
                <a:gd name="T9" fmla="*/ 124 h 124"/>
              </a:gdLst>
              <a:ahLst/>
              <a:cxnLst>
                <a:cxn ang="0">
                  <a:pos x="T0" y="T1"/>
                </a:cxn>
                <a:cxn ang="0">
                  <a:pos x="T2" y="T3"/>
                </a:cxn>
                <a:cxn ang="0">
                  <a:pos x="T4" y="T5"/>
                </a:cxn>
                <a:cxn ang="0">
                  <a:pos x="T6" y="T7"/>
                </a:cxn>
                <a:cxn ang="0">
                  <a:pos x="T8" y="T9"/>
                </a:cxn>
              </a:cxnLst>
              <a:rect l="0" t="0" r="r" b="b"/>
              <a:pathLst>
                <a:path w="125" h="124">
                  <a:moveTo>
                    <a:pt x="15" y="124"/>
                  </a:moveTo>
                  <a:lnTo>
                    <a:pt x="0" y="110"/>
                  </a:lnTo>
                  <a:lnTo>
                    <a:pt x="113" y="0"/>
                  </a:lnTo>
                  <a:lnTo>
                    <a:pt x="125" y="14"/>
                  </a:lnTo>
                  <a:lnTo>
                    <a:pt x="15" y="124"/>
                  </a:ln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78" name="Freeform 22">
              <a:extLst>
                <a:ext uri="{FF2B5EF4-FFF2-40B4-BE49-F238E27FC236}">
                  <a16:creationId xmlns:a16="http://schemas.microsoft.com/office/drawing/2014/main" id="{45AC4A6C-245A-DAC7-AC8A-C0905F966E08}"/>
                </a:ext>
              </a:extLst>
            </p:cNvPr>
            <p:cNvSpPr>
              <a:spLocks noEditPoints="1"/>
            </p:cNvSpPr>
            <p:nvPr/>
          </p:nvSpPr>
          <p:spPr bwMode="auto">
            <a:xfrm>
              <a:off x="5935671" y="1838330"/>
              <a:ext cx="331788" cy="327025"/>
            </a:xfrm>
            <a:custGeom>
              <a:avLst/>
              <a:gdLst>
                <a:gd name="T0" fmla="*/ 70 w 87"/>
                <a:gd name="T1" fmla="*/ 86 h 86"/>
                <a:gd name="T2" fmla="*/ 59 w 87"/>
                <a:gd name="T3" fmla="*/ 81 h 86"/>
                <a:gd name="T4" fmla="*/ 7 w 87"/>
                <a:gd name="T5" fmla="*/ 29 h 86"/>
                <a:gd name="T6" fmla="*/ 7 w 87"/>
                <a:gd name="T7" fmla="*/ 6 h 86"/>
                <a:gd name="T8" fmla="*/ 30 w 87"/>
                <a:gd name="T9" fmla="*/ 6 h 86"/>
                <a:gd name="T10" fmla="*/ 82 w 87"/>
                <a:gd name="T11" fmla="*/ 58 h 86"/>
                <a:gd name="T12" fmla="*/ 87 w 87"/>
                <a:gd name="T13" fmla="*/ 70 h 86"/>
                <a:gd name="T14" fmla="*/ 82 w 87"/>
                <a:gd name="T15" fmla="*/ 81 h 86"/>
                <a:gd name="T16" fmla="*/ 70 w 87"/>
                <a:gd name="T17" fmla="*/ 86 h 86"/>
                <a:gd name="T18" fmla="*/ 18 w 87"/>
                <a:gd name="T19" fmla="*/ 9 h 86"/>
                <a:gd name="T20" fmla="*/ 12 w 87"/>
                <a:gd name="T21" fmla="*/ 12 h 86"/>
                <a:gd name="T22" fmla="*/ 12 w 87"/>
                <a:gd name="T23" fmla="*/ 23 h 86"/>
                <a:gd name="T24" fmla="*/ 65 w 87"/>
                <a:gd name="T25" fmla="*/ 76 h 86"/>
                <a:gd name="T26" fmla="*/ 76 w 87"/>
                <a:gd name="T27" fmla="*/ 76 h 86"/>
                <a:gd name="T28" fmla="*/ 79 w 87"/>
                <a:gd name="T29" fmla="*/ 70 h 86"/>
                <a:gd name="T30" fmla="*/ 76 w 87"/>
                <a:gd name="T31" fmla="*/ 64 h 86"/>
                <a:gd name="T32" fmla="*/ 24 w 87"/>
                <a:gd name="T33" fmla="*/ 12 h 86"/>
                <a:gd name="T34" fmla="*/ 18 w 87"/>
                <a:gd name="T35" fmla="*/ 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86">
                  <a:moveTo>
                    <a:pt x="70" y="86"/>
                  </a:moveTo>
                  <a:cubicBezTo>
                    <a:pt x="66" y="86"/>
                    <a:pt x="62" y="85"/>
                    <a:pt x="59" y="81"/>
                  </a:cubicBezTo>
                  <a:cubicBezTo>
                    <a:pt x="7" y="29"/>
                    <a:pt x="7" y="29"/>
                    <a:pt x="7" y="29"/>
                  </a:cubicBezTo>
                  <a:cubicBezTo>
                    <a:pt x="0" y="23"/>
                    <a:pt x="0" y="12"/>
                    <a:pt x="7" y="6"/>
                  </a:cubicBezTo>
                  <a:cubicBezTo>
                    <a:pt x="13" y="0"/>
                    <a:pt x="24" y="0"/>
                    <a:pt x="30" y="6"/>
                  </a:cubicBezTo>
                  <a:cubicBezTo>
                    <a:pt x="82" y="58"/>
                    <a:pt x="82" y="58"/>
                    <a:pt x="82" y="58"/>
                  </a:cubicBezTo>
                  <a:cubicBezTo>
                    <a:pt x="85" y="61"/>
                    <a:pt x="87" y="65"/>
                    <a:pt x="87" y="70"/>
                  </a:cubicBezTo>
                  <a:cubicBezTo>
                    <a:pt x="87" y="74"/>
                    <a:pt x="85" y="78"/>
                    <a:pt x="82" y="81"/>
                  </a:cubicBezTo>
                  <a:cubicBezTo>
                    <a:pt x="79" y="85"/>
                    <a:pt x="75" y="86"/>
                    <a:pt x="70" y="86"/>
                  </a:cubicBezTo>
                  <a:close/>
                  <a:moveTo>
                    <a:pt x="18" y="9"/>
                  </a:moveTo>
                  <a:cubicBezTo>
                    <a:pt x="16" y="9"/>
                    <a:pt x="14" y="10"/>
                    <a:pt x="12" y="12"/>
                  </a:cubicBezTo>
                  <a:cubicBezTo>
                    <a:pt x="9" y="15"/>
                    <a:pt x="9" y="20"/>
                    <a:pt x="12" y="23"/>
                  </a:cubicBezTo>
                  <a:cubicBezTo>
                    <a:pt x="65" y="76"/>
                    <a:pt x="65" y="76"/>
                    <a:pt x="65" y="76"/>
                  </a:cubicBezTo>
                  <a:cubicBezTo>
                    <a:pt x="68" y="79"/>
                    <a:pt x="73" y="79"/>
                    <a:pt x="76" y="76"/>
                  </a:cubicBezTo>
                  <a:cubicBezTo>
                    <a:pt x="78" y="74"/>
                    <a:pt x="79" y="72"/>
                    <a:pt x="79" y="70"/>
                  </a:cubicBezTo>
                  <a:cubicBezTo>
                    <a:pt x="79" y="68"/>
                    <a:pt x="78" y="66"/>
                    <a:pt x="76" y="64"/>
                  </a:cubicBezTo>
                  <a:cubicBezTo>
                    <a:pt x="24" y="12"/>
                    <a:pt x="24" y="12"/>
                    <a:pt x="24" y="12"/>
                  </a:cubicBezTo>
                  <a:cubicBezTo>
                    <a:pt x="22" y="10"/>
                    <a:pt x="20" y="9"/>
                    <a:pt x="18" y="9"/>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79" name="Freeform 23">
              <a:extLst>
                <a:ext uri="{FF2B5EF4-FFF2-40B4-BE49-F238E27FC236}">
                  <a16:creationId xmlns:a16="http://schemas.microsoft.com/office/drawing/2014/main" id="{7369D995-2FB9-CD8A-6335-8380A1B568BE}"/>
                </a:ext>
              </a:extLst>
            </p:cNvPr>
            <p:cNvSpPr>
              <a:spLocks noEditPoints="1"/>
            </p:cNvSpPr>
            <p:nvPr/>
          </p:nvSpPr>
          <p:spPr bwMode="auto">
            <a:xfrm>
              <a:off x="5957896" y="1727204"/>
              <a:ext cx="419101" cy="415926"/>
            </a:xfrm>
            <a:custGeom>
              <a:avLst/>
              <a:gdLst>
                <a:gd name="T0" fmla="*/ 93 w 110"/>
                <a:gd name="T1" fmla="*/ 109 h 109"/>
                <a:gd name="T2" fmla="*/ 82 w 110"/>
                <a:gd name="T3" fmla="*/ 105 h 109"/>
                <a:gd name="T4" fmla="*/ 6 w 110"/>
                <a:gd name="T5" fmla="*/ 29 h 109"/>
                <a:gd name="T6" fmla="*/ 6 w 110"/>
                <a:gd name="T7" fmla="*/ 6 h 109"/>
                <a:gd name="T8" fmla="*/ 30 w 110"/>
                <a:gd name="T9" fmla="*/ 6 h 109"/>
                <a:gd name="T10" fmla="*/ 105 w 110"/>
                <a:gd name="T11" fmla="*/ 81 h 109"/>
                <a:gd name="T12" fmla="*/ 110 w 110"/>
                <a:gd name="T13" fmla="*/ 93 h 109"/>
                <a:gd name="T14" fmla="*/ 105 w 110"/>
                <a:gd name="T15" fmla="*/ 105 h 109"/>
                <a:gd name="T16" fmla="*/ 93 w 110"/>
                <a:gd name="T17" fmla="*/ 109 h 109"/>
                <a:gd name="T18" fmla="*/ 18 w 110"/>
                <a:gd name="T19" fmla="*/ 9 h 109"/>
                <a:gd name="T20" fmla="*/ 12 w 110"/>
                <a:gd name="T21" fmla="*/ 12 h 109"/>
                <a:gd name="T22" fmla="*/ 12 w 110"/>
                <a:gd name="T23" fmla="*/ 23 h 109"/>
                <a:gd name="T24" fmla="*/ 88 w 110"/>
                <a:gd name="T25" fmla="*/ 99 h 109"/>
                <a:gd name="T26" fmla="*/ 99 w 110"/>
                <a:gd name="T27" fmla="*/ 99 h 109"/>
                <a:gd name="T28" fmla="*/ 102 w 110"/>
                <a:gd name="T29" fmla="*/ 93 h 109"/>
                <a:gd name="T30" fmla="*/ 99 w 110"/>
                <a:gd name="T31" fmla="*/ 87 h 109"/>
                <a:gd name="T32" fmla="*/ 24 w 110"/>
                <a:gd name="T33" fmla="*/ 12 h 109"/>
                <a:gd name="T34" fmla="*/ 18 w 110"/>
                <a:gd name="T35" fmla="*/ 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09">
                  <a:moveTo>
                    <a:pt x="93" y="109"/>
                  </a:moveTo>
                  <a:cubicBezTo>
                    <a:pt x="89" y="109"/>
                    <a:pt x="85" y="108"/>
                    <a:pt x="82" y="105"/>
                  </a:cubicBezTo>
                  <a:cubicBezTo>
                    <a:pt x="6" y="29"/>
                    <a:pt x="6" y="29"/>
                    <a:pt x="6" y="29"/>
                  </a:cubicBezTo>
                  <a:cubicBezTo>
                    <a:pt x="0" y="23"/>
                    <a:pt x="0" y="12"/>
                    <a:pt x="6" y="6"/>
                  </a:cubicBezTo>
                  <a:cubicBezTo>
                    <a:pt x="13" y="0"/>
                    <a:pt x="23" y="0"/>
                    <a:pt x="30" y="6"/>
                  </a:cubicBezTo>
                  <a:cubicBezTo>
                    <a:pt x="105" y="81"/>
                    <a:pt x="105" y="81"/>
                    <a:pt x="105" y="81"/>
                  </a:cubicBezTo>
                  <a:cubicBezTo>
                    <a:pt x="108" y="84"/>
                    <a:pt x="110" y="89"/>
                    <a:pt x="110" y="93"/>
                  </a:cubicBezTo>
                  <a:cubicBezTo>
                    <a:pt x="110" y="97"/>
                    <a:pt x="108" y="101"/>
                    <a:pt x="105" y="105"/>
                  </a:cubicBezTo>
                  <a:cubicBezTo>
                    <a:pt x="102" y="108"/>
                    <a:pt x="98" y="109"/>
                    <a:pt x="93" y="109"/>
                  </a:cubicBezTo>
                  <a:close/>
                  <a:moveTo>
                    <a:pt x="18" y="9"/>
                  </a:moveTo>
                  <a:cubicBezTo>
                    <a:pt x="16" y="9"/>
                    <a:pt x="14" y="10"/>
                    <a:pt x="12" y="12"/>
                  </a:cubicBezTo>
                  <a:cubicBezTo>
                    <a:pt x="9" y="15"/>
                    <a:pt x="9" y="20"/>
                    <a:pt x="12" y="23"/>
                  </a:cubicBezTo>
                  <a:cubicBezTo>
                    <a:pt x="88" y="99"/>
                    <a:pt x="88" y="99"/>
                    <a:pt x="88" y="99"/>
                  </a:cubicBezTo>
                  <a:cubicBezTo>
                    <a:pt x="91" y="102"/>
                    <a:pt x="96" y="102"/>
                    <a:pt x="99" y="99"/>
                  </a:cubicBezTo>
                  <a:cubicBezTo>
                    <a:pt x="101" y="97"/>
                    <a:pt x="102" y="95"/>
                    <a:pt x="102" y="93"/>
                  </a:cubicBezTo>
                  <a:cubicBezTo>
                    <a:pt x="102" y="91"/>
                    <a:pt x="101" y="89"/>
                    <a:pt x="99" y="87"/>
                  </a:cubicBezTo>
                  <a:cubicBezTo>
                    <a:pt x="24" y="12"/>
                    <a:pt x="24" y="12"/>
                    <a:pt x="24" y="12"/>
                  </a:cubicBezTo>
                  <a:cubicBezTo>
                    <a:pt x="22" y="10"/>
                    <a:pt x="20" y="9"/>
                    <a:pt x="18" y="9"/>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80" name="Freeform 24">
              <a:extLst>
                <a:ext uri="{FF2B5EF4-FFF2-40B4-BE49-F238E27FC236}">
                  <a16:creationId xmlns:a16="http://schemas.microsoft.com/office/drawing/2014/main" id="{228A30C4-B408-E41F-D93B-9E5D89321A2A}"/>
                </a:ext>
              </a:extLst>
            </p:cNvPr>
            <p:cNvSpPr>
              <a:spLocks noEditPoints="1"/>
            </p:cNvSpPr>
            <p:nvPr/>
          </p:nvSpPr>
          <p:spPr bwMode="auto">
            <a:xfrm>
              <a:off x="6202371" y="1482729"/>
              <a:ext cx="419101" cy="420689"/>
            </a:xfrm>
            <a:custGeom>
              <a:avLst/>
              <a:gdLst>
                <a:gd name="T0" fmla="*/ 93 w 110"/>
                <a:gd name="T1" fmla="*/ 110 h 110"/>
                <a:gd name="T2" fmla="*/ 82 w 110"/>
                <a:gd name="T3" fmla="*/ 105 h 110"/>
                <a:gd name="T4" fmla="*/ 6 w 110"/>
                <a:gd name="T5" fmla="*/ 29 h 110"/>
                <a:gd name="T6" fmla="*/ 6 w 110"/>
                <a:gd name="T7" fmla="*/ 6 h 110"/>
                <a:gd name="T8" fmla="*/ 29 w 110"/>
                <a:gd name="T9" fmla="*/ 6 h 110"/>
                <a:gd name="T10" fmla="*/ 105 w 110"/>
                <a:gd name="T11" fmla="*/ 82 h 110"/>
                <a:gd name="T12" fmla="*/ 110 w 110"/>
                <a:gd name="T13" fmla="*/ 93 h 110"/>
                <a:gd name="T14" fmla="*/ 105 w 110"/>
                <a:gd name="T15" fmla="*/ 105 h 110"/>
                <a:gd name="T16" fmla="*/ 93 w 110"/>
                <a:gd name="T17" fmla="*/ 110 h 110"/>
                <a:gd name="T18" fmla="*/ 18 w 110"/>
                <a:gd name="T19" fmla="*/ 10 h 110"/>
                <a:gd name="T20" fmla="*/ 12 w 110"/>
                <a:gd name="T21" fmla="*/ 12 h 110"/>
                <a:gd name="T22" fmla="*/ 12 w 110"/>
                <a:gd name="T23" fmla="*/ 24 h 110"/>
                <a:gd name="T24" fmla="*/ 87 w 110"/>
                <a:gd name="T25" fmla="*/ 99 h 110"/>
                <a:gd name="T26" fmla="*/ 99 w 110"/>
                <a:gd name="T27" fmla="*/ 99 h 110"/>
                <a:gd name="T28" fmla="*/ 101 w 110"/>
                <a:gd name="T29" fmla="*/ 93 h 110"/>
                <a:gd name="T30" fmla="*/ 99 w 110"/>
                <a:gd name="T31" fmla="*/ 87 h 110"/>
                <a:gd name="T32" fmla="*/ 24 w 110"/>
                <a:gd name="T33" fmla="*/ 12 h 110"/>
                <a:gd name="T34" fmla="*/ 18 w 110"/>
                <a:gd name="T35" fmla="*/ 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10">
                  <a:moveTo>
                    <a:pt x="93" y="110"/>
                  </a:moveTo>
                  <a:cubicBezTo>
                    <a:pt x="89" y="110"/>
                    <a:pt x="85" y="108"/>
                    <a:pt x="82" y="105"/>
                  </a:cubicBezTo>
                  <a:cubicBezTo>
                    <a:pt x="6" y="29"/>
                    <a:pt x="6" y="29"/>
                    <a:pt x="6" y="29"/>
                  </a:cubicBezTo>
                  <a:cubicBezTo>
                    <a:pt x="0" y="23"/>
                    <a:pt x="0" y="13"/>
                    <a:pt x="6" y="6"/>
                  </a:cubicBezTo>
                  <a:cubicBezTo>
                    <a:pt x="12" y="0"/>
                    <a:pt x="23" y="0"/>
                    <a:pt x="29" y="6"/>
                  </a:cubicBezTo>
                  <a:cubicBezTo>
                    <a:pt x="105" y="82"/>
                    <a:pt x="105" y="82"/>
                    <a:pt x="105" y="82"/>
                  </a:cubicBezTo>
                  <a:cubicBezTo>
                    <a:pt x="108" y="85"/>
                    <a:pt x="110" y="89"/>
                    <a:pt x="110" y="93"/>
                  </a:cubicBezTo>
                  <a:cubicBezTo>
                    <a:pt x="110" y="98"/>
                    <a:pt x="108" y="102"/>
                    <a:pt x="105" y="105"/>
                  </a:cubicBezTo>
                  <a:cubicBezTo>
                    <a:pt x="102" y="108"/>
                    <a:pt x="98" y="110"/>
                    <a:pt x="93" y="110"/>
                  </a:cubicBezTo>
                  <a:close/>
                  <a:moveTo>
                    <a:pt x="18" y="10"/>
                  </a:moveTo>
                  <a:cubicBezTo>
                    <a:pt x="16" y="10"/>
                    <a:pt x="14" y="10"/>
                    <a:pt x="12" y="12"/>
                  </a:cubicBezTo>
                  <a:cubicBezTo>
                    <a:pt x="9" y="15"/>
                    <a:pt x="9" y="20"/>
                    <a:pt x="12" y="24"/>
                  </a:cubicBezTo>
                  <a:cubicBezTo>
                    <a:pt x="87" y="99"/>
                    <a:pt x="87" y="99"/>
                    <a:pt x="87" y="99"/>
                  </a:cubicBezTo>
                  <a:cubicBezTo>
                    <a:pt x="91" y="102"/>
                    <a:pt x="96" y="102"/>
                    <a:pt x="99" y="99"/>
                  </a:cubicBezTo>
                  <a:cubicBezTo>
                    <a:pt x="101" y="97"/>
                    <a:pt x="101" y="95"/>
                    <a:pt x="101" y="93"/>
                  </a:cubicBezTo>
                  <a:cubicBezTo>
                    <a:pt x="101" y="91"/>
                    <a:pt x="101" y="89"/>
                    <a:pt x="99" y="87"/>
                  </a:cubicBezTo>
                  <a:cubicBezTo>
                    <a:pt x="24" y="12"/>
                    <a:pt x="24" y="12"/>
                    <a:pt x="24" y="12"/>
                  </a:cubicBezTo>
                  <a:cubicBezTo>
                    <a:pt x="22" y="10"/>
                    <a:pt x="20" y="10"/>
                    <a:pt x="18" y="10"/>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81" name="Freeform 25">
              <a:extLst>
                <a:ext uri="{FF2B5EF4-FFF2-40B4-BE49-F238E27FC236}">
                  <a16:creationId xmlns:a16="http://schemas.microsoft.com/office/drawing/2014/main" id="{5A2542F0-2834-8EA3-4375-8A602B43219A}"/>
                </a:ext>
              </a:extLst>
            </p:cNvPr>
            <p:cNvSpPr>
              <a:spLocks noEditPoints="1"/>
            </p:cNvSpPr>
            <p:nvPr/>
          </p:nvSpPr>
          <p:spPr bwMode="auto">
            <a:xfrm>
              <a:off x="5919796" y="1947868"/>
              <a:ext cx="239714" cy="241300"/>
            </a:xfrm>
            <a:custGeom>
              <a:avLst/>
              <a:gdLst>
                <a:gd name="T0" fmla="*/ 45 w 63"/>
                <a:gd name="T1" fmla="*/ 63 h 63"/>
                <a:gd name="T2" fmla="*/ 34 w 63"/>
                <a:gd name="T3" fmla="*/ 58 h 63"/>
                <a:gd name="T4" fmla="*/ 5 w 63"/>
                <a:gd name="T5" fmla="*/ 29 h 63"/>
                <a:gd name="T6" fmla="*/ 0 w 63"/>
                <a:gd name="T7" fmla="*/ 18 h 63"/>
                <a:gd name="T8" fmla="*/ 5 w 63"/>
                <a:gd name="T9" fmla="*/ 6 h 63"/>
                <a:gd name="T10" fmla="*/ 28 w 63"/>
                <a:gd name="T11" fmla="*/ 6 h 63"/>
                <a:gd name="T12" fmla="*/ 57 w 63"/>
                <a:gd name="T13" fmla="*/ 35 h 63"/>
                <a:gd name="T14" fmla="*/ 57 w 63"/>
                <a:gd name="T15" fmla="*/ 58 h 63"/>
                <a:gd name="T16" fmla="*/ 45 w 63"/>
                <a:gd name="T17" fmla="*/ 63 h 63"/>
                <a:gd name="T18" fmla="*/ 16 w 63"/>
                <a:gd name="T19" fmla="*/ 9 h 63"/>
                <a:gd name="T20" fmla="*/ 11 w 63"/>
                <a:gd name="T21" fmla="*/ 12 h 63"/>
                <a:gd name="T22" fmla="*/ 8 w 63"/>
                <a:gd name="T23" fmla="*/ 18 h 63"/>
                <a:gd name="T24" fmla="*/ 11 w 63"/>
                <a:gd name="T25" fmla="*/ 23 h 63"/>
                <a:gd name="T26" fmla="*/ 40 w 63"/>
                <a:gd name="T27" fmla="*/ 52 h 63"/>
                <a:gd name="T28" fmla="*/ 51 w 63"/>
                <a:gd name="T29" fmla="*/ 52 h 63"/>
                <a:gd name="T30" fmla="*/ 51 w 63"/>
                <a:gd name="T31" fmla="*/ 41 h 63"/>
                <a:gd name="T32" fmla="*/ 22 w 63"/>
                <a:gd name="T33" fmla="*/ 12 h 63"/>
                <a:gd name="T34" fmla="*/ 16 w 63"/>
                <a:gd name="T3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63">
                  <a:moveTo>
                    <a:pt x="45" y="63"/>
                  </a:moveTo>
                  <a:cubicBezTo>
                    <a:pt x="41" y="63"/>
                    <a:pt x="37" y="61"/>
                    <a:pt x="34" y="58"/>
                  </a:cubicBezTo>
                  <a:cubicBezTo>
                    <a:pt x="5" y="29"/>
                    <a:pt x="5" y="29"/>
                    <a:pt x="5" y="29"/>
                  </a:cubicBezTo>
                  <a:cubicBezTo>
                    <a:pt x="2" y="26"/>
                    <a:pt x="0" y="22"/>
                    <a:pt x="0" y="18"/>
                  </a:cubicBezTo>
                  <a:cubicBezTo>
                    <a:pt x="0" y="13"/>
                    <a:pt x="2" y="9"/>
                    <a:pt x="5" y="6"/>
                  </a:cubicBezTo>
                  <a:cubicBezTo>
                    <a:pt x="11" y="0"/>
                    <a:pt x="22" y="0"/>
                    <a:pt x="28" y="6"/>
                  </a:cubicBezTo>
                  <a:cubicBezTo>
                    <a:pt x="57" y="35"/>
                    <a:pt x="57" y="35"/>
                    <a:pt x="57" y="35"/>
                  </a:cubicBezTo>
                  <a:cubicBezTo>
                    <a:pt x="63" y="41"/>
                    <a:pt x="63" y="52"/>
                    <a:pt x="57" y="58"/>
                  </a:cubicBezTo>
                  <a:cubicBezTo>
                    <a:pt x="54" y="61"/>
                    <a:pt x="50" y="63"/>
                    <a:pt x="45" y="63"/>
                  </a:cubicBezTo>
                  <a:close/>
                  <a:moveTo>
                    <a:pt x="16" y="9"/>
                  </a:moveTo>
                  <a:cubicBezTo>
                    <a:pt x="14" y="9"/>
                    <a:pt x="12" y="10"/>
                    <a:pt x="11" y="12"/>
                  </a:cubicBezTo>
                  <a:cubicBezTo>
                    <a:pt x="9" y="13"/>
                    <a:pt x="8" y="15"/>
                    <a:pt x="8" y="18"/>
                  </a:cubicBezTo>
                  <a:cubicBezTo>
                    <a:pt x="8" y="20"/>
                    <a:pt x="9" y="22"/>
                    <a:pt x="11" y="23"/>
                  </a:cubicBezTo>
                  <a:cubicBezTo>
                    <a:pt x="40" y="52"/>
                    <a:pt x="40" y="52"/>
                    <a:pt x="40" y="52"/>
                  </a:cubicBezTo>
                  <a:cubicBezTo>
                    <a:pt x="43" y="56"/>
                    <a:pt x="48" y="55"/>
                    <a:pt x="51" y="52"/>
                  </a:cubicBezTo>
                  <a:cubicBezTo>
                    <a:pt x="54" y="49"/>
                    <a:pt x="54" y="44"/>
                    <a:pt x="51" y="41"/>
                  </a:cubicBezTo>
                  <a:cubicBezTo>
                    <a:pt x="22" y="12"/>
                    <a:pt x="22" y="12"/>
                    <a:pt x="22" y="12"/>
                  </a:cubicBezTo>
                  <a:cubicBezTo>
                    <a:pt x="21" y="10"/>
                    <a:pt x="19" y="9"/>
                    <a:pt x="16" y="9"/>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82" name="Freeform 26">
              <a:extLst>
                <a:ext uri="{FF2B5EF4-FFF2-40B4-BE49-F238E27FC236}">
                  <a16:creationId xmlns:a16="http://schemas.microsoft.com/office/drawing/2014/main" id="{00833CAC-D644-E41F-CB61-D69DB1DF2E39}"/>
                </a:ext>
              </a:extLst>
            </p:cNvPr>
            <p:cNvSpPr>
              <a:spLocks noEditPoints="1"/>
            </p:cNvSpPr>
            <p:nvPr/>
          </p:nvSpPr>
          <p:spPr bwMode="auto">
            <a:xfrm>
              <a:off x="6311909" y="1460502"/>
              <a:ext cx="328613" cy="331788"/>
            </a:xfrm>
            <a:custGeom>
              <a:avLst/>
              <a:gdLst>
                <a:gd name="T0" fmla="*/ 70 w 86"/>
                <a:gd name="T1" fmla="*/ 87 h 87"/>
                <a:gd name="T2" fmla="*/ 58 w 86"/>
                <a:gd name="T3" fmla="*/ 82 h 87"/>
                <a:gd name="T4" fmla="*/ 6 w 86"/>
                <a:gd name="T5" fmla="*/ 30 h 87"/>
                <a:gd name="T6" fmla="*/ 6 w 86"/>
                <a:gd name="T7" fmla="*/ 6 h 87"/>
                <a:gd name="T8" fmla="*/ 29 w 86"/>
                <a:gd name="T9" fmla="*/ 6 h 87"/>
                <a:gd name="T10" fmla="*/ 82 w 86"/>
                <a:gd name="T11" fmla="*/ 59 h 87"/>
                <a:gd name="T12" fmla="*/ 86 w 86"/>
                <a:gd name="T13" fmla="*/ 70 h 87"/>
                <a:gd name="T14" fmla="*/ 82 w 86"/>
                <a:gd name="T15" fmla="*/ 82 h 87"/>
                <a:gd name="T16" fmla="*/ 70 w 86"/>
                <a:gd name="T17" fmla="*/ 87 h 87"/>
                <a:gd name="T18" fmla="*/ 18 w 86"/>
                <a:gd name="T19" fmla="*/ 10 h 87"/>
                <a:gd name="T20" fmla="*/ 12 w 86"/>
                <a:gd name="T21" fmla="*/ 12 h 87"/>
                <a:gd name="T22" fmla="*/ 12 w 86"/>
                <a:gd name="T23" fmla="*/ 24 h 87"/>
                <a:gd name="T24" fmla="*/ 64 w 86"/>
                <a:gd name="T25" fmla="*/ 76 h 87"/>
                <a:gd name="T26" fmla="*/ 76 w 86"/>
                <a:gd name="T27" fmla="*/ 76 h 87"/>
                <a:gd name="T28" fmla="*/ 78 w 86"/>
                <a:gd name="T29" fmla="*/ 70 h 87"/>
                <a:gd name="T30" fmla="*/ 76 w 86"/>
                <a:gd name="T31" fmla="*/ 64 h 87"/>
                <a:gd name="T32" fmla="*/ 24 w 86"/>
                <a:gd name="T33" fmla="*/ 12 h 87"/>
                <a:gd name="T34" fmla="*/ 18 w 86"/>
                <a:gd name="T35"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87">
                  <a:moveTo>
                    <a:pt x="70" y="87"/>
                  </a:moveTo>
                  <a:cubicBezTo>
                    <a:pt x="66" y="87"/>
                    <a:pt x="62" y="85"/>
                    <a:pt x="58" y="82"/>
                  </a:cubicBezTo>
                  <a:cubicBezTo>
                    <a:pt x="6" y="30"/>
                    <a:pt x="6" y="30"/>
                    <a:pt x="6" y="30"/>
                  </a:cubicBezTo>
                  <a:cubicBezTo>
                    <a:pt x="0" y="23"/>
                    <a:pt x="0" y="13"/>
                    <a:pt x="6" y="6"/>
                  </a:cubicBezTo>
                  <a:cubicBezTo>
                    <a:pt x="12" y="0"/>
                    <a:pt x="23" y="0"/>
                    <a:pt x="29" y="6"/>
                  </a:cubicBezTo>
                  <a:cubicBezTo>
                    <a:pt x="82" y="59"/>
                    <a:pt x="82" y="59"/>
                    <a:pt x="82" y="59"/>
                  </a:cubicBezTo>
                  <a:cubicBezTo>
                    <a:pt x="85" y="62"/>
                    <a:pt x="86" y="66"/>
                    <a:pt x="86" y="70"/>
                  </a:cubicBezTo>
                  <a:cubicBezTo>
                    <a:pt x="86" y="75"/>
                    <a:pt x="85" y="79"/>
                    <a:pt x="82" y="82"/>
                  </a:cubicBezTo>
                  <a:cubicBezTo>
                    <a:pt x="79" y="85"/>
                    <a:pt x="74" y="87"/>
                    <a:pt x="70" y="87"/>
                  </a:cubicBezTo>
                  <a:close/>
                  <a:moveTo>
                    <a:pt x="18" y="10"/>
                  </a:moveTo>
                  <a:cubicBezTo>
                    <a:pt x="16" y="10"/>
                    <a:pt x="14" y="11"/>
                    <a:pt x="12" y="12"/>
                  </a:cubicBezTo>
                  <a:cubicBezTo>
                    <a:pt x="9" y="15"/>
                    <a:pt x="9" y="21"/>
                    <a:pt x="12" y="24"/>
                  </a:cubicBezTo>
                  <a:cubicBezTo>
                    <a:pt x="64" y="76"/>
                    <a:pt x="64" y="76"/>
                    <a:pt x="64" y="76"/>
                  </a:cubicBezTo>
                  <a:cubicBezTo>
                    <a:pt x="67" y="79"/>
                    <a:pt x="73" y="79"/>
                    <a:pt x="76" y="76"/>
                  </a:cubicBezTo>
                  <a:cubicBezTo>
                    <a:pt x="77" y="74"/>
                    <a:pt x="78" y="72"/>
                    <a:pt x="78" y="70"/>
                  </a:cubicBezTo>
                  <a:cubicBezTo>
                    <a:pt x="78" y="68"/>
                    <a:pt x="77" y="66"/>
                    <a:pt x="76" y="64"/>
                  </a:cubicBezTo>
                  <a:cubicBezTo>
                    <a:pt x="24" y="12"/>
                    <a:pt x="24" y="12"/>
                    <a:pt x="24" y="12"/>
                  </a:cubicBezTo>
                  <a:cubicBezTo>
                    <a:pt x="22" y="11"/>
                    <a:pt x="20" y="10"/>
                    <a:pt x="18" y="10"/>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83" name="Freeform 27">
              <a:extLst>
                <a:ext uri="{FF2B5EF4-FFF2-40B4-BE49-F238E27FC236}">
                  <a16:creationId xmlns:a16="http://schemas.microsoft.com/office/drawing/2014/main" id="{983E0B89-85C8-E81B-5703-B2BD7D827DE8}"/>
                </a:ext>
              </a:extLst>
            </p:cNvPr>
            <p:cNvSpPr>
              <a:spLocks noEditPoints="1"/>
            </p:cNvSpPr>
            <p:nvPr/>
          </p:nvSpPr>
          <p:spPr bwMode="auto">
            <a:xfrm>
              <a:off x="6426201" y="1438275"/>
              <a:ext cx="244475" cy="242889"/>
            </a:xfrm>
            <a:custGeom>
              <a:avLst/>
              <a:gdLst>
                <a:gd name="T0" fmla="*/ 46 w 64"/>
                <a:gd name="T1" fmla="*/ 64 h 64"/>
                <a:gd name="T2" fmla="*/ 34 w 64"/>
                <a:gd name="T3" fmla="*/ 59 h 64"/>
                <a:gd name="T4" fmla="*/ 5 w 64"/>
                <a:gd name="T5" fmla="*/ 30 h 64"/>
                <a:gd name="T6" fmla="*/ 0 w 64"/>
                <a:gd name="T7" fmla="*/ 18 h 64"/>
                <a:gd name="T8" fmla="*/ 5 w 64"/>
                <a:gd name="T9" fmla="*/ 7 h 64"/>
                <a:gd name="T10" fmla="*/ 28 w 64"/>
                <a:gd name="T11" fmla="*/ 7 h 64"/>
                <a:gd name="T12" fmla="*/ 57 w 64"/>
                <a:gd name="T13" fmla="*/ 36 h 64"/>
                <a:gd name="T14" fmla="*/ 57 w 64"/>
                <a:gd name="T15" fmla="*/ 59 h 64"/>
                <a:gd name="T16" fmla="*/ 46 w 64"/>
                <a:gd name="T17" fmla="*/ 64 h 64"/>
                <a:gd name="T18" fmla="*/ 17 w 64"/>
                <a:gd name="T19" fmla="*/ 10 h 64"/>
                <a:gd name="T20" fmla="*/ 11 w 64"/>
                <a:gd name="T21" fmla="*/ 12 h 64"/>
                <a:gd name="T22" fmla="*/ 9 w 64"/>
                <a:gd name="T23" fmla="*/ 18 h 64"/>
                <a:gd name="T24" fmla="*/ 11 w 64"/>
                <a:gd name="T25" fmla="*/ 24 h 64"/>
                <a:gd name="T26" fmla="*/ 40 w 64"/>
                <a:gd name="T27" fmla="*/ 53 h 64"/>
                <a:gd name="T28" fmla="*/ 52 w 64"/>
                <a:gd name="T29" fmla="*/ 53 h 64"/>
                <a:gd name="T30" fmla="*/ 52 w 64"/>
                <a:gd name="T31" fmla="*/ 41 h 64"/>
                <a:gd name="T32" fmla="*/ 23 w 64"/>
                <a:gd name="T33" fmla="*/ 12 h 64"/>
                <a:gd name="T34" fmla="*/ 17 w 64"/>
                <a:gd name="T35"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64">
                  <a:moveTo>
                    <a:pt x="46" y="64"/>
                  </a:moveTo>
                  <a:cubicBezTo>
                    <a:pt x="41" y="64"/>
                    <a:pt x="37" y="62"/>
                    <a:pt x="34" y="59"/>
                  </a:cubicBezTo>
                  <a:cubicBezTo>
                    <a:pt x="5" y="30"/>
                    <a:pt x="5" y="30"/>
                    <a:pt x="5" y="30"/>
                  </a:cubicBezTo>
                  <a:cubicBezTo>
                    <a:pt x="2" y="27"/>
                    <a:pt x="0" y="23"/>
                    <a:pt x="0" y="18"/>
                  </a:cubicBezTo>
                  <a:cubicBezTo>
                    <a:pt x="0" y="14"/>
                    <a:pt x="2" y="10"/>
                    <a:pt x="5" y="7"/>
                  </a:cubicBezTo>
                  <a:cubicBezTo>
                    <a:pt x="11" y="0"/>
                    <a:pt x="22" y="0"/>
                    <a:pt x="28" y="7"/>
                  </a:cubicBezTo>
                  <a:cubicBezTo>
                    <a:pt x="57" y="36"/>
                    <a:pt x="57" y="36"/>
                    <a:pt x="57" y="36"/>
                  </a:cubicBezTo>
                  <a:cubicBezTo>
                    <a:pt x="64" y="42"/>
                    <a:pt x="64" y="52"/>
                    <a:pt x="57" y="59"/>
                  </a:cubicBezTo>
                  <a:cubicBezTo>
                    <a:pt x="54" y="62"/>
                    <a:pt x="50" y="64"/>
                    <a:pt x="46" y="64"/>
                  </a:cubicBezTo>
                  <a:close/>
                  <a:moveTo>
                    <a:pt x="17" y="10"/>
                  </a:moveTo>
                  <a:cubicBezTo>
                    <a:pt x="15" y="10"/>
                    <a:pt x="13" y="11"/>
                    <a:pt x="11" y="12"/>
                  </a:cubicBezTo>
                  <a:cubicBezTo>
                    <a:pt x="10" y="14"/>
                    <a:pt x="9" y="16"/>
                    <a:pt x="9" y="18"/>
                  </a:cubicBezTo>
                  <a:cubicBezTo>
                    <a:pt x="9" y="20"/>
                    <a:pt x="10" y="22"/>
                    <a:pt x="11" y="24"/>
                  </a:cubicBezTo>
                  <a:cubicBezTo>
                    <a:pt x="40" y="53"/>
                    <a:pt x="40" y="53"/>
                    <a:pt x="40" y="53"/>
                  </a:cubicBezTo>
                  <a:cubicBezTo>
                    <a:pt x="43" y="56"/>
                    <a:pt x="49" y="56"/>
                    <a:pt x="52" y="53"/>
                  </a:cubicBezTo>
                  <a:cubicBezTo>
                    <a:pt x="55" y="50"/>
                    <a:pt x="55" y="45"/>
                    <a:pt x="52" y="41"/>
                  </a:cubicBezTo>
                  <a:cubicBezTo>
                    <a:pt x="23" y="12"/>
                    <a:pt x="23" y="12"/>
                    <a:pt x="23" y="12"/>
                  </a:cubicBezTo>
                  <a:cubicBezTo>
                    <a:pt x="21" y="11"/>
                    <a:pt x="19" y="10"/>
                    <a:pt x="17" y="10"/>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grpSp>
      <p:grpSp>
        <p:nvGrpSpPr>
          <p:cNvPr id="84" name="Group 83">
            <a:extLst>
              <a:ext uri="{FF2B5EF4-FFF2-40B4-BE49-F238E27FC236}">
                <a16:creationId xmlns:a16="http://schemas.microsoft.com/office/drawing/2014/main" id="{2CDB7480-AFA6-4E2B-F546-FEB2C5BA3619}"/>
              </a:ext>
            </a:extLst>
          </p:cNvPr>
          <p:cNvGrpSpPr>
            <a:grpSpLocks noChangeAspect="1"/>
          </p:cNvGrpSpPr>
          <p:nvPr/>
        </p:nvGrpSpPr>
        <p:grpSpPr>
          <a:xfrm>
            <a:off x="6331092" y="3542160"/>
            <a:ext cx="341253" cy="326700"/>
            <a:chOff x="-4483100" y="-95250"/>
            <a:chExt cx="4541838" cy="4348163"/>
          </a:xfrm>
          <a:solidFill>
            <a:schemeClr val="tx1"/>
          </a:solidFill>
        </p:grpSpPr>
        <p:sp>
          <p:nvSpPr>
            <p:cNvPr id="85" name="Freeform 31">
              <a:extLst>
                <a:ext uri="{FF2B5EF4-FFF2-40B4-BE49-F238E27FC236}">
                  <a16:creationId xmlns:a16="http://schemas.microsoft.com/office/drawing/2014/main" id="{76BE3C70-C87F-C76A-D2C3-A2BE206E15C1}"/>
                </a:ext>
              </a:extLst>
            </p:cNvPr>
            <p:cNvSpPr>
              <a:spLocks/>
            </p:cNvSpPr>
            <p:nvPr/>
          </p:nvSpPr>
          <p:spPr bwMode="auto">
            <a:xfrm>
              <a:off x="-3749675" y="195263"/>
              <a:ext cx="585788" cy="574675"/>
            </a:xfrm>
            <a:custGeom>
              <a:avLst/>
              <a:gdLst>
                <a:gd name="T0" fmla="*/ 128 w 156"/>
                <a:gd name="T1" fmla="*/ 153 h 153"/>
                <a:gd name="T2" fmla="*/ 111 w 156"/>
                <a:gd name="T3" fmla="*/ 146 h 153"/>
                <a:gd name="T4" fmla="*/ 10 w 156"/>
                <a:gd name="T5" fmla="*/ 45 h 153"/>
                <a:gd name="T6" fmla="*/ 10 w 156"/>
                <a:gd name="T7" fmla="*/ 10 h 153"/>
                <a:gd name="T8" fmla="*/ 46 w 156"/>
                <a:gd name="T9" fmla="*/ 10 h 153"/>
                <a:gd name="T10" fmla="*/ 146 w 156"/>
                <a:gd name="T11" fmla="*/ 110 h 153"/>
                <a:gd name="T12" fmla="*/ 146 w 156"/>
                <a:gd name="T13" fmla="*/ 146 h 153"/>
                <a:gd name="T14" fmla="*/ 128 w 156"/>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53">
                  <a:moveTo>
                    <a:pt x="128" y="153"/>
                  </a:moveTo>
                  <a:cubicBezTo>
                    <a:pt x="122" y="153"/>
                    <a:pt x="115" y="151"/>
                    <a:pt x="111" y="146"/>
                  </a:cubicBezTo>
                  <a:cubicBezTo>
                    <a:pt x="10" y="45"/>
                    <a:pt x="10" y="45"/>
                    <a:pt x="10" y="45"/>
                  </a:cubicBezTo>
                  <a:cubicBezTo>
                    <a:pt x="0" y="35"/>
                    <a:pt x="0" y="19"/>
                    <a:pt x="10" y="10"/>
                  </a:cubicBezTo>
                  <a:cubicBezTo>
                    <a:pt x="20" y="0"/>
                    <a:pt x="36" y="0"/>
                    <a:pt x="46" y="10"/>
                  </a:cubicBezTo>
                  <a:cubicBezTo>
                    <a:pt x="146" y="110"/>
                    <a:pt x="146" y="110"/>
                    <a:pt x="146" y="110"/>
                  </a:cubicBezTo>
                  <a:cubicBezTo>
                    <a:pt x="156" y="120"/>
                    <a:pt x="156" y="136"/>
                    <a:pt x="146" y="146"/>
                  </a:cubicBezTo>
                  <a:cubicBezTo>
                    <a:pt x="141" y="151"/>
                    <a:pt x="135" y="153"/>
                    <a:pt x="128" y="153"/>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86" name="Freeform 32">
              <a:extLst>
                <a:ext uri="{FF2B5EF4-FFF2-40B4-BE49-F238E27FC236}">
                  <a16:creationId xmlns:a16="http://schemas.microsoft.com/office/drawing/2014/main" id="{37663BC3-5C6B-EF7E-BE25-EB349C8EB960}"/>
                </a:ext>
              </a:extLst>
            </p:cNvPr>
            <p:cNvSpPr>
              <a:spLocks/>
            </p:cNvSpPr>
            <p:nvPr/>
          </p:nvSpPr>
          <p:spPr bwMode="auto">
            <a:xfrm>
              <a:off x="-2784475" y="-95250"/>
              <a:ext cx="192088" cy="661988"/>
            </a:xfrm>
            <a:custGeom>
              <a:avLst/>
              <a:gdLst>
                <a:gd name="T0" fmla="*/ 26 w 51"/>
                <a:gd name="T1" fmla="*/ 176 h 176"/>
                <a:gd name="T2" fmla="*/ 0 w 51"/>
                <a:gd name="T3" fmla="*/ 151 h 176"/>
                <a:gd name="T4" fmla="*/ 0 w 51"/>
                <a:gd name="T5" fmla="*/ 25 h 176"/>
                <a:gd name="T6" fmla="*/ 26 w 51"/>
                <a:gd name="T7" fmla="*/ 0 h 176"/>
                <a:gd name="T8" fmla="*/ 51 w 51"/>
                <a:gd name="T9" fmla="*/ 25 h 176"/>
                <a:gd name="T10" fmla="*/ 51 w 51"/>
                <a:gd name="T11" fmla="*/ 151 h 176"/>
                <a:gd name="T12" fmla="*/ 26 w 51"/>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51" h="176">
                  <a:moveTo>
                    <a:pt x="26" y="176"/>
                  </a:moveTo>
                  <a:cubicBezTo>
                    <a:pt x="12" y="176"/>
                    <a:pt x="0" y="165"/>
                    <a:pt x="0" y="151"/>
                  </a:cubicBezTo>
                  <a:cubicBezTo>
                    <a:pt x="0" y="25"/>
                    <a:pt x="0" y="25"/>
                    <a:pt x="0" y="25"/>
                  </a:cubicBezTo>
                  <a:cubicBezTo>
                    <a:pt x="0" y="11"/>
                    <a:pt x="12" y="0"/>
                    <a:pt x="26" y="0"/>
                  </a:cubicBezTo>
                  <a:cubicBezTo>
                    <a:pt x="39" y="0"/>
                    <a:pt x="51" y="11"/>
                    <a:pt x="51" y="25"/>
                  </a:cubicBezTo>
                  <a:cubicBezTo>
                    <a:pt x="51" y="151"/>
                    <a:pt x="51" y="151"/>
                    <a:pt x="51" y="151"/>
                  </a:cubicBezTo>
                  <a:cubicBezTo>
                    <a:pt x="51" y="165"/>
                    <a:pt x="39" y="176"/>
                    <a:pt x="26" y="176"/>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87" name="Freeform 33">
              <a:extLst>
                <a:ext uri="{FF2B5EF4-FFF2-40B4-BE49-F238E27FC236}">
                  <a16:creationId xmlns:a16="http://schemas.microsoft.com/office/drawing/2014/main" id="{33B3F507-71CE-403E-6D0B-DB3FBB93B9FB}"/>
                </a:ext>
              </a:extLst>
            </p:cNvPr>
            <p:cNvSpPr>
              <a:spLocks/>
            </p:cNvSpPr>
            <p:nvPr/>
          </p:nvSpPr>
          <p:spPr bwMode="auto">
            <a:xfrm>
              <a:off x="-4027487" y="1228725"/>
              <a:ext cx="660400" cy="188913"/>
            </a:xfrm>
            <a:custGeom>
              <a:avLst/>
              <a:gdLst>
                <a:gd name="T0" fmla="*/ 151 w 176"/>
                <a:gd name="T1" fmla="*/ 50 h 50"/>
                <a:gd name="T2" fmla="*/ 25 w 176"/>
                <a:gd name="T3" fmla="*/ 50 h 50"/>
                <a:gd name="T4" fmla="*/ 0 w 176"/>
                <a:gd name="T5" fmla="*/ 25 h 50"/>
                <a:gd name="T6" fmla="*/ 25 w 176"/>
                <a:gd name="T7" fmla="*/ 0 h 50"/>
                <a:gd name="T8" fmla="*/ 151 w 176"/>
                <a:gd name="T9" fmla="*/ 0 h 50"/>
                <a:gd name="T10" fmla="*/ 176 w 176"/>
                <a:gd name="T11" fmla="*/ 25 h 50"/>
                <a:gd name="T12" fmla="*/ 151 w 176"/>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176" h="50">
                  <a:moveTo>
                    <a:pt x="151" y="50"/>
                  </a:moveTo>
                  <a:cubicBezTo>
                    <a:pt x="25" y="50"/>
                    <a:pt x="25" y="50"/>
                    <a:pt x="25" y="50"/>
                  </a:cubicBezTo>
                  <a:cubicBezTo>
                    <a:pt x="11" y="50"/>
                    <a:pt x="0" y="39"/>
                    <a:pt x="0" y="25"/>
                  </a:cubicBezTo>
                  <a:cubicBezTo>
                    <a:pt x="0" y="11"/>
                    <a:pt x="11" y="0"/>
                    <a:pt x="25" y="0"/>
                  </a:cubicBezTo>
                  <a:cubicBezTo>
                    <a:pt x="151" y="0"/>
                    <a:pt x="151" y="0"/>
                    <a:pt x="151" y="0"/>
                  </a:cubicBezTo>
                  <a:cubicBezTo>
                    <a:pt x="165" y="0"/>
                    <a:pt x="176" y="11"/>
                    <a:pt x="176" y="25"/>
                  </a:cubicBezTo>
                  <a:cubicBezTo>
                    <a:pt x="176" y="39"/>
                    <a:pt x="165" y="50"/>
                    <a:pt x="151" y="50"/>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88" name="Freeform 34">
              <a:extLst>
                <a:ext uri="{FF2B5EF4-FFF2-40B4-BE49-F238E27FC236}">
                  <a16:creationId xmlns:a16="http://schemas.microsoft.com/office/drawing/2014/main" id="{E1526F59-70D8-CE8E-87BE-681C30372C05}"/>
                </a:ext>
              </a:extLst>
            </p:cNvPr>
            <p:cNvSpPr>
              <a:spLocks/>
            </p:cNvSpPr>
            <p:nvPr/>
          </p:nvSpPr>
          <p:spPr bwMode="auto">
            <a:xfrm>
              <a:off x="-4483100" y="2082800"/>
              <a:ext cx="2168525" cy="2170113"/>
            </a:xfrm>
            <a:custGeom>
              <a:avLst/>
              <a:gdLst>
                <a:gd name="T0" fmla="*/ 254 w 577"/>
                <a:gd name="T1" fmla="*/ 577 h 577"/>
                <a:gd name="T2" fmla="*/ 112 w 577"/>
                <a:gd name="T3" fmla="*/ 518 h 577"/>
                <a:gd name="T4" fmla="*/ 59 w 577"/>
                <a:gd name="T5" fmla="*/ 465 h 577"/>
                <a:gd name="T6" fmla="*/ 0 w 577"/>
                <a:gd name="T7" fmla="*/ 323 h 577"/>
                <a:gd name="T8" fmla="*/ 59 w 577"/>
                <a:gd name="T9" fmla="*/ 181 h 577"/>
                <a:gd name="T10" fmla="*/ 230 w 577"/>
                <a:gd name="T11" fmla="*/ 10 h 577"/>
                <a:gd name="T12" fmla="*/ 265 w 577"/>
                <a:gd name="T13" fmla="*/ 10 h 577"/>
                <a:gd name="T14" fmla="*/ 265 w 577"/>
                <a:gd name="T15" fmla="*/ 45 h 577"/>
                <a:gd name="T16" fmla="*/ 94 w 577"/>
                <a:gd name="T17" fmla="*/ 216 h 577"/>
                <a:gd name="T18" fmla="*/ 50 w 577"/>
                <a:gd name="T19" fmla="*/ 323 h 577"/>
                <a:gd name="T20" fmla="*/ 94 w 577"/>
                <a:gd name="T21" fmla="*/ 429 h 577"/>
                <a:gd name="T22" fmla="*/ 147 w 577"/>
                <a:gd name="T23" fmla="*/ 483 h 577"/>
                <a:gd name="T24" fmla="*/ 361 w 577"/>
                <a:gd name="T25" fmla="*/ 483 h 577"/>
                <a:gd name="T26" fmla="*/ 532 w 577"/>
                <a:gd name="T27" fmla="*/ 312 h 577"/>
                <a:gd name="T28" fmla="*/ 567 w 577"/>
                <a:gd name="T29" fmla="*/ 312 h 577"/>
                <a:gd name="T30" fmla="*/ 567 w 577"/>
                <a:gd name="T31" fmla="*/ 347 h 577"/>
                <a:gd name="T32" fmla="*/ 396 w 577"/>
                <a:gd name="T33" fmla="*/ 518 h 577"/>
                <a:gd name="T34" fmla="*/ 254 w 577"/>
                <a:gd name="T35"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7" h="577">
                  <a:moveTo>
                    <a:pt x="254" y="577"/>
                  </a:moveTo>
                  <a:cubicBezTo>
                    <a:pt x="200" y="577"/>
                    <a:pt x="150" y="556"/>
                    <a:pt x="112" y="518"/>
                  </a:cubicBezTo>
                  <a:cubicBezTo>
                    <a:pt x="59" y="465"/>
                    <a:pt x="59" y="465"/>
                    <a:pt x="59" y="465"/>
                  </a:cubicBezTo>
                  <a:cubicBezTo>
                    <a:pt x="21" y="427"/>
                    <a:pt x="0" y="377"/>
                    <a:pt x="0" y="323"/>
                  </a:cubicBezTo>
                  <a:cubicBezTo>
                    <a:pt x="0" y="269"/>
                    <a:pt x="21" y="219"/>
                    <a:pt x="59" y="181"/>
                  </a:cubicBezTo>
                  <a:cubicBezTo>
                    <a:pt x="230" y="10"/>
                    <a:pt x="230" y="10"/>
                    <a:pt x="230" y="10"/>
                  </a:cubicBezTo>
                  <a:cubicBezTo>
                    <a:pt x="239" y="0"/>
                    <a:pt x="255" y="0"/>
                    <a:pt x="265" y="10"/>
                  </a:cubicBezTo>
                  <a:cubicBezTo>
                    <a:pt x="275" y="19"/>
                    <a:pt x="275" y="35"/>
                    <a:pt x="265" y="45"/>
                  </a:cubicBezTo>
                  <a:cubicBezTo>
                    <a:pt x="94" y="216"/>
                    <a:pt x="94" y="216"/>
                    <a:pt x="94" y="216"/>
                  </a:cubicBezTo>
                  <a:cubicBezTo>
                    <a:pt x="66" y="245"/>
                    <a:pt x="50" y="282"/>
                    <a:pt x="50" y="323"/>
                  </a:cubicBezTo>
                  <a:cubicBezTo>
                    <a:pt x="50" y="363"/>
                    <a:pt x="66" y="401"/>
                    <a:pt x="94" y="429"/>
                  </a:cubicBezTo>
                  <a:cubicBezTo>
                    <a:pt x="147" y="483"/>
                    <a:pt x="147" y="483"/>
                    <a:pt x="147" y="483"/>
                  </a:cubicBezTo>
                  <a:cubicBezTo>
                    <a:pt x="204" y="539"/>
                    <a:pt x="304" y="539"/>
                    <a:pt x="361" y="483"/>
                  </a:cubicBezTo>
                  <a:cubicBezTo>
                    <a:pt x="532" y="312"/>
                    <a:pt x="532" y="312"/>
                    <a:pt x="532" y="312"/>
                  </a:cubicBezTo>
                  <a:cubicBezTo>
                    <a:pt x="542" y="302"/>
                    <a:pt x="557" y="302"/>
                    <a:pt x="567" y="312"/>
                  </a:cubicBezTo>
                  <a:cubicBezTo>
                    <a:pt x="577" y="322"/>
                    <a:pt x="577" y="338"/>
                    <a:pt x="567" y="347"/>
                  </a:cubicBezTo>
                  <a:cubicBezTo>
                    <a:pt x="396" y="518"/>
                    <a:pt x="396" y="518"/>
                    <a:pt x="396" y="518"/>
                  </a:cubicBezTo>
                  <a:cubicBezTo>
                    <a:pt x="358" y="556"/>
                    <a:pt x="308" y="577"/>
                    <a:pt x="254" y="577"/>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89" name="Freeform 35">
              <a:extLst>
                <a:ext uri="{FF2B5EF4-FFF2-40B4-BE49-F238E27FC236}">
                  <a16:creationId xmlns:a16="http://schemas.microsoft.com/office/drawing/2014/main" id="{60EF13E1-6CD7-ED09-CC7A-AE90F735339E}"/>
                </a:ext>
              </a:extLst>
            </p:cNvPr>
            <p:cNvSpPr>
              <a:spLocks/>
            </p:cNvSpPr>
            <p:nvPr/>
          </p:nvSpPr>
          <p:spPr bwMode="auto">
            <a:xfrm>
              <a:off x="-1666875" y="1228725"/>
              <a:ext cx="1725613" cy="1887538"/>
            </a:xfrm>
            <a:custGeom>
              <a:avLst/>
              <a:gdLst>
                <a:gd name="T0" fmla="*/ 250 w 459"/>
                <a:gd name="T1" fmla="*/ 502 h 502"/>
                <a:gd name="T2" fmla="*/ 25 w 459"/>
                <a:gd name="T3" fmla="*/ 502 h 502"/>
                <a:gd name="T4" fmla="*/ 0 w 459"/>
                <a:gd name="T5" fmla="*/ 477 h 502"/>
                <a:gd name="T6" fmla="*/ 25 w 459"/>
                <a:gd name="T7" fmla="*/ 452 h 502"/>
                <a:gd name="T8" fmla="*/ 250 w 459"/>
                <a:gd name="T9" fmla="*/ 452 h 502"/>
                <a:gd name="T10" fmla="*/ 409 w 459"/>
                <a:gd name="T11" fmla="*/ 305 h 502"/>
                <a:gd name="T12" fmla="*/ 409 w 459"/>
                <a:gd name="T13" fmla="*/ 205 h 502"/>
                <a:gd name="T14" fmla="*/ 252 w 459"/>
                <a:gd name="T15" fmla="*/ 50 h 502"/>
                <a:gd name="T16" fmla="*/ 25 w 459"/>
                <a:gd name="T17" fmla="*/ 50 h 502"/>
                <a:gd name="T18" fmla="*/ 0 w 459"/>
                <a:gd name="T19" fmla="*/ 25 h 502"/>
                <a:gd name="T20" fmla="*/ 25 w 459"/>
                <a:gd name="T21" fmla="*/ 0 h 502"/>
                <a:gd name="T22" fmla="*/ 252 w 459"/>
                <a:gd name="T23" fmla="*/ 0 h 502"/>
                <a:gd name="T24" fmla="*/ 459 w 459"/>
                <a:gd name="T25" fmla="*/ 205 h 502"/>
                <a:gd name="T26" fmla="*/ 459 w 459"/>
                <a:gd name="T27" fmla="*/ 305 h 502"/>
                <a:gd name="T28" fmla="*/ 250 w 459"/>
                <a:gd name="T29"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502">
                  <a:moveTo>
                    <a:pt x="250" y="502"/>
                  </a:moveTo>
                  <a:cubicBezTo>
                    <a:pt x="25" y="502"/>
                    <a:pt x="25" y="502"/>
                    <a:pt x="25" y="502"/>
                  </a:cubicBezTo>
                  <a:cubicBezTo>
                    <a:pt x="12" y="502"/>
                    <a:pt x="0" y="491"/>
                    <a:pt x="0" y="477"/>
                  </a:cubicBezTo>
                  <a:cubicBezTo>
                    <a:pt x="0" y="463"/>
                    <a:pt x="12" y="452"/>
                    <a:pt x="25" y="452"/>
                  </a:cubicBezTo>
                  <a:cubicBezTo>
                    <a:pt x="250" y="452"/>
                    <a:pt x="250" y="452"/>
                    <a:pt x="250" y="452"/>
                  </a:cubicBezTo>
                  <a:cubicBezTo>
                    <a:pt x="336" y="452"/>
                    <a:pt x="409" y="385"/>
                    <a:pt x="409" y="305"/>
                  </a:cubicBezTo>
                  <a:cubicBezTo>
                    <a:pt x="409" y="205"/>
                    <a:pt x="409" y="205"/>
                    <a:pt x="409" y="205"/>
                  </a:cubicBezTo>
                  <a:cubicBezTo>
                    <a:pt x="409" y="122"/>
                    <a:pt x="335" y="50"/>
                    <a:pt x="252" y="50"/>
                  </a:cubicBezTo>
                  <a:cubicBezTo>
                    <a:pt x="25" y="50"/>
                    <a:pt x="25" y="50"/>
                    <a:pt x="25" y="50"/>
                  </a:cubicBezTo>
                  <a:cubicBezTo>
                    <a:pt x="12" y="50"/>
                    <a:pt x="0" y="39"/>
                    <a:pt x="0" y="25"/>
                  </a:cubicBezTo>
                  <a:cubicBezTo>
                    <a:pt x="0" y="11"/>
                    <a:pt x="12" y="0"/>
                    <a:pt x="25" y="0"/>
                  </a:cubicBezTo>
                  <a:cubicBezTo>
                    <a:pt x="252" y="0"/>
                    <a:pt x="252" y="0"/>
                    <a:pt x="252" y="0"/>
                  </a:cubicBezTo>
                  <a:cubicBezTo>
                    <a:pt x="362" y="0"/>
                    <a:pt x="459" y="96"/>
                    <a:pt x="459" y="205"/>
                  </a:cubicBezTo>
                  <a:cubicBezTo>
                    <a:pt x="459" y="305"/>
                    <a:pt x="459" y="305"/>
                    <a:pt x="459" y="305"/>
                  </a:cubicBezTo>
                  <a:cubicBezTo>
                    <a:pt x="459" y="412"/>
                    <a:pt x="363" y="502"/>
                    <a:pt x="250" y="502"/>
                  </a:cubicBezTo>
                  <a:close/>
                </a:path>
              </a:pathLst>
            </a:custGeom>
            <a:grp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grpSp>
      <p:sp>
        <p:nvSpPr>
          <p:cNvPr id="90" name="Freeform 39">
            <a:extLst>
              <a:ext uri="{FF2B5EF4-FFF2-40B4-BE49-F238E27FC236}">
                <a16:creationId xmlns:a16="http://schemas.microsoft.com/office/drawing/2014/main" id="{D0B6A1E5-A917-A48F-2CDD-5DEEBAB575C3}"/>
              </a:ext>
            </a:extLst>
          </p:cNvPr>
          <p:cNvSpPr>
            <a:spLocks/>
          </p:cNvSpPr>
          <p:nvPr/>
        </p:nvSpPr>
        <p:spPr bwMode="auto">
          <a:xfrm>
            <a:off x="6386198" y="4024837"/>
            <a:ext cx="326151" cy="196001"/>
          </a:xfrm>
          <a:custGeom>
            <a:avLst/>
            <a:gdLst>
              <a:gd name="T0" fmla="*/ 22 w 886"/>
              <a:gd name="T1" fmla="*/ 531 h 531"/>
              <a:gd name="T2" fmla="*/ 9 w 886"/>
              <a:gd name="T3" fmla="*/ 526 h 531"/>
              <a:gd name="T4" fmla="*/ 7 w 886"/>
              <a:gd name="T5" fmla="*/ 499 h 531"/>
              <a:gd name="T6" fmla="*/ 321 w 886"/>
              <a:gd name="T7" fmla="*/ 146 h 531"/>
              <a:gd name="T8" fmla="*/ 348 w 886"/>
              <a:gd name="T9" fmla="*/ 144 h 531"/>
              <a:gd name="T10" fmla="*/ 568 w 886"/>
              <a:gd name="T11" fmla="*/ 328 h 531"/>
              <a:gd name="T12" fmla="*/ 850 w 886"/>
              <a:gd name="T13" fmla="*/ 9 h 531"/>
              <a:gd name="T14" fmla="*/ 877 w 886"/>
              <a:gd name="T15" fmla="*/ 7 h 531"/>
              <a:gd name="T16" fmla="*/ 879 w 886"/>
              <a:gd name="T17" fmla="*/ 35 h 531"/>
              <a:gd name="T18" fmla="*/ 585 w 886"/>
              <a:gd name="T19" fmla="*/ 368 h 531"/>
              <a:gd name="T20" fmla="*/ 558 w 886"/>
              <a:gd name="T21" fmla="*/ 370 h 531"/>
              <a:gd name="T22" fmla="*/ 337 w 886"/>
              <a:gd name="T23" fmla="*/ 186 h 531"/>
              <a:gd name="T24" fmla="*/ 36 w 886"/>
              <a:gd name="T25" fmla="*/ 525 h 531"/>
              <a:gd name="T26" fmla="*/ 22 w 886"/>
              <a:gd name="T27" fmla="*/ 531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6" h="531">
                <a:moveTo>
                  <a:pt x="22" y="531"/>
                </a:moveTo>
                <a:cubicBezTo>
                  <a:pt x="17" y="531"/>
                  <a:pt x="12" y="530"/>
                  <a:pt x="9" y="526"/>
                </a:cubicBezTo>
                <a:cubicBezTo>
                  <a:pt x="0" y="519"/>
                  <a:pt x="0" y="507"/>
                  <a:pt x="7" y="499"/>
                </a:cubicBezTo>
                <a:cubicBezTo>
                  <a:pt x="321" y="146"/>
                  <a:pt x="321" y="146"/>
                  <a:pt x="321" y="146"/>
                </a:cubicBezTo>
                <a:cubicBezTo>
                  <a:pt x="328" y="138"/>
                  <a:pt x="340" y="137"/>
                  <a:pt x="348" y="144"/>
                </a:cubicBezTo>
                <a:cubicBezTo>
                  <a:pt x="568" y="328"/>
                  <a:pt x="568" y="328"/>
                  <a:pt x="568" y="328"/>
                </a:cubicBezTo>
                <a:cubicBezTo>
                  <a:pt x="850" y="9"/>
                  <a:pt x="850" y="9"/>
                  <a:pt x="850" y="9"/>
                </a:cubicBezTo>
                <a:cubicBezTo>
                  <a:pt x="857" y="0"/>
                  <a:pt x="869" y="0"/>
                  <a:pt x="877" y="7"/>
                </a:cubicBezTo>
                <a:cubicBezTo>
                  <a:pt x="885" y="14"/>
                  <a:pt x="886" y="26"/>
                  <a:pt x="879" y="35"/>
                </a:cubicBezTo>
                <a:cubicBezTo>
                  <a:pt x="585" y="368"/>
                  <a:pt x="585" y="368"/>
                  <a:pt x="585" y="368"/>
                </a:cubicBezTo>
                <a:cubicBezTo>
                  <a:pt x="578" y="376"/>
                  <a:pt x="566" y="377"/>
                  <a:pt x="558" y="370"/>
                </a:cubicBezTo>
                <a:cubicBezTo>
                  <a:pt x="337" y="186"/>
                  <a:pt x="337" y="186"/>
                  <a:pt x="337" y="186"/>
                </a:cubicBezTo>
                <a:cubicBezTo>
                  <a:pt x="36" y="525"/>
                  <a:pt x="36" y="525"/>
                  <a:pt x="36" y="525"/>
                </a:cubicBezTo>
                <a:cubicBezTo>
                  <a:pt x="32" y="529"/>
                  <a:pt x="27" y="531"/>
                  <a:pt x="22" y="531"/>
                </a:cubicBezTo>
                <a:close/>
              </a:path>
            </a:pathLst>
          </a:custGeom>
          <a:solidFill>
            <a:schemeClr val="tx1"/>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91" name="Freeform 39">
            <a:extLst>
              <a:ext uri="{FF2B5EF4-FFF2-40B4-BE49-F238E27FC236}">
                <a16:creationId xmlns:a16="http://schemas.microsoft.com/office/drawing/2014/main" id="{754606AF-D9EB-CCCA-F3F6-3AD236BF56CC}"/>
              </a:ext>
            </a:extLst>
          </p:cNvPr>
          <p:cNvSpPr>
            <a:spLocks/>
          </p:cNvSpPr>
          <p:nvPr/>
        </p:nvSpPr>
        <p:spPr bwMode="auto">
          <a:xfrm>
            <a:off x="6386198" y="4024837"/>
            <a:ext cx="326151" cy="196001"/>
          </a:xfrm>
          <a:custGeom>
            <a:avLst/>
            <a:gdLst>
              <a:gd name="T0" fmla="*/ 22 w 886"/>
              <a:gd name="T1" fmla="*/ 531 h 531"/>
              <a:gd name="T2" fmla="*/ 9 w 886"/>
              <a:gd name="T3" fmla="*/ 526 h 531"/>
              <a:gd name="T4" fmla="*/ 7 w 886"/>
              <a:gd name="T5" fmla="*/ 499 h 531"/>
              <a:gd name="T6" fmla="*/ 321 w 886"/>
              <a:gd name="T7" fmla="*/ 146 h 531"/>
              <a:gd name="T8" fmla="*/ 348 w 886"/>
              <a:gd name="T9" fmla="*/ 144 h 531"/>
              <a:gd name="T10" fmla="*/ 568 w 886"/>
              <a:gd name="T11" fmla="*/ 328 h 531"/>
              <a:gd name="T12" fmla="*/ 850 w 886"/>
              <a:gd name="T13" fmla="*/ 9 h 531"/>
              <a:gd name="T14" fmla="*/ 877 w 886"/>
              <a:gd name="T15" fmla="*/ 7 h 531"/>
              <a:gd name="T16" fmla="*/ 879 w 886"/>
              <a:gd name="T17" fmla="*/ 35 h 531"/>
              <a:gd name="T18" fmla="*/ 585 w 886"/>
              <a:gd name="T19" fmla="*/ 368 h 531"/>
              <a:gd name="T20" fmla="*/ 558 w 886"/>
              <a:gd name="T21" fmla="*/ 370 h 531"/>
              <a:gd name="T22" fmla="*/ 337 w 886"/>
              <a:gd name="T23" fmla="*/ 186 h 531"/>
              <a:gd name="T24" fmla="*/ 36 w 886"/>
              <a:gd name="T25" fmla="*/ 525 h 531"/>
              <a:gd name="T26" fmla="*/ 22 w 886"/>
              <a:gd name="T27" fmla="*/ 531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6" h="531">
                <a:moveTo>
                  <a:pt x="22" y="531"/>
                </a:moveTo>
                <a:cubicBezTo>
                  <a:pt x="17" y="531"/>
                  <a:pt x="12" y="530"/>
                  <a:pt x="9" y="526"/>
                </a:cubicBezTo>
                <a:cubicBezTo>
                  <a:pt x="0" y="519"/>
                  <a:pt x="0" y="507"/>
                  <a:pt x="7" y="499"/>
                </a:cubicBezTo>
                <a:cubicBezTo>
                  <a:pt x="321" y="146"/>
                  <a:pt x="321" y="146"/>
                  <a:pt x="321" y="146"/>
                </a:cubicBezTo>
                <a:cubicBezTo>
                  <a:pt x="328" y="138"/>
                  <a:pt x="340" y="137"/>
                  <a:pt x="348" y="144"/>
                </a:cubicBezTo>
                <a:cubicBezTo>
                  <a:pt x="568" y="328"/>
                  <a:pt x="568" y="328"/>
                  <a:pt x="568" y="328"/>
                </a:cubicBezTo>
                <a:cubicBezTo>
                  <a:pt x="850" y="9"/>
                  <a:pt x="850" y="9"/>
                  <a:pt x="850" y="9"/>
                </a:cubicBezTo>
                <a:cubicBezTo>
                  <a:pt x="857" y="0"/>
                  <a:pt x="869" y="0"/>
                  <a:pt x="877" y="7"/>
                </a:cubicBezTo>
                <a:cubicBezTo>
                  <a:pt x="885" y="14"/>
                  <a:pt x="886" y="26"/>
                  <a:pt x="879" y="35"/>
                </a:cubicBezTo>
                <a:cubicBezTo>
                  <a:pt x="585" y="368"/>
                  <a:pt x="585" y="368"/>
                  <a:pt x="585" y="368"/>
                </a:cubicBezTo>
                <a:cubicBezTo>
                  <a:pt x="578" y="376"/>
                  <a:pt x="566" y="377"/>
                  <a:pt x="558" y="370"/>
                </a:cubicBezTo>
                <a:cubicBezTo>
                  <a:pt x="337" y="186"/>
                  <a:pt x="337" y="186"/>
                  <a:pt x="337" y="186"/>
                </a:cubicBezTo>
                <a:cubicBezTo>
                  <a:pt x="36" y="525"/>
                  <a:pt x="36" y="525"/>
                  <a:pt x="36" y="525"/>
                </a:cubicBezTo>
                <a:cubicBezTo>
                  <a:pt x="32" y="529"/>
                  <a:pt x="27" y="531"/>
                  <a:pt x="22" y="531"/>
                </a:cubicBezTo>
                <a:close/>
              </a:path>
            </a:pathLst>
          </a:custGeom>
          <a:solidFill>
            <a:schemeClr val="tx1"/>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92" name="Freeform 40">
            <a:extLst>
              <a:ext uri="{FF2B5EF4-FFF2-40B4-BE49-F238E27FC236}">
                <a16:creationId xmlns:a16="http://schemas.microsoft.com/office/drawing/2014/main" id="{268C052A-81F2-3FFB-3675-47BC09BDE86E}"/>
              </a:ext>
            </a:extLst>
          </p:cNvPr>
          <p:cNvSpPr>
            <a:spLocks/>
          </p:cNvSpPr>
          <p:nvPr/>
        </p:nvSpPr>
        <p:spPr bwMode="auto">
          <a:xfrm>
            <a:off x="6635206" y="3992292"/>
            <a:ext cx="114619" cy="101107"/>
          </a:xfrm>
          <a:custGeom>
            <a:avLst/>
            <a:gdLst>
              <a:gd name="T0" fmla="*/ 291 w 311"/>
              <a:gd name="T1" fmla="*/ 274 h 274"/>
              <a:gd name="T2" fmla="*/ 272 w 311"/>
              <a:gd name="T3" fmla="*/ 254 h 274"/>
              <a:gd name="T4" fmla="*/ 272 w 311"/>
              <a:gd name="T5" fmla="*/ 39 h 274"/>
              <a:gd name="T6" fmla="*/ 19 w 311"/>
              <a:gd name="T7" fmla="*/ 39 h 274"/>
              <a:gd name="T8" fmla="*/ 0 w 311"/>
              <a:gd name="T9" fmla="*/ 20 h 274"/>
              <a:gd name="T10" fmla="*/ 19 w 311"/>
              <a:gd name="T11" fmla="*/ 0 h 274"/>
              <a:gd name="T12" fmla="*/ 291 w 311"/>
              <a:gd name="T13" fmla="*/ 0 h 274"/>
              <a:gd name="T14" fmla="*/ 311 w 311"/>
              <a:gd name="T15" fmla="*/ 20 h 274"/>
              <a:gd name="T16" fmla="*/ 311 w 311"/>
              <a:gd name="T17" fmla="*/ 254 h 274"/>
              <a:gd name="T18" fmla="*/ 291 w 311"/>
              <a:gd name="T19"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 h="274">
                <a:moveTo>
                  <a:pt x="291" y="274"/>
                </a:moveTo>
                <a:cubicBezTo>
                  <a:pt x="281" y="274"/>
                  <a:pt x="272" y="265"/>
                  <a:pt x="272" y="254"/>
                </a:cubicBezTo>
                <a:cubicBezTo>
                  <a:pt x="272" y="39"/>
                  <a:pt x="272" y="39"/>
                  <a:pt x="272" y="39"/>
                </a:cubicBezTo>
                <a:cubicBezTo>
                  <a:pt x="19" y="39"/>
                  <a:pt x="19" y="39"/>
                  <a:pt x="19" y="39"/>
                </a:cubicBezTo>
                <a:cubicBezTo>
                  <a:pt x="9" y="39"/>
                  <a:pt x="0" y="30"/>
                  <a:pt x="0" y="20"/>
                </a:cubicBezTo>
                <a:cubicBezTo>
                  <a:pt x="0" y="9"/>
                  <a:pt x="9" y="0"/>
                  <a:pt x="19" y="0"/>
                </a:cubicBezTo>
                <a:cubicBezTo>
                  <a:pt x="291" y="0"/>
                  <a:pt x="291" y="0"/>
                  <a:pt x="291" y="0"/>
                </a:cubicBezTo>
                <a:cubicBezTo>
                  <a:pt x="302" y="0"/>
                  <a:pt x="311" y="9"/>
                  <a:pt x="311" y="20"/>
                </a:cubicBezTo>
                <a:cubicBezTo>
                  <a:pt x="311" y="254"/>
                  <a:pt x="311" y="254"/>
                  <a:pt x="311" y="254"/>
                </a:cubicBezTo>
                <a:cubicBezTo>
                  <a:pt x="311" y="265"/>
                  <a:pt x="302" y="274"/>
                  <a:pt x="291" y="274"/>
                </a:cubicBezTo>
                <a:close/>
              </a:path>
            </a:pathLst>
          </a:custGeom>
          <a:solidFill>
            <a:schemeClr val="tx1"/>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93" name="Freeform 44">
            <a:extLst>
              <a:ext uri="{FF2B5EF4-FFF2-40B4-BE49-F238E27FC236}">
                <a16:creationId xmlns:a16="http://schemas.microsoft.com/office/drawing/2014/main" id="{B916876E-394F-F8A5-E5B8-150AD8A71F47}"/>
              </a:ext>
            </a:extLst>
          </p:cNvPr>
          <p:cNvSpPr>
            <a:spLocks/>
          </p:cNvSpPr>
          <p:nvPr/>
        </p:nvSpPr>
        <p:spPr bwMode="auto">
          <a:xfrm>
            <a:off x="6037044" y="4053272"/>
            <a:ext cx="12049" cy="104183"/>
          </a:xfrm>
          <a:custGeom>
            <a:avLst/>
            <a:gdLst>
              <a:gd name="T0" fmla="*/ 49 w 98"/>
              <a:gd name="T1" fmla="*/ 848 h 848"/>
              <a:gd name="T2" fmla="*/ 0 w 98"/>
              <a:gd name="T3" fmla="*/ 799 h 848"/>
              <a:gd name="T4" fmla="*/ 0 w 98"/>
              <a:gd name="T5" fmla="*/ 49 h 848"/>
              <a:gd name="T6" fmla="*/ 49 w 98"/>
              <a:gd name="T7" fmla="*/ 0 h 848"/>
              <a:gd name="T8" fmla="*/ 98 w 98"/>
              <a:gd name="T9" fmla="*/ 49 h 848"/>
              <a:gd name="T10" fmla="*/ 98 w 98"/>
              <a:gd name="T11" fmla="*/ 799 h 848"/>
              <a:gd name="T12" fmla="*/ 49 w 98"/>
              <a:gd name="T13" fmla="*/ 848 h 848"/>
            </a:gdLst>
            <a:ahLst/>
            <a:cxnLst>
              <a:cxn ang="0">
                <a:pos x="T0" y="T1"/>
              </a:cxn>
              <a:cxn ang="0">
                <a:pos x="T2" y="T3"/>
              </a:cxn>
              <a:cxn ang="0">
                <a:pos x="T4" y="T5"/>
              </a:cxn>
              <a:cxn ang="0">
                <a:pos x="T6" y="T7"/>
              </a:cxn>
              <a:cxn ang="0">
                <a:pos x="T8" y="T9"/>
              </a:cxn>
              <a:cxn ang="0">
                <a:pos x="T10" y="T11"/>
              </a:cxn>
              <a:cxn ang="0">
                <a:pos x="T12" y="T13"/>
              </a:cxn>
            </a:cxnLst>
            <a:rect l="0" t="0" r="r" b="b"/>
            <a:pathLst>
              <a:path w="98" h="848">
                <a:moveTo>
                  <a:pt x="49" y="848"/>
                </a:moveTo>
                <a:cubicBezTo>
                  <a:pt x="22" y="848"/>
                  <a:pt x="0" y="826"/>
                  <a:pt x="0" y="799"/>
                </a:cubicBezTo>
                <a:cubicBezTo>
                  <a:pt x="0" y="49"/>
                  <a:pt x="0" y="49"/>
                  <a:pt x="0" y="49"/>
                </a:cubicBezTo>
                <a:cubicBezTo>
                  <a:pt x="0" y="22"/>
                  <a:pt x="22" y="0"/>
                  <a:pt x="49" y="0"/>
                </a:cubicBezTo>
                <a:cubicBezTo>
                  <a:pt x="76" y="0"/>
                  <a:pt x="98" y="22"/>
                  <a:pt x="98" y="49"/>
                </a:cubicBezTo>
                <a:cubicBezTo>
                  <a:pt x="98" y="799"/>
                  <a:pt x="98" y="799"/>
                  <a:pt x="98" y="799"/>
                </a:cubicBezTo>
                <a:cubicBezTo>
                  <a:pt x="98" y="826"/>
                  <a:pt x="76" y="848"/>
                  <a:pt x="49" y="848"/>
                </a:cubicBezTo>
                <a:close/>
              </a:path>
            </a:pathLst>
          </a:custGeom>
          <a:solidFill>
            <a:schemeClr val="tx1"/>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94" name="Freeform 45">
            <a:extLst>
              <a:ext uri="{FF2B5EF4-FFF2-40B4-BE49-F238E27FC236}">
                <a16:creationId xmlns:a16="http://schemas.microsoft.com/office/drawing/2014/main" id="{29E2A969-9E67-64A5-DF74-6917EE4EDE37}"/>
              </a:ext>
            </a:extLst>
          </p:cNvPr>
          <p:cNvSpPr>
            <a:spLocks noEditPoints="1"/>
          </p:cNvSpPr>
          <p:nvPr/>
        </p:nvSpPr>
        <p:spPr bwMode="auto">
          <a:xfrm>
            <a:off x="5904400" y="3960411"/>
            <a:ext cx="277390" cy="277649"/>
          </a:xfrm>
          <a:custGeom>
            <a:avLst/>
            <a:gdLst>
              <a:gd name="T0" fmla="*/ 2209 w 2258"/>
              <a:gd name="T1" fmla="*/ 2260 h 2260"/>
              <a:gd name="T2" fmla="*/ 2207 w 2258"/>
              <a:gd name="T3" fmla="*/ 2260 h 2260"/>
              <a:gd name="T4" fmla="*/ 51 w 2258"/>
              <a:gd name="T5" fmla="*/ 2260 h 2260"/>
              <a:gd name="T6" fmla="*/ 9 w 2258"/>
              <a:gd name="T7" fmla="*/ 2237 h 2260"/>
              <a:gd name="T8" fmla="*/ 7 w 2258"/>
              <a:gd name="T9" fmla="*/ 2189 h 2260"/>
              <a:gd name="T10" fmla="*/ 1085 w 2258"/>
              <a:gd name="T11" fmla="*/ 33 h 2260"/>
              <a:gd name="T12" fmla="*/ 1173 w 2258"/>
              <a:gd name="T13" fmla="*/ 33 h 2260"/>
              <a:gd name="T14" fmla="*/ 2246 w 2258"/>
              <a:gd name="T15" fmla="*/ 2178 h 2260"/>
              <a:gd name="T16" fmla="*/ 2258 w 2258"/>
              <a:gd name="T17" fmla="*/ 2211 h 2260"/>
              <a:gd name="T18" fmla="*/ 2209 w 2258"/>
              <a:gd name="T19" fmla="*/ 2260 h 2260"/>
              <a:gd name="T20" fmla="*/ 130 w 2258"/>
              <a:gd name="T21" fmla="*/ 2162 h 2260"/>
              <a:gd name="T22" fmla="*/ 2128 w 2258"/>
              <a:gd name="T23" fmla="*/ 2162 h 2260"/>
              <a:gd name="T24" fmla="*/ 1129 w 2258"/>
              <a:gd name="T25" fmla="*/ 164 h 2260"/>
              <a:gd name="T26" fmla="*/ 130 w 2258"/>
              <a:gd name="T27" fmla="*/ 2162 h 2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8" h="2260">
                <a:moveTo>
                  <a:pt x="2209" y="2260"/>
                </a:moveTo>
                <a:cubicBezTo>
                  <a:pt x="2209" y="2260"/>
                  <a:pt x="2208" y="2260"/>
                  <a:pt x="2207" y="2260"/>
                </a:cubicBezTo>
                <a:cubicBezTo>
                  <a:pt x="51" y="2260"/>
                  <a:pt x="51" y="2260"/>
                  <a:pt x="51" y="2260"/>
                </a:cubicBezTo>
                <a:cubicBezTo>
                  <a:pt x="34" y="2260"/>
                  <a:pt x="18" y="2251"/>
                  <a:pt x="9" y="2237"/>
                </a:cubicBezTo>
                <a:cubicBezTo>
                  <a:pt x="1" y="2222"/>
                  <a:pt x="0" y="2204"/>
                  <a:pt x="7" y="2189"/>
                </a:cubicBezTo>
                <a:cubicBezTo>
                  <a:pt x="1085" y="33"/>
                  <a:pt x="1085" y="33"/>
                  <a:pt x="1085" y="33"/>
                </a:cubicBezTo>
                <a:cubicBezTo>
                  <a:pt x="1102" y="0"/>
                  <a:pt x="1156" y="0"/>
                  <a:pt x="1173" y="33"/>
                </a:cubicBezTo>
                <a:cubicBezTo>
                  <a:pt x="2246" y="2178"/>
                  <a:pt x="2246" y="2178"/>
                  <a:pt x="2246" y="2178"/>
                </a:cubicBezTo>
                <a:cubicBezTo>
                  <a:pt x="2253" y="2187"/>
                  <a:pt x="2258" y="2198"/>
                  <a:pt x="2258" y="2211"/>
                </a:cubicBezTo>
                <a:cubicBezTo>
                  <a:pt x="2258" y="2238"/>
                  <a:pt x="2236" y="2260"/>
                  <a:pt x="2209" y="2260"/>
                </a:cubicBezTo>
                <a:close/>
                <a:moveTo>
                  <a:pt x="130" y="2162"/>
                </a:moveTo>
                <a:cubicBezTo>
                  <a:pt x="2128" y="2162"/>
                  <a:pt x="2128" y="2162"/>
                  <a:pt x="2128" y="2162"/>
                </a:cubicBezTo>
                <a:cubicBezTo>
                  <a:pt x="1129" y="164"/>
                  <a:pt x="1129" y="164"/>
                  <a:pt x="1129" y="164"/>
                </a:cubicBezTo>
                <a:lnTo>
                  <a:pt x="130" y="2162"/>
                </a:lnTo>
                <a:close/>
              </a:path>
            </a:pathLst>
          </a:custGeom>
          <a:solidFill>
            <a:schemeClr val="tx1"/>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
        <p:nvSpPr>
          <p:cNvPr id="95" name="Oval 46">
            <a:extLst>
              <a:ext uri="{FF2B5EF4-FFF2-40B4-BE49-F238E27FC236}">
                <a16:creationId xmlns:a16="http://schemas.microsoft.com/office/drawing/2014/main" id="{7978C11F-B2B7-8AE8-BBBF-7B0A150975FC}"/>
              </a:ext>
            </a:extLst>
          </p:cNvPr>
          <p:cNvSpPr>
            <a:spLocks noChangeArrowheads="1"/>
          </p:cNvSpPr>
          <p:nvPr/>
        </p:nvSpPr>
        <p:spPr bwMode="auto">
          <a:xfrm>
            <a:off x="6031968" y="4185708"/>
            <a:ext cx="24098" cy="24098"/>
          </a:xfrm>
          <a:prstGeom prst="ellipse">
            <a:avLst/>
          </a:prstGeom>
          <a:solidFill>
            <a:schemeClr val="tx1"/>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350">
              <a:solidFill>
                <a:sysClr val="windowText" lastClr="000000"/>
              </a:solidFill>
            </a:endParaRPr>
          </a:p>
        </p:txBody>
      </p:sp>
    </p:spTree>
    <p:extLst>
      <p:ext uri="{BB962C8B-B14F-4D97-AF65-F5344CB8AC3E}">
        <p14:creationId xmlns:p14="http://schemas.microsoft.com/office/powerpoint/2010/main" val="685763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Any Questions?</a:t>
            </a:r>
          </a:p>
        </p:txBody>
      </p:sp>
      <p:sp>
        <p:nvSpPr>
          <p:cNvPr id="3" name="Text Placeholder 2"/>
          <p:cNvSpPr>
            <a:spLocks noGrp="1"/>
          </p:cNvSpPr>
          <p:nvPr>
            <p:ph type="body" idx="1"/>
          </p:nvPr>
        </p:nvSpPr>
        <p:spPr/>
        <p:txBody>
          <a:bodyPr/>
          <a:lstStyle/>
          <a:p>
            <a:r>
              <a:rPr lang="de-DE" strike="sngStrike" dirty="0" err="1">
                <a:solidFill>
                  <a:srgbClr val="FF0000"/>
                </a:solidFill>
              </a:rPr>
              <a:t>Thank</a:t>
            </a:r>
            <a:r>
              <a:rPr lang="de-DE" strike="sngStrike" dirty="0">
                <a:solidFill>
                  <a:srgbClr val="FF0000"/>
                </a:solidFill>
              </a:rPr>
              <a:t> </a:t>
            </a:r>
            <a:r>
              <a:rPr lang="de-DE" strike="sngStrike" dirty="0" err="1">
                <a:solidFill>
                  <a:srgbClr val="FF0000"/>
                </a:solidFill>
              </a:rPr>
              <a:t>you</a:t>
            </a:r>
            <a:r>
              <a:rPr lang="de-DE" strike="sngStrike" dirty="0">
                <a:solidFill>
                  <a:srgbClr val="FF0000"/>
                </a:solidFill>
              </a:rPr>
              <a:t>!</a:t>
            </a:r>
          </a:p>
        </p:txBody>
      </p:sp>
      <p:sp>
        <p:nvSpPr>
          <p:cNvPr id="4" name="Date Placeholder 3"/>
          <p:cNvSpPr>
            <a:spLocks noGrp="1"/>
          </p:cNvSpPr>
          <p:nvPr>
            <p:ph type="dt" sz="half" idx="10"/>
          </p:nvPr>
        </p:nvSpPr>
        <p:spPr/>
        <p:txBody>
          <a:bodyPr/>
          <a:lstStyle/>
          <a:p>
            <a:fld id="{D1B7111C-382E-4145-A47C-51F5093EF409}"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15</a:t>
            </a:fld>
            <a:endParaRPr lang="de-DE"/>
          </a:p>
        </p:txBody>
      </p:sp>
    </p:spTree>
    <p:extLst>
      <p:ext uri="{BB962C8B-B14F-4D97-AF65-F5344CB8AC3E}">
        <p14:creationId xmlns:p14="http://schemas.microsoft.com/office/powerpoint/2010/main" val="258817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Problem Statement</a:t>
            </a:r>
          </a:p>
        </p:txBody>
      </p:sp>
      <p:pic>
        <p:nvPicPr>
          <p:cNvPr id="8" name="Content Placeholder 7">
            <a:extLst>
              <a:ext uri="{FF2B5EF4-FFF2-40B4-BE49-F238E27FC236}">
                <a16:creationId xmlns:a16="http://schemas.microsoft.com/office/drawing/2014/main" id="{EAEA0CE6-325B-3E23-143B-8D497FCE17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9675" y="3270997"/>
            <a:ext cx="3048000" cy="2033016"/>
          </a:xfrm>
        </p:spPr>
      </p:pic>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2</a:t>
            </a:fld>
            <a:endParaRPr lang="de-DE"/>
          </a:p>
        </p:txBody>
      </p:sp>
      <p:pic>
        <p:nvPicPr>
          <p:cNvPr id="10" name="Picture 9">
            <a:extLst>
              <a:ext uri="{FF2B5EF4-FFF2-40B4-BE49-F238E27FC236}">
                <a16:creationId xmlns:a16="http://schemas.microsoft.com/office/drawing/2014/main" id="{2F76CC52-2C42-36AF-40A8-AA4B0D0D151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6141" b="31533"/>
          <a:stretch/>
        </p:blipFill>
        <p:spPr>
          <a:xfrm>
            <a:off x="8407826" y="3270997"/>
            <a:ext cx="2819400" cy="2032053"/>
          </a:xfrm>
          <a:prstGeom prst="rect">
            <a:avLst/>
          </a:prstGeom>
        </p:spPr>
      </p:pic>
      <p:sp>
        <p:nvSpPr>
          <p:cNvPr id="12" name="TextBox 11">
            <a:extLst>
              <a:ext uri="{FF2B5EF4-FFF2-40B4-BE49-F238E27FC236}">
                <a16:creationId xmlns:a16="http://schemas.microsoft.com/office/drawing/2014/main" id="{E1C91685-ED86-3012-392F-B48BB0D9C172}"/>
              </a:ext>
            </a:extLst>
          </p:cNvPr>
          <p:cNvSpPr txBox="1"/>
          <p:nvPr/>
        </p:nvSpPr>
        <p:spPr>
          <a:xfrm>
            <a:off x="1236133" y="1583267"/>
            <a:ext cx="9525000" cy="1200329"/>
          </a:xfrm>
          <a:prstGeom prst="rect">
            <a:avLst/>
          </a:prstGeom>
          <a:noFill/>
        </p:spPr>
        <p:txBody>
          <a:bodyPr wrap="square" rtlCol="0">
            <a:spAutoFit/>
          </a:bodyPr>
          <a:lstStyle/>
          <a:p>
            <a:pPr algn="just"/>
            <a:r>
              <a:rPr lang="en-US" dirty="0">
                <a:latin typeface="+mj-lt"/>
              </a:rPr>
              <a:t/>
            </a:r>
            <a:br>
              <a:rPr lang="en-US" dirty="0">
                <a:latin typeface="+mj-lt"/>
              </a:rPr>
            </a:br>
            <a:r>
              <a:rPr lang="en-US" b="0" i="0" dirty="0">
                <a:effectLst/>
                <a:latin typeface="+mj-lt"/>
              </a:rPr>
              <a:t>Facility managers grapple with supervising waste disposal for multiple buildings due to unpredictable garbage collection schedules. The prolonged exposure of waste not only impacts operational efficiencies but also ruins the aesthetics and cleanliness of the facilities.</a:t>
            </a:r>
            <a:endParaRPr lang="en-IN" dirty="0">
              <a:latin typeface="+mj-lt"/>
            </a:endParaRPr>
          </a:p>
        </p:txBody>
      </p:sp>
      <p:pic>
        <p:nvPicPr>
          <p:cNvPr id="14" name="Picture 13">
            <a:extLst>
              <a:ext uri="{FF2B5EF4-FFF2-40B4-BE49-F238E27FC236}">
                <a16:creationId xmlns:a16="http://schemas.microsoft.com/office/drawing/2014/main" id="{90C4634C-6E4B-B856-970F-4BA53AA8C0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8161" y="3429000"/>
            <a:ext cx="3289179" cy="1681528"/>
          </a:xfrm>
          <a:prstGeom prst="rect">
            <a:avLst/>
          </a:prstGeom>
        </p:spPr>
      </p:pic>
    </p:spTree>
    <p:extLst>
      <p:ext uri="{BB962C8B-B14F-4D97-AF65-F5344CB8AC3E}">
        <p14:creationId xmlns:p14="http://schemas.microsoft.com/office/powerpoint/2010/main" val="1346514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Driven Innovation</a:t>
            </a:r>
          </a:p>
        </p:txBody>
      </p:sp>
      <p:sp>
        <p:nvSpPr>
          <p:cNvPr id="3" name="Content Placeholder 2"/>
          <p:cNvSpPr>
            <a:spLocks noGrp="1"/>
          </p:cNvSpPr>
          <p:nvPr>
            <p:ph idx="1"/>
          </p:nvPr>
        </p:nvSpPr>
        <p:spPr/>
        <p:txBody>
          <a:bodyPr>
            <a:noAutofit/>
          </a:bodyPr>
          <a:lstStyle/>
          <a:p>
            <a:r>
              <a:rPr lang="en-US" sz="2400" dirty="0"/>
              <a:t>Addressing a critical real-world problem faced by facility managers.</a:t>
            </a:r>
          </a:p>
          <a:p>
            <a:pPr marL="0" indent="0">
              <a:buNone/>
            </a:pPr>
            <a:endParaRPr lang="en-US" sz="2400" dirty="0"/>
          </a:p>
          <a:p>
            <a:r>
              <a:rPr lang="en-US" sz="2400" dirty="0"/>
              <a:t>Utilizing innovative sensor technology and machine learning for efficient waste management.</a:t>
            </a:r>
          </a:p>
          <a:p>
            <a:pPr marL="0" indent="0">
              <a:buNone/>
            </a:pPr>
            <a:endParaRPr lang="en-US" sz="2400" dirty="0"/>
          </a:p>
          <a:p>
            <a:r>
              <a:rPr lang="en-US" sz="2400" dirty="0"/>
              <a:t>Creating a positive social and environmental impact by promoting sustainability.</a:t>
            </a:r>
          </a:p>
          <a:p>
            <a:pPr marL="0" indent="0">
              <a:buNone/>
            </a:pPr>
            <a:endParaRPr lang="en-US" sz="2400" dirty="0"/>
          </a:p>
          <a:p>
            <a:r>
              <a:rPr lang="en-US" sz="2400" dirty="0"/>
              <a:t>Exploring potential business opportunities in the growing smart waste management market.</a:t>
            </a:r>
          </a:p>
        </p:txBody>
      </p:sp>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3</a:t>
            </a:fld>
            <a:endParaRPr lang="de-DE"/>
          </a:p>
        </p:txBody>
      </p:sp>
    </p:spTree>
    <p:extLst>
      <p:ext uri="{BB962C8B-B14F-4D97-AF65-F5344CB8AC3E}">
        <p14:creationId xmlns:p14="http://schemas.microsoft.com/office/powerpoint/2010/main" val="2682579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Existing Solution</a:t>
            </a:r>
          </a:p>
        </p:txBody>
      </p:sp>
      <p:pic>
        <p:nvPicPr>
          <p:cNvPr id="8" name="Content Placeholder 7">
            <a:extLst>
              <a:ext uri="{FF2B5EF4-FFF2-40B4-BE49-F238E27FC236}">
                <a16:creationId xmlns:a16="http://schemas.microsoft.com/office/drawing/2014/main" id="{9CE4F118-44A7-8814-4E0A-C47B35AE8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850" y="1825625"/>
            <a:ext cx="7806300" cy="4351338"/>
          </a:xfrm>
        </p:spPr>
      </p:pic>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4</a:t>
            </a:fld>
            <a:endParaRPr lang="de-DE"/>
          </a:p>
        </p:txBody>
      </p:sp>
      <p:sp>
        <p:nvSpPr>
          <p:cNvPr id="3" name="Textfeld 2"/>
          <p:cNvSpPr txBox="1"/>
          <p:nvPr/>
        </p:nvSpPr>
        <p:spPr>
          <a:xfrm>
            <a:off x="5410524" y="1276906"/>
            <a:ext cx="4588626" cy="369332"/>
          </a:xfrm>
          <a:prstGeom prst="rect">
            <a:avLst/>
          </a:prstGeom>
          <a:noFill/>
        </p:spPr>
        <p:txBody>
          <a:bodyPr wrap="square" rtlCol="0">
            <a:spAutoFit/>
          </a:bodyPr>
          <a:lstStyle/>
          <a:p>
            <a:r>
              <a:rPr lang="de-DE" dirty="0" smtClean="0">
                <a:solidFill>
                  <a:srgbClr val="FF0000"/>
                </a:solidFill>
              </a:rPr>
              <a:t>May </a:t>
            </a:r>
            <a:r>
              <a:rPr lang="de-DE" dirty="0" err="1" smtClean="0">
                <a:solidFill>
                  <a:srgbClr val="FF0000"/>
                </a:solidFill>
              </a:rPr>
              <a:t>be</a:t>
            </a:r>
            <a:r>
              <a:rPr lang="de-DE" dirty="0" smtClean="0">
                <a:solidFill>
                  <a:srgbClr val="FF0000"/>
                </a:solidFill>
              </a:rPr>
              <a:t>  a </a:t>
            </a:r>
            <a:r>
              <a:rPr lang="de-DE" dirty="0" err="1" smtClean="0">
                <a:solidFill>
                  <a:srgbClr val="FF0000"/>
                </a:solidFill>
              </a:rPr>
              <a:t>bit</a:t>
            </a:r>
            <a:r>
              <a:rPr lang="de-DE" dirty="0" smtClean="0">
                <a:solidFill>
                  <a:srgbClr val="FF0000"/>
                </a:solidFill>
              </a:rPr>
              <a:t> </a:t>
            </a:r>
            <a:r>
              <a:rPr lang="de-DE" dirty="0" err="1" smtClean="0">
                <a:solidFill>
                  <a:srgbClr val="FF0000"/>
                </a:solidFill>
              </a:rPr>
              <a:t>few</a:t>
            </a:r>
            <a:r>
              <a:rPr lang="de-DE" dirty="0" smtClean="0">
                <a:solidFill>
                  <a:srgbClr val="FF0000"/>
                </a:solidFill>
              </a:rPr>
              <a:t>  </a:t>
            </a:r>
            <a:r>
              <a:rPr lang="de-DE" dirty="0" err="1" smtClean="0">
                <a:solidFill>
                  <a:srgbClr val="FF0000"/>
                </a:solidFill>
              </a:rPr>
              <a:t>words</a:t>
            </a:r>
            <a:r>
              <a:rPr lang="de-DE" dirty="0" smtClean="0">
                <a:solidFill>
                  <a:srgbClr val="FF0000"/>
                </a:solidFill>
              </a:rPr>
              <a:t> </a:t>
            </a:r>
            <a:r>
              <a:rPr lang="de-DE" dirty="0" err="1" smtClean="0">
                <a:solidFill>
                  <a:srgbClr val="FF0000"/>
                </a:solidFill>
              </a:rPr>
              <a:t>about</a:t>
            </a:r>
            <a:r>
              <a:rPr lang="de-DE" dirty="0" smtClean="0">
                <a:solidFill>
                  <a:srgbClr val="FF0000"/>
                </a:solidFill>
              </a:rPr>
              <a:t> </a:t>
            </a:r>
            <a:r>
              <a:rPr lang="de-DE" dirty="0" err="1" smtClean="0">
                <a:solidFill>
                  <a:srgbClr val="FF0000"/>
                </a:solidFill>
              </a:rPr>
              <a:t>this</a:t>
            </a:r>
            <a:r>
              <a:rPr lang="de-DE" dirty="0" smtClean="0">
                <a:solidFill>
                  <a:srgbClr val="FF0000"/>
                </a:solidFill>
              </a:rPr>
              <a:t> </a:t>
            </a:r>
            <a:r>
              <a:rPr lang="de-DE" dirty="0" err="1" smtClean="0">
                <a:solidFill>
                  <a:srgbClr val="FF0000"/>
                </a:solidFill>
              </a:rPr>
              <a:t>slide</a:t>
            </a:r>
            <a:r>
              <a:rPr lang="de-DE" dirty="0" smtClean="0">
                <a:solidFill>
                  <a:srgbClr val="FF0000"/>
                </a:solidFill>
              </a:rPr>
              <a:t> </a:t>
            </a:r>
            <a:endParaRPr lang="de-DE" dirty="0">
              <a:solidFill>
                <a:srgbClr val="FF0000"/>
              </a:solidFill>
            </a:endParaRPr>
          </a:p>
        </p:txBody>
      </p:sp>
    </p:spTree>
    <p:extLst>
      <p:ext uri="{BB962C8B-B14F-4D97-AF65-F5344CB8AC3E}">
        <p14:creationId xmlns:p14="http://schemas.microsoft.com/office/powerpoint/2010/main" val="3949696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Our Solution</a:t>
            </a:r>
          </a:p>
        </p:txBody>
      </p:sp>
      <p:sp>
        <p:nvSpPr>
          <p:cNvPr id="3" name="Content Placeholder 2"/>
          <p:cNvSpPr>
            <a:spLocks noGrp="1"/>
          </p:cNvSpPr>
          <p:nvPr>
            <p:ph idx="1"/>
          </p:nvPr>
        </p:nvSpPr>
        <p:spPr/>
        <p:txBody>
          <a:bodyPr>
            <a:normAutofit/>
          </a:bodyPr>
          <a:lstStyle/>
          <a:p>
            <a:r>
              <a:rPr lang="en-US" sz="2400" dirty="0"/>
              <a:t>Leverages sensor technology and machine learning.</a:t>
            </a:r>
          </a:p>
          <a:p>
            <a:r>
              <a:rPr lang="en-US" sz="2400" dirty="0"/>
              <a:t>MPU6050 Sensor monitors garbage bin acceleration data.</a:t>
            </a:r>
          </a:p>
          <a:p>
            <a:r>
              <a:rPr lang="en-US" sz="2400" dirty="0"/>
              <a:t>Machine learning model detects emptied bins accurately.</a:t>
            </a:r>
          </a:p>
          <a:p>
            <a:r>
              <a:rPr lang="en-US" sz="2400" dirty="0"/>
              <a:t>Real-time notifications to facility managers.</a:t>
            </a:r>
          </a:p>
          <a:p>
            <a:endParaRPr lang="de-DE" sz="2400" dirty="0"/>
          </a:p>
        </p:txBody>
      </p:sp>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5</a:t>
            </a:fld>
            <a:endParaRPr lang="de-DE"/>
          </a:p>
        </p:txBody>
      </p:sp>
      <p:pic>
        <p:nvPicPr>
          <p:cNvPr id="7" name="Picture 6">
            <a:extLst>
              <a:ext uri="{FF2B5EF4-FFF2-40B4-BE49-F238E27FC236}">
                <a16:creationId xmlns:a16="http://schemas.microsoft.com/office/drawing/2014/main" id="{435707CA-743A-2689-A6F4-2DE7EA962CF3}"/>
              </a:ext>
            </a:extLst>
          </p:cNvPr>
          <p:cNvPicPr>
            <a:picLocks noChangeAspect="1"/>
          </p:cNvPicPr>
          <p:nvPr/>
        </p:nvPicPr>
        <p:blipFill>
          <a:blip r:embed="rId2"/>
          <a:stretch>
            <a:fillRect/>
          </a:stretch>
        </p:blipFill>
        <p:spPr>
          <a:xfrm>
            <a:off x="2937932" y="3857130"/>
            <a:ext cx="5535801" cy="2319833"/>
          </a:xfrm>
          <a:prstGeom prst="rect">
            <a:avLst/>
          </a:prstGeom>
        </p:spPr>
      </p:pic>
    </p:spTree>
    <p:extLst>
      <p:ext uri="{BB962C8B-B14F-4D97-AF65-F5344CB8AC3E}">
        <p14:creationId xmlns:p14="http://schemas.microsoft.com/office/powerpoint/2010/main" val="3529480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Empowering Solutions!</a:t>
            </a:r>
          </a:p>
        </p:txBody>
      </p:sp>
      <p:sp>
        <p:nvSpPr>
          <p:cNvPr id="3" name="Content Placeholder 2"/>
          <p:cNvSpPr>
            <a:spLocks noGrp="1"/>
          </p:cNvSpPr>
          <p:nvPr>
            <p:ph idx="1"/>
          </p:nvPr>
        </p:nvSpPr>
        <p:spPr/>
        <p:txBody>
          <a:bodyPr>
            <a:normAutofit/>
          </a:bodyPr>
          <a:lstStyle/>
          <a:p>
            <a:r>
              <a:rPr lang="de-DE" sz="2400" dirty="0"/>
              <a:t>Cleaner sustainable environment</a:t>
            </a:r>
          </a:p>
          <a:p>
            <a:pPr marL="0" indent="0">
              <a:buNone/>
            </a:pPr>
            <a:endParaRPr lang="de-DE" sz="2400" dirty="0"/>
          </a:p>
          <a:p>
            <a:r>
              <a:rPr lang="de-DE" sz="2400" dirty="0"/>
              <a:t>Automated bin </a:t>
            </a:r>
            <a:r>
              <a:rPr lang="de-DE" sz="2400" dirty="0" err="1"/>
              <a:t>notifications</a:t>
            </a:r>
            <a:endParaRPr lang="de-DE" sz="2400" dirty="0"/>
          </a:p>
          <a:p>
            <a:endParaRPr lang="de-DE" sz="2400" dirty="0"/>
          </a:p>
          <a:p>
            <a:r>
              <a:rPr lang="de-DE" sz="2400" dirty="0" err="1"/>
              <a:t>Automated</a:t>
            </a:r>
            <a:r>
              <a:rPr lang="de-DE" sz="2400" dirty="0"/>
              <a:t> Route </a:t>
            </a:r>
            <a:r>
              <a:rPr lang="de-DE" sz="2400" dirty="0" err="1"/>
              <a:t>Planning</a:t>
            </a:r>
            <a:endParaRPr lang="de-DE" sz="2400" dirty="0"/>
          </a:p>
        </p:txBody>
      </p:sp>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6</a:t>
            </a:fld>
            <a:endParaRPr lang="de-DE"/>
          </a:p>
        </p:txBody>
      </p:sp>
      <p:pic>
        <p:nvPicPr>
          <p:cNvPr id="10" name="Picture 9">
            <a:extLst>
              <a:ext uri="{FF2B5EF4-FFF2-40B4-BE49-F238E27FC236}">
                <a16:creationId xmlns:a16="http://schemas.microsoft.com/office/drawing/2014/main" id="{0D7FA1C2-F5CA-BC82-3599-A4783F5809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6139" y="1870075"/>
            <a:ext cx="4137522" cy="3105150"/>
          </a:xfrm>
          <a:prstGeom prst="rect">
            <a:avLst/>
          </a:prstGeom>
        </p:spPr>
      </p:pic>
    </p:spTree>
    <p:extLst>
      <p:ext uri="{BB962C8B-B14F-4D97-AF65-F5344CB8AC3E}">
        <p14:creationId xmlns:p14="http://schemas.microsoft.com/office/powerpoint/2010/main" val="3676090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2FF8249-FBC9-B253-2E2E-0EBDD350FF95}"/>
              </a:ext>
            </a:extLst>
          </p:cNvPr>
          <p:cNvPicPr>
            <a:picLocks noGrp="1" noChangeAspect="1"/>
          </p:cNvPicPr>
          <p:nvPr>
            <p:ph idx="1"/>
          </p:nvPr>
        </p:nvPicPr>
        <p:blipFill>
          <a:blip r:embed="rId2"/>
          <a:stretch>
            <a:fillRect/>
          </a:stretch>
        </p:blipFill>
        <p:spPr>
          <a:xfrm>
            <a:off x="695548" y="423333"/>
            <a:ext cx="9286652" cy="5933017"/>
          </a:xfrm>
        </p:spPr>
      </p:pic>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7</a:t>
            </a:fld>
            <a:endParaRPr lang="de-DE"/>
          </a:p>
        </p:txBody>
      </p:sp>
      <p:sp>
        <p:nvSpPr>
          <p:cNvPr id="2" name="TextBox 1">
            <a:extLst>
              <a:ext uri="{FF2B5EF4-FFF2-40B4-BE49-F238E27FC236}">
                <a16:creationId xmlns:a16="http://schemas.microsoft.com/office/drawing/2014/main" id="{CF961837-76C9-A5EA-969D-FD389C62E0C3}"/>
              </a:ext>
            </a:extLst>
          </p:cNvPr>
          <p:cNvSpPr txBox="1"/>
          <p:nvPr/>
        </p:nvSpPr>
        <p:spPr>
          <a:xfrm>
            <a:off x="8255000" y="6598364"/>
            <a:ext cx="2311400" cy="246221"/>
          </a:xfrm>
          <a:prstGeom prst="rect">
            <a:avLst/>
          </a:prstGeom>
          <a:noFill/>
        </p:spPr>
        <p:txBody>
          <a:bodyPr wrap="square" rtlCol="0">
            <a:spAutoFit/>
          </a:bodyPr>
          <a:lstStyle/>
          <a:p>
            <a:r>
              <a:rPr lang="en-US" sz="1000" dirty="0"/>
              <a:t>Source: </a:t>
            </a:r>
            <a:r>
              <a:rPr lang="en-US" sz="1000" dirty="0" err="1">
                <a:hlinkClick r:id="rId3"/>
              </a:rPr>
              <a:t>Strategyzer</a:t>
            </a:r>
            <a:endParaRPr lang="en-IN" sz="1000" dirty="0"/>
          </a:p>
        </p:txBody>
      </p:sp>
    </p:spTree>
    <p:extLst>
      <p:ext uri="{BB962C8B-B14F-4D97-AF65-F5344CB8AC3E}">
        <p14:creationId xmlns:p14="http://schemas.microsoft.com/office/powerpoint/2010/main" val="3857493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dirty="0"/>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8</a:t>
            </a:fld>
            <a:endParaRPr lang="de-DE"/>
          </a:p>
        </p:txBody>
      </p:sp>
      <p:pic>
        <p:nvPicPr>
          <p:cNvPr id="7" name="Google Shape;900;p210">
            <a:extLst>
              <a:ext uri="{FF2B5EF4-FFF2-40B4-BE49-F238E27FC236}">
                <a16:creationId xmlns:a16="http://schemas.microsoft.com/office/drawing/2014/main" id="{BF0EB659-6E34-3172-A8A9-6D540B93FBC2}"/>
              </a:ext>
            </a:extLst>
          </p:cNvPr>
          <p:cNvPicPr preferRelativeResize="0">
            <a:picLocks noGrp="1"/>
          </p:cNvPicPr>
          <p:nvPr>
            <p:ph idx="1"/>
          </p:nvPr>
        </p:nvPicPr>
        <p:blipFill>
          <a:blip r:embed="rId2">
            <a:alphaModFix/>
          </a:blip>
          <a:stretch>
            <a:fillRect/>
          </a:stretch>
        </p:blipFill>
        <p:spPr>
          <a:xfrm>
            <a:off x="694266" y="310090"/>
            <a:ext cx="9516533" cy="6046260"/>
          </a:xfrm>
          <a:prstGeom prst="rect">
            <a:avLst/>
          </a:prstGeom>
          <a:noFill/>
          <a:ln>
            <a:noFill/>
          </a:ln>
        </p:spPr>
      </p:pic>
      <p:sp>
        <p:nvSpPr>
          <p:cNvPr id="8" name="TextBox 7">
            <a:extLst>
              <a:ext uri="{FF2B5EF4-FFF2-40B4-BE49-F238E27FC236}">
                <a16:creationId xmlns:a16="http://schemas.microsoft.com/office/drawing/2014/main" id="{A7D12F16-5AB5-2FE4-0EF0-60E7640CD31E}"/>
              </a:ext>
            </a:extLst>
          </p:cNvPr>
          <p:cNvSpPr txBox="1"/>
          <p:nvPr/>
        </p:nvSpPr>
        <p:spPr>
          <a:xfrm>
            <a:off x="1286933" y="1741487"/>
            <a:ext cx="1557867" cy="276999"/>
          </a:xfrm>
          <a:prstGeom prst="rect">
            <a:avLst/>
          </a:prstGeom>
          <a:noFill/>
        </p:spPr>
        <p:txBody>
          <a:bodyPr wrap="square" rtlCol="0">
            <a:spAutoFit/>
          </a:bodyPr>
          <a:lstStyle/>
          <a:p>
            <a:r>
              <a:rPr lang="en-US" sz="1200" dirty="0"/>
              <a:t>Facility Managers</a:t>
            </a:r>
            <a:endParaRPr lang="en-IN" sz="1200" dirty="0"/>
          </a:p>
        </p:txBody>
      </p:sp>
      <p:sp>
        <p:nvSpPr>
          <p:cNvPr id="9" name="TextBox 8">
            <a:extLst>
              <a:ext uri="{FF2B5EF4-FFF2-40B4-BE49-F238E27FC236}">
                <a16:creationId xmlns:a16="http://schemas.microsoft.com/office/drawing/2014/main" id="{F42C541C-77F5-5C9D-8C97-1D99F066C9B8}"/>
              </a:ext>
            </a:extLst>
          </p:cNvPr>
          <p:cNvSpPr txBox="1"/>
          <p:nvPr/>
        </p:nvSpPr>
        <p:spPr>
          <a:xfrm>
            <a:off x="3462866" y="2018486"/>
            <a:ext cx="1989667" cy="1015663"/>
          </a:xfrm>
          <a:prstGeom prst="rect">
            <a:avLst/>
          </a:prstGeom>
          <a:solidFill>
            <a:schemeClr val="accent2">
              <a:lumMod val="40000"/>
              <a:lumOff val="60000"/>
            </a:schemeClr>
          </a:solidFill>
        </p:spPr>
        <p:txBody>
          <a:bodyPr wrap="square" rtlCol="0">
            <a:spAutoFit/>
          </a:bodyPr>
          <a:lstStyle/>
          <a:p>
            <a:pPr marL="171450" indent="-171450">
              <a:buFont typeface="Arial" panose="020B0604020202020204" pitchFamily="34" charset="0"/>
              <a:buChar char="•"/>
            </a:pPr>
            <a:r>
              <a:rPr lang="en-US" sz="1200" dirty="0"/>
              <a:t>Unpredictable schedules and waste exposure create inefficiencies.</a:t>
            </a:r>
          </a:p>
          <a:p>
            <a:pPr marL="171450" indent="-171450">
              <a:buFont typeface="Arial" panose="020B0604020202020204" pitchFamily="34" charset="0"/>
              <a:buChar char="•"/>
            </a:pPr>
            <a:r>
              <a:rPr lang="en-US" sz="1200" dirty="0"/>
              <a:t>Reduce </a:t>
            </a:r>
            <a:r>
              <a:rPr lang="en-US" sz="1200" dirty="0" err="1"/>
              <a:t>labour</a:t>
            </a:r>
            <a:r>
              <a:rPr lang="en-US" sz="1200" dirty="0"/>
              <a:t> cost</a:t>
            </a:r>
            <a:endParaRPr lang="en-IN" sz="1200" dirty="0"/>
          </a:p>
        </p:txBody>
      </p:sp>
      <p:sp>
        <p:nvSpPr>
          <p:cNvPr id="11" name="TextBox 10">
            <a:extLst>
              <a:ext uri="{FF2B5EF4-FFF2-40B4-BE49-F238E27FC236}">
                <a16:creationId xmlns:a16="http://schemas.microsoft.com/office/drawing/2014/main" id="{FADD3951-924B-71EC-E10B-8B31ACF0EF5C}"/>
              </a:ext>
            </a:extLst>
          </p:cNvPr>
          <p:cNvSpPr txBox="1"/>
          <p:nvPr/>
        </p:nvSpPr>
        <p:spPr>
          <a:xfrm>
            <a:off x="7772400" y="2466419"/>
            <a:ext cx="2040467" cy="646331"/>
          </a:xfrm>
          <a:prstGeom prst="rect">
            <a:avLst/>
          </a:prstGeom>
          <a:solidFill>
            <a:schemeClr val="accent2">
              <a:lumMod val="40000"/>
              <a:lumOff val="60000"/>
            </a:schemeClr>
          </a:solidFill>
        </p:spPr>
        <p:txBody>
          <a:bodyPr wrap="square" rtlCol="0">
            <a:spAutoFit/>
          </a:bodyPr>
          <a:lstStyle/>
          <a:p>
            <a:r>
              <a:rPr lang="en-US" sz="1200" dirty="0"/>
              <a:t>Budget constraints</a:t>
            </a:r>
            <a:br>
              <a:rPr lang="en-US" sz="1200" dirty="0"/>
            </a:br>
            <a:r>
              <a:rPr lang="en-US" sz="1200" dirty="0"/>
              <a:t>Scalability</a:t>
            </a:r>
            <a:br>
              <a:rPr lang="en-US" sz="1200" dirty="0"/>
            </a:br>
            <a:endParaRPr lang="en-IN" sz="1200" dirty="0"/>
          </a:p>
        </p:txBody>
      </p:sp>
      <p:sp>
        <p:nvSpPr>
          <p:cNvPr id="12" name="TextBox 11">
            <a:extLst>
              <a:ext uri="{FF2B5EF4-FFF2-40B4-BE49-F238E27FC236}">
                <a16:creationId xmlns:a16="http://schemas.microsoft.com/office/drawing/2014/main" id="{D77ABA7A-9B59-0434-5BA9-21176266D940}"/>
              </a:ext>
            </a:extLst>
          </p:cNvPr>
          <p:cNvSpPr txBox="1"/>
          <p:nvPr/>
        </p:nvSpPr>
        <p:spPr>
          <a:xfrm>
            <a:off x="3462866" y="5149328"/>
            <a:ext cx="1989667" cy="646331"/>
          </a:xfrm>
          <a:prstGeom prst="rect">
            <a:avLst/>
          </a:prstGeom>
          <a:solidFill>
            <a:schemeClr val="accent2">
              <a:lumMod val="40000"/>
              <a:lumOff val="60000"/>
            </a:schemeClr>
          </a:solidFill>
        </p:spPr>
        <p:txBody>
          <a:bodyPr wrap="square" rtlCol="0">
            <a:spAutoFit/>
          </a:bodyPr>
          <a:lstStyle/>
          <a:p>
            <a:pPr marL="171450" indent="-171450">
              <a:buFont typeface="Arial" panose="020B0604020202020204" pitchFamily="34" charset="0"/>
              <a:buChar char="•"/>
            </a:pPr>
            <a:r>
              <a:rPr lang="en-US" sz="1200" dirty="0"/>
              <a:t>Operational efficiency</a:t>
            </a:r>
          </a:p>
          <a:p>
            <a:pPr marL="171450" indent="-171450">
              <a:buFont typeface="Arial" panose="020B0604020202020204" pitchFamily="34" charset="0"/>
              <a:buChar char="•"/>
            </a:pPr>
            <a:r>
              <a:rPr lang="en-US" sz="1200" dirty="0"/>
              <a:t>Cost savings</a:t>
            </a:r>
          </a:p>
          <a:p>
            <a:pPr marL="171450" indent="-171450">
              <a:buFont typeface="Arial" panose="020B0604020202020204" pitchFamily="34" charset="0"/>
              <a:buChar char="•"/>
            </a:pPr>
            <a:r>
              <a:rPr lang="en-US" sz="1200" dirty="0"/>
              <a:t>Enhanced reputation</a:t>
            </a:r>
            <a:endParaRPr lang="en-IN" sz="1200" dirty="0"/>
          </a:p>
        </p:txBody>
      </p:sp>
      <p:sp>
        <p:nvSpPr>
          <p:cNvPr id="13" name="TextBox 12">
            <a:extLst>
              <a:ext uri="{FF2B5EF4-FFF2-40B4-BE49-F238E27FC236}">
                <a16:creationId xmlns:a16="http://schemas.microsoft.com/office/drawing/2014/main" id="{1712D3B5-BDBE-368F-6B2C-7FF7DD1C1C02}"/>
              </a:ext>
            </a:extLst>
          </p:cNvPr>
          <p:cNvSpPr txBox="1"/>
          <p:nvPr/>
        </p:nvSpPr>
        <p:spPr>
          <a:xfrm>
            <a:off x="5621867" y="4823353"/>
            <a:ext cx="1905000" cy="646331"/>
          </a:xfrm>
          <a:prstGeom prst="rect">
            <a:avLst/>
          </a:prstGeom>
          <a:solidFill>
            <a:schemeClr val="accent2">
              <a:lumMod val="40000"/>
              <a:lumOff val="60000"/>
            </a:schemeClr>
          </a:solidFill>
        </p:spPr>
        <p:txBody>
          <a:bodyPr wrap="square" rtlCol="0">
            <a:spAutoFit/>
          </a:bodyPr>
          <a:lstStyle/>
          <a:p>
            <a:pPr marL="171450" indent="-171450">
              <a:buFont typeface="Arial" panose="020B0604020202020204" pitchFamily="34" charset="0"/>
              <a:buChar char="•"/>
            </a:pPr>
            <a:r>
              <a:rPr lang="en-US" sz="1200" dirty="0"/>
              <a:t>Manual Monitoring and Scheduling</a:t>
            </a:r>
          </a:p>
          <a:p>
            <a:pPr marL="171450" indent="-171450">
              <a:buFont typeface="Arial" panose="020B0604020202020204" pitchFamily="34" charset="0"/>
              <a:buChar char="•"/>
            </a:pPr>
            <a:r>
              <a:rPr lang="en-US" sz="1200" dirty="0"/>
              <a:t>Fixed collection days</a:t>
            </a:r>
            <a:endParaRPr lang="en-IN" sz="1200" dirty="0"/>
          </a:p>
        </p:txBody>
      </p:sp>
      <p:sp>
        <p:nvSpPr>
          <p:cNvPr id="14" name="TextBox 13">
            <a:extLst>
              <a:ext uri="{FF2B5EF4-FFF2-40B4-BE49-F238E27FC236}">
                <a16:creationId xmlns:a16="http://schemas.microsoft.com/office/drawing/2014/main" id="{A8526901-5905-E558-ED28-0A8CC422EE3F}"/>
              </a:ext>
            </a:extLst>
          </p:cNvPr>
          <p:cNvSpPr txBox="1"/>
          <p:nvPr/>
        </p:nvSpPr>
        <p:spPr>
          <a:xfrm>
            <a:off x="7704667" y="5085820"/>
            <a:ext cx="2108200" cy="646331"/>
          </a:xfrm>
          <a:prstGeom prst="rect">
            <a:avLst/>
          </a:prstGeom>
          <a:solidFill>
            <a:schemeClr val="accent2">
              <a:lumMod val="40000"/>
              <a:lumOff val="60000"/>
            </a:schemeClr>
          </a:solidFill>
        </p:spPr>
        <p:txBody>
          <a:bodyPr wrap="square" rtlCol="0">
            <a:spAutoFit/>
          </a:bodyPr>
          <a:lstStyle/>
          <a:p>
            <a:pPr marL="171450" indent="-171450">
              <a:buFont typeface="Arial" panose="020B0604020202020204" pitchFamily="34" charset="0"/>
              <a:buChar char="•"/>
            </a:pPr>
            <a:r>
              <a:rPr lang="en-US" sz="1200" dirty="0"/>
              <a:t>Manual </a:t>
            </a:r>
            <a:r>
              <a:rPr lang="en-US" sz="1200" dirty="0" err="1"/>
              <a:t>labour</a:t>
            </a:r>
            <a:r>
              <a:rPr lang="en-US" sz="1200" dirty="0"/>
              <a:t> intensive</a:t>
            </a:r>
          </a:p>
          <a:p>
            <a:pPr marL="171450" indent="-171450">
              <a:buFont typeface="Arial" panose="020B0604020202020204" pitchFamily="34" charset="0"/>
              <a:buChar char="•"/>
            </a:pPr>
            <a:r>
              <a:rPr lang="en-US" sz="1200" dirty="0"/>
              <a:t>Inconsistent schedules</a:t>
            </a:r>
          </a:p>
          <a:p>
            <a:pPr marL="171450" indent="-171450">
              <a:buFont typeface="Arial" panose="020B0604020202020204" pitchFamily="34" charset="0"/>
              <a:buChar char="•"/>
            </a:pPr>
            <a:r>
              <a:rPr lang="en-US" sz="1200" dirty="0"/>
              <a:t>Environmental impact</a:t>
            </a:r>
            <a:endParaRPr lang="en-IN" sz="1200" dirty="0"/>
          </a:p>
        </p:txBody>
      </p:sp>
      <p:sp>
        <p:nvSpPr>
          <p:cNvPr id="15" name="TextBox 14">
            <a:extLst>
              <a:ext uri="{FF2B5EF4-FFF2-40B4-BE49-F238E27FC236}">
                <a16:creationId xmlns:a16="http://schemas.microsoft.com/office/drawing/2014/main" id="{9F7F7E13-7E12-35B3-D679-A34CAD1BE511}"/>
              </a:ext>
            </a:extLst>
          </p:cNvPr>
          <p:cNvSpPr txBox="1"/>
          <p:nvPr/>
        </p:nvSpPr>
        <p:spPr>
          <a:xfrm>
            <a:off x="5714999" y="2143253"/>
            <a:ext cx="1828800" cy="646331"/>
          </a:xfrm>
          <a:prstGeom prst="rect">
            <a:avLst/>
          </a:prstGeom>
          <a:solidFill>
            <a:schemeClr val="accent2">
              <a:lumMod val="40000"/>
              <a:lumOff val="60000"/>
            </a:schemeClr>
          </a:solidFill>
        </p:spPr>
        <p:txBody>
          <a:bodyPr wrap="square" rtlCol="0">
            <a:spAutoFit/>
          </a:bodyPr>
          <a:lstStyle/>
          <a:p>
            <a:r>
              <a:rPr lang="en-US" sz="1200" dirty="0"/>
              <a:t>Supervising waste disposal for multiple buildings</a:t>
            </a:r>
            <a:endParaRPr lang="en-IN" sz="1200" dirty="0"/>
          </a:p>
        </p:txBody>
      </p:sp>
      <p:sp>
        <p:nvSpPr>
          <p:cNvPr id="16" name="TextBox 15">
            <a:extLst>
              <a:ext uri="{FF2B5EF4-FFF2-40B4-BE49-F238E27FC236}">
                <a16:creationId xmlns:a16="http://schemas.microsoft.com/office/drawing/2014/main" id="{24493B56-EF66-485E-DCC1-AF50A5AABAC7}"/>
              </a:ext>
            </a:extLst>
          </p:cNvPr>
          <p:cNvSpPr txBox="1"/>
          <p:nvPr/>
        </p:nvSpPr>
        <p:spPr>
          <a:xfrm>
            <a:off x="3144520" y="1880340"/>
            <a:ext cx="101600" cy="101600"/>
          </a:xfrm>
          <a:prstGeom prst="rect">
            <a:avLst/>
          </a:prstGeom>
          <a:solidFill>
            <a:schemeClr val="accent2"/>
          </a:solidFill>
        </p:spPr>
        <p:txBody>
          <a:bodyPr wrap="square" rtlCol="0">
            <a:spAutoFit/>
          </a:bodyPr>
          <a:lstStyle/>
          <a:p>
            <a:endParaRPr lang="en-IN" dirty="0"/>
          </a:p>
        </p:txBody>
      </p:sp>
      <p:sp>
        <p:nvSpPr>
          <p:cNvPr id="17" name="TextBox 16">
            <a:extLst>
              <a:ext uri="{FF2B5EF4-FFF2-40B4-BE49-F238E27FC236}">
                <a16:creationId xmlns:a16="http://schemas.microsoft.com/office/drawing/2014/main" id="{0A61BFD9-068A-374A-AF88-B05D3E746720}"/>
              </a:ext>
            </a:extLst>
          </p:cNvPr>
          <p:cNvSpPr txBox="1"/>
          <p:nvPr/>
        </p:nvSpPr>
        <p:spPr>
          <a:xfrm>
            <a:off x="2871470" y="3493240"/>
            <a:ext cx="101600" cy="101600"/>
          </a:xfrm>
          <a:prstGeom prst="rect">
            <a:avLst/>
          </a:prstGeom>
          <a:solidFill>
            <a:schemeClr val="accent2"/>
          </a:solidFill>
        </p:spPr>
        <p:txBody>
          <a:bodyPr wrap="square" rtlCol="0">
            <a:spAutoFit/>
          </a:bodyPr>
          <a:lstStyle/>
          <a:p>
            <a:endParaRPr lang="en-IN" dirty="0"/>
          </a:p>
        </p:txBody>
      </p:sp>
      <p:sp>
        <p:nvSpPr>
          <p:cNvPr id="18" name="TextBox 17">
            <a:extLst>
              <a:ext uri="{FF2B5EF4-FFF2-40B4-BE49-F238E27FC236}">
                <a16:creationId xmlns:a16="http://schemas.microsoft.com/office/drawing/2014/main" id="{7B985223-1472-EFA1-9C6F-9D5577A07191}"/>
              </a:ext>
            </a:extLst>
          </p:cNvPr>
          <p:cNvSpPr txBox="1"/>
          <p:nvPr/>
        </p:nvSpPr>
        <p:spPr>
          <a:xfrm>
            <a:off x="3033395" y="3696440"/>
            <a:ext cx="101600" cy="101600"/>
          </a:xfrm>
          <a:prstGeom prst="rect">
            <a:avLst/>
          </a:prstGeom>
          <a:solidFill>
            <a:schemeClr val="accent2"/>
          </a:solidFill>
        </p:spPr>
        <p:txBody>
          <a:bodyPr wrap="square" rtlCol="0">
            <a:spAutoFit/>
          </a:bodyPr>
          <a:lstStyle/>
          <a:p>
            <a:endParaRPr lang="en-IN" dirty="0"/>
          </a:p>
        </p:txBody>
      </p:sp>
      <p:sp>
        <p:nvSpPr>
          <p:cNvPr id="19" name="TextBox 18">
            <a:extLst>
              <a:ext uri="{FF2B5EF4-FFF2-40B4-BE49-F238E27FC236}">
                <a16:creationId xmlns:a16="http://schemas.microsoft.com/office/drawing/2014/main" id="{C9D6323E-F243-780B-F9CB-BADA98D076A3}"/>
              </a:ext>
            </a:extLst>
          </p:cNvPr>
          <p:cNvSpPr txBox="1"/>
          <p:nvPr/>
        </p:nvSpPr>
        <p:spPr>
          <a:xfrm>
            <a:off x="3193415" y="3883765"/>
            <a:ext cx="101600" cy="101600"/>
          </a:xfrm>
          <a:prstGeom prst="rect">
            <a:avLst/>
          </a:prstGeom>
          <a:solidFill>
            <a:schemeClr val="accent2"/>
          </a:solidFill>
        </p:spPr>
        <p:txBody>
          <a:bodyPr wrap="square" rtlCol="0">
            <a:spAutoFit/>
          </a:bodyPr>
          <a:lstStyle/>
          <a:p>
            <a:endParaRPr lang="en-IN" dirty="0"/>
          </a:p>
        </p:txBody>
      </p:sp>
      <p:sp>
        <p:nvSpPr>
          <p:cNvPr id="20" name="TextBox 19">
            <a:extLst>
              <a:ext uri="{FF2B5EF4-FFF2-40B4-BE49-F238E27FC236}">
                <a16:creationId xmlns:a16="http://schemas.microsoft.com/office/drawing/2014/main" id="{C34D0F22-8052-8EB0-C716-4AA8DA49C169}"/>
              </a:ext>
            </a:extLst>
          </p:cNvPr>
          <p:cNvSpPr txBox="1"/>
          <p:nvPr/>
        </p:nvSpPr>
        <p:spPr>
          <a:xfrm>
            <a:off x="3033395" y="4184476"/>
            <a:ext cx="101600" cy="101600"/>
          </a:xfrm>
          <a:prstGeom prst="rect">
            <a:avLst/>
          </a:prstGeom>
          <a:solidFill>
            <a:schemeClr val="accent2"/>
          </a:solidFill>
        </p:spPr>
        <p:txBody>
          <a:bodyPr wrap="square" rtlCol="0">
            <a:spAutoFit/>
          </a:bodyPr>
          <a:lstStyle/>
          <a:p>
            <a:endParaRPr lang="en-IN" dirty="0"/>
          </a:p>
        </p:txBody>
      </p:sp>
      <p:sp>
        <p:nvSpPr>
          <p:cNvPr id="22" name="TextBox 21">
            <a:extLst>
              <a:ext uri="{FF2B5EF4-FFF2-40B4-BE49-F238E27FC236}">
                <a16:creationId xmlns:a16="http://schemas.microsoft.com/office/drawing/2014/main" id="{D9016983-B720-2FE9-A199-F858985C1504}"/>
              </a:ext>
            </a:extLst>
          </p:cNvPr>
          <p:cNvSpPr txBox="1"/>
          <p:nvPr/>
        </p:nvSpPr>
        <p:spPr>
          <a:xfrm>
            <a:off x="3185795" y="4336876"/>
            <a:ext cx="101600" cy="101600"/>
          </a:xfrm>
          <a:prstGeom prst="rect">
            <a:avLst/>
          </a:prstGeom>
          <a:solidFill>
            <a:schemeClr val="accent2"/>
          </a:solidFill>
        </p:spPr>
        <p:txBody>
          <a:bodyPr wrap="square" rtlCol="0">
            <a:spAutoFit/>
          </a:bodyPr>
          <a:lstStyle/>
          <a:p>
            <a:endParaRPr lang="en-IN" dirty="0"/>
          </a:p>
        </p:txBody>
      </p:sp>
      <p:sp>
        <p:nvSpPr>
          <p:cNvPr id="23" name="TextBox 22">
            <a:extLst>
              <a:ext uri="{FF2B5EF4-FFF2-40B4-BE49-F238E27FC236}">
                <a16:creationId xmlns:a16="http://schemas.microsoft.com/office/drawing/2014/main" id="{57B4AF44-B017-4122-DC2C-A0E5A43AB3A1}"/>
              </a:ext>
            </a:extLst>
          </p:cNvPr>
          <p:cNvSpPr txBox="1"/>
          <p:nvPr/>
        </p:nvSpPr>
        <p:spPr>
          <a:xfrm>
            <a:off x="3193415" y="4489450"/>
            <a:ext cx="101600" cy="101600"/>
          </a:xfrm>
          <a:prstGeom prst="rect">
            <a:avLst/>
          </a:prstGeom>
          <a:solidFill>
            <a:schemeClr val="accent2"/>
          </a:solidFill>
        </p:spPr>
        <p:txBody>
          <a:bodyPr wrap="square" rtlCol="0">
            <a:spAutoFit/>
          </a:bodyPr>
          <a:lstStyle/>
          <a:p>
            <a:endParaRPr lang="en-IN" dirty="0"/>
          </a:p>
        </p:txBody>
      </p:sp>
      <p:sp>
        <p:nvSpPr>
          <p:cNvPr id="24" name="TextBox 23">
            <a:extLst>
              <a:ext uri="{FF2B5EF4-FFF2-40B4-BE49-F238E27FC236}">
                <a16:creationId xmlns:a16="http://schemas.microsoft.com/office/drawing/2014/main" id="{6FF35953-36CE-322E-2878-DAE2FFC742DB}"/>
              </a:ext>
            </a:extLst>
          </p:cNvPr>
          <p:cNvSpPr txBox="1"/>
          <p:nvPr/>
        </p:nvSpPr>
        <p:spPr>
          <a:xfrm>
            <a:off x="3033395" y="4641850"/>
            <a:ext cx="101600" cy="101600"/>
          </a:xfrm>
          <a:prstGeom prst="rect">
            <a:avLst/>
          </a:prstGeom>
          <a:solidFill>
            <a:schemeClr val="accent2"/>
          </a:solidFill>
        </p:spPr>
        <p:txBody>
          <a:bodyPr wrap="square" rtlCol="0">
            <a:spAutoFit/>
          </a:bodyPr>
          <a:lstStyle/>
          <a:p>
            <a:endParaRPr lang="en-IN" dirty="0"/>
          </a:p>
        </p:txBody>
      </p:sp>
      <p:sp>
        <p:nvSpPr>
          <p:cNvPr id="25" name="TextBox 24">
            <a:extLst>
              <a:ext uri="{FF2B5EF4-FFF2-40B4-BE49-F238E27FC236}">
                <a16:creationId xmlns:a16="http://schemas.microsoft.com/office/drawing/2014/main" id="{4753FDB1-0E28-B851-0A6E-CF12684479FC}"/>
              </a:ext>
            </a:extLst>
          </p:cNvPr>
          <p:cNvSpPr txBox="1"/>
          <p:nvPr/>
        </p:nvSpPr>
        <p:spPr>
          <a:xfrm>
            <a:off x="2740660" y="5028035"/>
            <a:ext cx="101600" cy="101600"/>
          </a:xfrm>
          <a:prstGeom prst="rect">
            <a:avLst/>
          </a:prstGeom>
          <a:solidFill>
            <a:schemeClr val="accent2"/>
          </a:solidFill>
        </p:spPr>
        <p:txBody>
          <a:bodyPr wrap="square" rtlCol="0">
            <a:spAutoFit/>
          </a:bodyPr>
          <a:lstStyle/>
          <a:p>
            <a:endParaRPr lang="en-IN" dirty="0"/>
          </a:p>
        </p:txBody>
      </p:sp>
      <p:sp>
        <p:nvSpPr>
          <p:cNvPr id="26" name="TextBox 25">
            <a:extLst>
              <a:ext uri="{FF2B5EF4-FFF2-40B4-BE49-F238E27FC236}">
                <a16:creationId xmlns:a16="http://schemas.microsoft.com/office/drawing/2014/main" id="{1AC8C63E-ED34-E0A3-1650-78B4CCFD1567}"/>
              </a:ext>
            </a:extLst>
          </p:cNvPr>
          <p:cNvSpPr txBox="1"/>
          <p:nvPr/>
        </p:nvSpPr>
        <p:spPr>
          <a:xfrm>
            <a:off x="2743200" y="5201020"/>
            <a:ext cx="101600" cy="101600"/>
          </a:xfrm>
          <a:prstGeom prst="rect">
            <a:avLst/>
          </a:prstGeom>
          <a:solidFill>
            <a:schemeClr val="accent2"/>
          </a:solidFill>
        </p:spPr>
        <p:txBody>
          <a:bodyPr wrap="square" rtlCol="0">
            <a:spAutoFit/>
          </a:bodyPr>
          <a:lstStyle/>
          <a:p>
            <a:endParaRPr lang="en-IN" dirty="0"/>
          </a:p>
        </p:txBody>
      </p:sp>
      <p:sp>
        <p:nvSpPr>
          <p:cNvPr id="27" name="TextBox 26">
            <a:extLst>
              <a:ext uri="{FF2B5EF4-FFF2-40B4-BE49-F238E27FC236}">
                <a16:creationId xmlns:a16="http://schemas.microsoft.com/office/drawing/2014/main" id="{93432B84-C9BC-BC65-E061-F0C8B9A0D348}"/>
              </a:ext>
            </a:extLst>
          </p:cNvPr>
          <p:cNvSpPr txBox="1"/>
          <p:nvPr/>
        </p:nvSpPr>
        <p:spPr>
          <a:xfrm>
            <a:off x="2743200" y="5383582"/>
            <a:ext cx="101600" cy="101600"/>
          </a:xfrm>
          <a:prstGeom prst="rect">
            <a:avLst/>
          </a:prstGeom>
          <a:solidFill>
            <a:schemeClr val="accent2"/>
          </a:solidFill>
        </p:spPr>
        <p:txBody>
          <a:bodyPr wrap="square" rtlCol="0">
            <a:spAutoFit/>
          </a:bodyPr>
          <a:lstStyle/>
          <a:p>
            <a:endParaRPr lang="en-IN" dirty="0"/>
          </a:p>
        </p:txBody>
      </p:sp>
      <p:sp>
        <p:nvSpPr>
          <p:cNvPr id="28" name="TextBox 27">
            <a:extLst>
              <a:ext uri="{FF2B5EF4-FFF2-40B4-BE49-F238E27FC236}">
                <a16:creationId xmlns:a16="http://schemas.microsoft.com/office/drawing/2014/main" id="{BC73B62A-1205-4DE8-6614-B94B075DDDCA}"/>
              </a:ext>
            </a:extLst>
          </p:cNvPr>
          <p:cNvSpPr txBox="1"/>
          <p:nvPr/>
        </p:nvSpPr>
        <p:spPr>
          <a:xfrm>
            <a:off x="2743200" y="5636604"/>
            <a:ext cx="101600" cy="101600"/>
          </a:xfrm>
          <a:prstGeom prst="rect">
            <a:avLst/>
          </a:prstGeom>
          <a:solidFill>
            <a:schemeClr val="accent2"/>
          </a:solidFill>
        </p:spPr>
        <p:txBody>
          <a:bodyPr wrap="square" rtlCol="0">
            <a:spAutoFit/>
          </a:bodyPr>
          <a:lstStyle/>
          <a:p>
            <a:endParaRPr lang="en-IN" dirty="0"/>
          </a:p>
        </p:txBody>
      </p:sp>
      <p:sp>
        <p:nvSpPr>
          <p:cNvPr id="29" name="TextBox 28">
            <a:extLst>
              <a:ext uri="{FF2B5EF4-FFF2-40B4-BE49-F238E27FC236}">
                <a16:creationId xmlns:a16="http://schemas.microsoft.com/office/drawing/2014/main" id="{91E9A950-32B2-C53F-14E9-3B9347B0D78E}"/>
              </a:ext>
            </a:extLst>
          </p:cNvPr>
          <p:cNvSpPr txBox="1"/>
          <p:nvPr/>
        </p:nvSpPr>
        <p:spPr>
          <a:xfrm>
            <a:off x="2740660" y="5812511"/>
            <a:ext cx="101600" cy="101600"/>
          </a:xfrm>
          <a:prstGeom prst="rect">
            <a:avLst/>
          </a:prstGeom>
          <a:solidFill>
            <a:schemeClr val="accent2"/>
          </a:solidFill>
        </p:spPr>
        <p:txBody>
          <a:bodyPr wrap="square" rtlCol="0">
            <a:spAutoFit/>
          </a:bodyPr>
          <a:lstStyle/>
          <a:p>
            <a:endParaRPr lang="en-IN" dirty="0"/>
          </a:p>
        </p:txBody>
      </p:sp>
      <p:sp>
        <p:nvSpPr>
          <p:cNvPr id="30" name="TextBox 29">
            <a:extLst>
              <a:ext uri="{FF2B5EF4-FFF2-40B4-BE49-F238E27FC236}">
                <a16:creationId xmlns:a16="http://schemas.microsoft.com/office/drawing/2014/main" id="{78849418-0328-2B2A-8AAE-9A1F27A142BE}"/>
              </a:ext>
            </a:extLst>
          </p:cNvPr>
          <p:cNvSpPr txBox="1"/>
          <p:nvPr/>
        </p:nvSpPr>
        <p:spPr>
          <a:xfrm>
            <a:off x="2740660" y="5991225"/>
            <a:ext cx="101600" cy="101600"/>
          </a:xfrm>
          <a:prstGeom prst="rect">
            <a:avLst/>
          </a:prstGeom>
          <a:solidFill>
            <a:schemeClr val="accent2"/>
          </a:solidFill>
        </p:spPr>
        <p:txBody>
          <a:bodyPr wrap="square" rtlCol="0">
            <a:spAutoFit/>
          </a:bodyPr>
          <a:lstStyle/>
          <a:p>
            <a:endParaRPr lang="en-IN" dirty="0"/>
          </a:p>
        </p:txBody>
      </p:sp>
      <p:sp>
        <p:nvSpPr>
          <p:cNvPr id="2" name="TextBox 1">
            <a:extLst>
              <a:ext uri="{FF2B5EF4-FFF2-40B4-BE49-F238E27FC236}">
                <a16:creationId xmlns:a16="http://schemas.microsoft.com/office/drawing/2014/main" id="{3166C84C-397C-87E7-BEC2-480A8BBD2BCB}"/>
              </a:ext>
            </a:extLst>
          </p:cNvPr>
          <p:cNvSpPr txBox="1"/>
          <p:nvPr/>
        </p:nvSpPr>
        <p:spPr>
          <a:xfrm>
            <a:off x="8610600" y="6547910"/>
            <a:ext cx="2311400" cy="246221"/>
          </a:xfrm>
          <a:prstGeom prst="rect">
            <a:avLst/>
          </a:prstGeom>
          <a:noFill/>
        </p:spPr>
        <p:txBody>
          <a:bodyPr wrap="square" rtlCol="0">
            <a:spAutoFit/>
          </a:bodyPr>
          <a:lstStyle/>
          <a:p>
            <a:r>
              <a:rPr lang="en-US" sz="1000" dirty="0"/>
              <a:t>Source: </a:t>
            </a:r>
            <a:r>
              <a:rPr lang="en-US" sz="1000" dirty="0">
                <a:hlinkClick r:id="rId3"/>
              </a:rPr>
              <a:t>Forge Accelerator</a:t>
            </a:r>
            <a:endParaRPr lang="en-IN" sz="1000" dirty="0"/>
          </a:p>
        </p:txBody>
      </p:sp>
      <p:sp>
        <p:nvSpPr>
          <p:cNvPr id="10" name="Textfeld 9"/>
          <p:cNvSpPr txBox="1"/>
          <p:nvPr/>
        </p:nvSpPr>
        <p:spPr>
          <a:xfrm>
            <a:off x="10498975" y="2466419"/>
            <a:ext cx="2031691" cy="646331"/>
          </a:xfrm>
          <a:prstGeom prst="rect">
            <a:avLst/>
          </a:prstGeom>
          <a:noFill/>
        </p:spPr>
        <p:txBody>
          <a:bodyPr wrap="square" rtlCol="0">
            <a:spAutoFit/>
          </a:bodyPr>
          <a:lstStyle/>
          <a:p>
            <a:r>
              <a:rPr lang="de-DE" dirty="0" smtClean="0">
                <a:solidFill>
                  <a:srgbClr val="FF0000"/>
                </a:solidFill>
              </a:rPr>
              <a:t>This </a:t>
            </a:r>
            <a:r>
              <a:rPr lang="de-DE" dirty="0" err="1" smtClean="0">
                <a:solidFill>
                  <a:srgbClr val="FF0000"/>
                </a:solidFill>
              </a:rPr>
              <a:t>slide</a:t>
            </a:r>
            <a:r>
              <a:rPr lang="de-DE" dirty="0" smtClean="0">
                <a:solidFill>
                  <a:srgbClr val="FF0000"/>
                </a:solidFill>
              </a:rPr>
              <a:t> </a:t>
            </a:r>
            <a:r>
              <a:rPr lang="de-DE" dirty="0" err="1" smtClean="0">
                <a:solidFill>
                  <a:srgbClr val="FF0000"/>
                </a:solidFill>
              </a:rPr>
              <a:t>could</a:t>
            </a:r>
            <a:r>
              <a:rPr lang="de-DE" dirty="0" smtClean="0">
                <a:solidFill>
                  <a:srgbClr val="FF0000"/>
                </a:solidFill>
              </a:rPr>
              <a:t> </a:t>
            </a:r>
            <a:r>
              <a:rPr lang="de-DE" dirty="0" err="1" smtClean="0">
                <a:solidFill>
                  <a:srgbClr val="FF0000"/>
                </a:solidFill>
              </a:rPr>
              <a:t>be</a:t>
            </a:r>
            <a:r>
              <a:rPr lang="de-DE" dirty="0" smtClean="0">
                <a:solidFill>
                  <a:srgbClr val="FF0000"/>
                </a:solidFill>
              </a:rPr>
              <a:t> </a:t>
            </a:r>
            <a:r>
              <a:rPr lang="de-DE" dirty="0" err="1" smtClean="0">
                <a:solidFill>
                  <a:srgbClr val="FF0000"/>
                </a:solidFill>
              </a:rPr>
              <a:t>removed</a:t>
            </a:r>
            <a:endParaRPr lang="de-DE" dirty="0">
              <a:solidFill>
                <a:srgbClr val="FF0000"/>
              </a:solidFill>
            </a:endParaRPr>
          </a:p>
        </p:txBody>
      </p:sp>
    </p:spTree>
    <p:extLst>
      <p:ext uri="{BB962C8B-B14F-4D97-AF65-F5344CB8AC3E}">
        <p14:creationId xmlns:p14="http://schemas.microsoft.com/office/powerpoint/2010/main" val="3852831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Market Size</a:t>
            </a:r>
          </a:p>
        </p:txBody>
      </p:sp>
      <p:sp>
        <p:nvSpPr>
          <p:cNvPr id="3" name="Content Placeholder 2"/>
          <p:cNvSpPr>
            <a:spLocks noGrp="1"/>
          </p:cNvSpPr>
          <p:nvPr>
            <p:ph idx="1"/>
          </p:nvPr>
        </p:nvSpPr>
        <p:spPr>
          <a:xfrm>
            <a:off x="838200" y="1276984"/>
            <a:ext cx="11630891" cy="4724805"/>
          </a:xfrm>
        </p:spPr>
        <p:txBody>
          <a:bodyPr>
            <a:normAutofit/>
          </a:bodyPr>
          <a:lstStyle/>
          <a:p>
            <a:r>
              <a:rPr lang="en-US" dirty="0"/>
              <a:t>Europe holds the third largest share of the global facility management market &amp; is projected to grow from $290.4 billion in 2022 to $426.6 billion by 2030.</a:t>
            </a:r>
          </a:p>
          <a:p>
            <a:r>
              <a:rPr lang="en-US" dirty="0"/>
              <a:t>The Germany Facility Management Market is expected to register a CAGR above 3.58% from 2022 to 2027.</a:t>
            </a:r>
          </a:p>
          <a:p>
            <a:r>
              <a:rPr lang="en-US" dirty="0" smtClean="0"/>
              <a:t>Smart </a:t>
            </a:r>
            <a:r>
              <a:rPr lang="en-US" dirty="0"/>
              <a:t>Garbage Can system is applicable across diverse sectors.</a:t>
            </a:r>
          </a:p>
          <a:p>
            <a:pPr marL="0" indent="0">
              <a:buNone/>
            </a:pPr>
            <a:endParaRPr lang="de-DE" dirty="0"/>
          </a:p>
        </p:txBody>
      </p:sp>
      <p:sp>
        <p:nvSpPr>
          <p:cNvPr id="4" name="Date Placeholder 3"/>
          <p:cNvSpPr>
            <a:spLocks noGrp="1"/>
          </p:cNvSpPr>
          <p:nvPr>
            <p:ph type="dt" sz="half" idx="10"/>
          </p:nvPr>
        </p:nvSpPr>
        <p:spPr/>
        <p:txBody>
          <a:bodyPr/>
          <a:lstStyle/>
          <a:p>
            <a:fld id="{B7D9DCB8-B75B-400F-B212-20693E8D2485}" type="datetime1">
              <a:rPr lang="de-DE" smtClean="0"/>
              <a:t>07.08.2023</a:t>
            </a:fld>
            <a:endParaRPr lang="de-DE"/>
          </a:p>
        </p:txBody>
      </p:sp>
      <p:sp>
        <p:nvSpPr>
          <p:cNvPr id="5" name="Footer Placeholder 4"/>
          <p:cNvSpPr>
            <a:spLocks noGrp="1"/>
          </p:cNvSpPr>
          <p:nvPr>
            <p:ph type="ftr" sz="quarter" idx="11"/>
          </p:nvPr>
        </p:nvSpPr>
        <p:spPr/>
        <p:txBody>
          <a:bodyPr/>
          <a:lstStyle/>
          <a:p>
            <a:r>
              <a:rPr lang="de-DE"/>
              <a:t>Embedded Systems Entrepreneurship</a:t>
            </a:r>
          </a:p>
        </p:txBody>
      </p:sp>
      <p:sp>
        <p:nvSpPr>
          <p:cNvPr id="6" name="Slide Number Placeholder 5"/>
          <p:cNvSpPr>
            <a:spLocks noGrp="1"/>
          </p:cNvSpPr>
          <p:nvPr>
            <p:ph type="sldNum" sz="quarter" idx="12"/>
          </p:nvPr>
        </p:nvSpPr>
        <p:spPr/>
        <p:txBody>
          <a:bodyPr/>
          <a:lstStyle/>
          <a:p>
            <a:fld id="{E413BB2B-374A-448A-9F32-1D28D55F75A1}" type="slidenum">
              <a:rPr lang="de-DE" smtClean="0"/>
              <a:t>9</a:t>
            </a:fld>
            <a:endParaRPr lang="de-DE"/>
          </a:p>
        </p:txBody>
      </p:sp>
      <p:pic>
        <p:nvPicPr>
          <p:cNvPr id="7" name="Picture 9">
            <a:extLst>
              <a:ext uri="{FF2B5EF4-FFF2-40B4-BE49-F238E27FC236}">
                <a16:creationId xmlns:a16="http://schemas.microsoft.com/office/drawing/2014/main" id="{2BDB8560-F9A3-E87F-3ECB-E221343EF7D8}"/>
              </a:ext>
            </a:extLst>
          </p:cNvPr>
          <p:cNvPicPr>
            <a:picLocks noChangeAspect="1"/>
          </p:cNvPicPr>
          <p:nvPr/>
        </p:nvPicPr>
        <p:blipFill rotWithShape="1">
          <a:blip r:embed="rId2"/>
          <a:srcRect l="131" t="-788" r="-131" b="17745"/>
          <a:stretch/>
        </p:blipFill>
        <p:spPr>
          <a:xfrm>
            <a:off x="2682720" y="3429906"/>
            <a:ext cx="6335204" cy="2626053"/>
          </a:xfrm>
          <a:prstGeom prst="rect">
            <a:avLst/>
          </a:prstGeom>
        </p:spPr>
      </p:pic>
      <p:sp>
        <p:nvSpPr>
          <p:cNvPr id="8" name="TextBox 10">
            <a:extLst>
              <a:ext uri="{FF2B5EF4-FFF2-40B4-BE49-F238E27FC236}">
                <a16:creationId xmlns:a16="http://schemas.microsoft.com/office/drawing/2014/main" id="{D8C49C9B-28C2-337F-944A-E4ACFE403AF1}"/>
              </a:ext>
            </a:extLst>
          </p:cNvPr>
          <p:cNvSpPr txBox="1"/>
          <p:nvPr/>
        </p:nvSpPr>
        <p:spPr>
          <a:xfrm>
            <a:off x="9159240" y="5809738"/>
            <a:ext cx="2311400" cy="246221"/>
          </a:xfrm>
          <a:prstGeom prst="rect">
            <a:avLst/>
          </a:prstGeom>
          <a:noFill/>
        </p:spPr>
        <p:txBody>
          <a:bodyPr wrap="square" rtlCol="0">
            <a:spAutoFit/>
          </a:bodyPr>
          <a:lstStyle/>
          <a:p>
            <a:r>
              <a:rPr lang="en-US" sz="1000" dirty="0"/>
              <a:t>Source: </a:t>
            </a:r>
            <a:r>
              <a:rPr lang="en-US" sz="1000" dirty="0">
                <a:hlinkClick r:id="rId3"/>
              </a:rPr>
              <a:t>Research &amp; Markets</a:t>
            </a:r>
            <a:endParaRPr lang="en-IN" sz="1000" dirty="0"/>
          </a:p>
        </p:txBody>
      </p:sp>
    </p:spTree>
    <p:extLst>
      <p:ext uri="{BB962C8B-B14F-4D97-AF65-F5344CB8AC3E}">
        <p14:creationId xmlns:p14="http://schemas.microsoft.com/office/powerpoint/2010/main" val="1762648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Breitbild</PresentationFormat>
  <Paragraphs>135</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Segoe UI</vt:lpstr>
      <vt:lpstr>Times New Roman</vt:lpstr>
      <vt:lpstr>Office Theme</vt:lpstr>
      <vt:lpstr>PowerPoint-Präsentation</vt:lpstr>
      <vt:lpstr>Problem Statement</vt:lpstr>
      <vt:lpstr>Driven Innovation</vt:lpstr>
      <vt:lpstr>Existing Solution</vt:lpstr>
      <vt:lpstr>Our Solution</vt:lpstr>
      <vt:lpstr>Empowering Solutions!</vt:lpstr>
      <vt:lpstr>PowerPoint-Präsentation</vt:lpstr>
      <vt:lpstr>PowerPoint-Präsentation</vt:lpstr>
      <vt:lpstr>Market Size</vt:lpstr>
      <vt:lpstr>Potential Customer Profiles from black forest </vt:lpstr>
      <vt:lpstr>Competitors</vt:lpstr>
      <vt:lpstr>Team:</vt:lpstr>
      <vt:lpstr>Why US?</vt:lpstr>
      <vt:lpstr>SWOT Analysis of our Team</vt:lpstr>
      <vt:lpstr>Any Questions?</vt:lpstr>
    </vt:vector>
  </TitlesOfParts>
  <Company>Institut für Mikrosystemtechnik - IMTEK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Dijana Ivezic</dc:creator>
  <cp:lastModifiedBy>Mohamed Bourouah</cp:lastModifiedBy>
  <cp:revision>42</cp:revision>
  <dcterms:created xsi:type="dcterms:W3CDTF">2023-06-29T10:04:42Z</dcterms:created>
  <dcterms:modified xsi:type="dcterms:W3CDTF">2023-08-07T00:16:51Z</dcterms:modified>
</cp:coreProperties>
</file>