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SINGOJU SAICHARAN" userId="072c1eaf62149da5" providerId="LiveId" clId="{EAD35F32-E84F-4494-8EA6-F6A41F7DB979}"/>
    <pc:docChg chg="modSld">
      <pc:chgData name="NARSINGOJU SAICHARAN" userId="072c1eaf62149da5" providerId="LiveId" clId="{EAD35F32-E84F-4494-8EA6-F6A41F7DB979}" dt="2025-03-26T04:18:37.191" v="3" actId="1076"/>
      <pc:docMkLst>
        <pc:docMk/>
      </pc:docMkLst>
      <pc:sldChg chg="modSp mod">
        <pc:chgData name="NARSINGOJU SAICHARAN" userId="072c1eaf62149da5" providerId="LiveId" clId="{EAD35F32-E84F-4494-8EA6-F6A41F7DB979}" dt="2025-03-26T04:18:37.191" v="3" actId="1076"/>
        <pc:sldMkLst>
          <pc:docMk/>
          <pc:sldMk cId="0" sldId="259"/>
        </pc:sldMkLst>
        <pc:spChg chg="mod">
          <ac:chgData name="NARSINGOJU SAICHARAN" userId="072c1eaf62149da5" providerId="LiveId" clId="{EAD35F32-E84F-4494-8EA6-F6A41F7DB979}" dt="2025-03-26T04:18:37.191" v="3" actId="1076"/>
          <ac:spMkLst>
            <pc:docMk/>
            <pc:sldMk cId="0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5390" y="1486129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NARSINGOJU SAICHARAN</cp:lastModifiedBy>
  <cp:revision>31</cp:revision>
  <dcterms:created xsi:type="dcterms:W3CDTF">2022-01-08T11:53:00Z</dcterms:created>
  <dcterms:modified xsi:type="dcterms:W3CDTF">2025-03-26T04:18:37Z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419CC4D5BEA744EBB5EB3CB21E8149B2_12</vt:lpwstr>
  </property>
  <property fmtid="{D5CDD505-2E9C-101B-9397-08002B2CF9AE}" pid="3" name="KSOProductBuildVer">
    <vt:lpwstr>1033-12.2.0.19805</vt:lpwstr>
  </property>
</Properties>
</file>