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viewProps" Target="viewProps.xml" /><Relationship Id="rId3" Type="http://schemas.openxmlformats.org/officeDocument/2006/relationships/customXml" Target="../customXml/item3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presProps" Target="presProps.xml" /><Relationship Id="rId2" Type="http://schemas.openxmlformats.org/officeDocument/2006/relationships/customXml" Target="../customXml/item2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10" Type="http://schemas.openxmlformats.org/officeDocument/2006/relationships/slide" Target="slides/slide6.xml" /><Relationship Id="rId19" Type="http://schemas.openxmlformats.org/officeDocument/2006/relationships/theme" Target="theme/theme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4/3/2024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4/3/2024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4/3/2024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Yaswin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Kumar M- 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Guest User</cp:lastModifiedBy>
  <cp:revision>28</cp:revision>
  <dcterms:created xsi:type="dcterms:W3CDTF">2021-05-26T16:50:10Z</dcterms:created>
  <dcterms:modified xsi:type="dcterms:W3CDTF">2024-04-03T10:30:12Z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