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2808-B813-9191-4184-B8CF473430D4}"/>
              </a:ext>
            </a:extLst>
          </p:cNvPr>
          <p:cNvSpPr>
            <a:spLocks noGrp="1"/>
          </p:cNvSpPr>
          <p:nvPr>
            <p:ph type="ctrTitle"/>
          </p:nvPr>
        </p:nvSpPr>
        <p:spPr/>
        <p:txBody>
          <a:bodyPr/>
          <a:lstStyle/>
          <a:p>
            <a:r>
              <a:rPr lang="en-US" dirty="0"/>
              <a:t>COP-290 </a:t>
            </a:r>
            <a:endParaRPr lang="en-IN" dirty="0"/>
          </a:p>
        </p:txBody>
      </p:sp>
      <p:sp>
        <p:nvSpPr>
          <p:cNvPr id="3" name="Subtitle 2">
            <a:extLst>
              <a:ext uri="{FF2B5EF4-FFF2-40B4-BE49-F238E27FC236}">
                <a16:creationId xmlns:a16="http://schemas.microsoft.com/office/drawing/2014/main" id="{D1541F02-5EC6-D8C8-AD8D-3A013FEC2DBE}"/>
              </a:ext>
            </a:extLst>
          </p:cNvPr>
          <p:cNvSpPr>
            <a:spLocks noGrp="1"/>
          </p:cNvSpPr>
          <p:nvPr>
            <p:ph type="subTitle" idx="1"/>
          </p:nvPr>
        </p:nvSpPr>
        <p:spPr/>
        <p:txBody>
          <a:bodyPr>
            <a:normAutofit/>
          </a:bodyPr>
          <a:lstStyle/>
          <a:p>
            <a:r>
              <a:rPr lang="en-US" sz="3600" dirty="0"/>
              <a:t>ASSIGNMENT – 2  (subtask 2)</a:t>
            </a:r>
          </a:p>
          <a:p>
            <a:endParaRPr lang="en-IN" sz="3600" dirty="0"/>
          </a:p>
          <a:p>
            <a:endParaRPr lang="en-IN" sz="3600" dirty="0"/>
          </a:p>
        </p:txBody>
      </p:sp>
    </p:spTree>
    <p:extLst>
      <p:ext uri="{BB962C8B-B14F-4D97-AF65-F5344CB8AC3E}">
        <p14:creationId xmlns:p14="http://schemas.microsoft.com/office/powerpoint/2010/main" val="132889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F5DBC-090F-B4B6-34D8-FAC86951FCD7}"/>
              </a:ext>
            </a:extLst>
          </p:cNvPr>
          <p:cNvPicPr>
            <a:picLocks noChangeAspect="1"/>
          </p:cNvPicPr>
          <p:nvPr/>
        </p:nvPicPr>
        <p:blipFill>
          <a:blip r:embed="rId2"/>
          <a:stretch>
            <a:fillRect/>
          </a:stretch>
        </p:blipFill>
        <p:spPr>
          <a:xfrm>
            <a:off x="305604" y="0"/>
            <a:ext cx="11580792" cy="6858000"/>
          </a:xfrm>
          <a:prstGeom prst="rect">
            <a:avLst/>
          </a:prstGeom>
        </p:spPr>
      </p:pic>
      <p:sp>
        <p:nvSpPr>
          <p:cNvPr id="4" name="TextBox 3">
            <a:extLst>
              <a:ext uri="{FF2B5EF4-FFF2-40B4-BE49-F238E27FC236}">
                <a16:creationId xmlns:a16="http://schemas.microsoft.com/office/drawing/2014/main" id="{947ADB6E-45C7-1AA3-E77F-8CC0C8D810C6}"/>
              </a:ext>
            </a:extLst>
          </p:cNvPr>
          <p:cNvSpPr txBox="1"/>
          <p:nvPr/>
        </p:nvSpPr>
        <p:spPr>
          <a:xfrm>
            <a:off x="5231219" y="6198781"/>
            <a:ext cx="2717411" cy="369332"/>
          </a:xfrm>
          <a:prstGeom prst="rect">
            <a:avLst/>
          </a:prstGeom>
          <a:noFill/>
        </p:spPr>
        <p:txBody>
          <a:bodyPr wrap="none" rtlCol="0">
            <a:spAutoFit/>
          </a:bodyPr>
          <a:lstStyle/>
          <a:p>
            <a:r>
              <a:rPr lang="en-US" dirty="0"/>
              <a:t>This is game over page……</a:t>
            </a:r>
            <a:endParaRPr lang="en-IN" dirty="0"/>
          </a:p>
        </p:txBody>
      </p:sp>
    </p:spTree>
    <p:extLst>
      <p:ext uri="{BB962C8B-B14F-4D97-AF65-F5344CB8AC3E}">
        <p14:creationId xmlns:p14="http://schemas.microsoft.com/office/powerpoint/2010/main" val="137687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A007E-DB53-905E-FB81-01CD45175F5D}"/>
              </a:ext>
            </a:extLst>
          </p:cNvPr>
          <p:cNvSpPr txBox="1"/>
          <p:nvPr/>
        </p:nvSpPr>
        <p:spPr>
          <a:xfrm>
            <a:off x="1696598" y="335846"/>
            <a:ext cx="9022814" cy="6340197"/>
          </a:xfrm>
          <a:prstGeom prst="rect">
            <a:avLst/>
          </a:prstGeom>
          <a:noFill/>
        </p:spPr>
        <p:txBody>
          <a:bodyPr wrap="square">
            <a:spAutoFit/>
          </a:bodyPr>
          <a:lstStyle/>
          <a:p>
            <a:r>
              <a:rPr lang="en-IN" sz="2800" b="1" dirty="0"/>
              <a:t>              					Design Choices:</a:t>
            </a:r>
          </a:p>
          <a:p>
            <a:r>
              <a:rPr lang="en-IN" b="1" dirty="0"/>
              <a:t>Game Concept</a:t>
            </a:r>
            <a:r>
              <a:rPr lang="en-IN" dirty="0"/>
              <a:t>: The game revolves around the concept of collecting items and donating them while avoiding obstacles. This theme promotes the idea of charity and giving back to the community.</a:t>
            </a:r>
          </a:p>
          <a:p>
            <a:endParaRPr lang="en-IN" dirty="0"/>
          </a:p>
          <a:p>
            <a:r>
              <a:rPr lang="en-IN" b="1" dirty="0"/>
              <a:t>Graphics: </a:t>
            </a:r>
            <a:r>
              <a:rPr lang="en-IN" dirty="0"/>
              <a:t>Utilized images for game elements such as background, player, items, boxes, and obstacles. Images were scaled to fit the screen dimensions appropriately.</a:t>
            </a:r>
          </a:p>
          <a:p>
            <a:r>
              <a:rPr lang="en-IN" b="1" dirty="0"/>
              <a:t>Sound: </a:t>
            </a:r>
            <a:r>
              <a:rPr lang="en-IN" dirty="0"/>
              <a:t>Integrated background music, sound effects for player-out scenarios, and button clicks to enhance the gaming experience.</a:t>
            </a:r>
          </a:p>
          <a:p>
            <a:endParaRPr lang="en-IN" dirty="0"/>
          </a:p>
          <a:p>
            <a:r>
              <a:rPr lang="en-IN" b="1" dirty="0"/>
              <a:t>User Interaction: </a:t>
            </a:r>
            <a:r>
              <a:rPr lang="en-IN" dirty="0"/>
              <a:t>Implemented keyboard controls for player actions like jumping and donating. Also, included interactive buttons for navigating the main menu, accessing options, and seeking help.</a:t>
            </a:r>
          </a:p>
          <a:p>
            <a:endParaRPr lang="en-IN" dirty="0"/>
          </a:p>
          <a:p>
            <a:r>
              <a:rPr lang="en-IN" b="1" dirty="0"/>
              <a:t>Menu Design</a:t>
            </a:r>
            <a:r>
              <a:rPr lang="en-IN" dirty="0"/>
              <a:t>: Designed a visually appealing main menu with buttons for Play, Options, Help, and Quit, accompanied by suitable background images.</a:t>
            </a:r>
          </a:p>
          <a:p>
            <a:endParaRPr lang="en-IN" dirty="0"/>
          </a:p>
          <a:p>
            <a:r>
              <a:rPr lang="en-IN" b="1" dirty="0"/>
              <a:t>Scoring System: </a:t>
            </a:r>
            <a:r>
              <a:rPr lang="en-IN" dirty="0"/>
              <a:t>Incorporated metrics for tracking the number of donations made, items collected, and the player's overall performance.</a:t>
            </a:r>
          </a:p>
          <a:p>
            <a:endParaRPr lang="en-IN" dirty="0"/>
          </a:p>
          <a:p>
            <a:r>
              <a:rPr lang="en-IN" b="1" dirty="0"/>
              <a:t>Obstacles and Challenges</a:t>
            </a:r>
            <a:r>
              <a:rPr lang="en-IN" dirty="0"/>
              <a:t>: Introduced obstacles to add challenge and excitement to the gameplay, requiring players to navigate </a:t>
            </a:r>
            <a:r>
              <a:rPr lang="en-IN" dirty="0" err="1"/>
              <a:t>skillfully</a:t>
            </a:r>
            <a:r>
              <a:rPr lang="en-IN" dirty="0"/>
              <a:t> to avoid collisions.</a:t>
            </a:r>
          </a:p>
        </p:txBody>
      </p:sp>
    </p:spTree>
    <p:extLst>
      <p:ext uri="{BB962C8B-B14F-4D97-AF65-F5344CB8AC3E}">
        <p14:creationId xmlns:p14="http://schemas.microsoft.com/office/powerpoint/2010/main" val="290974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FF658F-91DC-D2B9-7B16-85C6D57DE19A}"/>
              </a:ext>
            </a:extLst>
          </p:cNvPr>
          <p:cNvSpPr txBox="1"/>
          <p:nvPr/>
        </p:nvSpPr>
        <p:spPr>
          <a:xfrm>
            <a:off x="1861851" y="440675"/>
            <a:ext cx="8593156" cy="5447645"/>
          </a:xfrm>
          <a:prstGeom prst="rect">
            <a:avLst/>
          </a:prstGeom>
          <a:noFill/>
        </p:spPr>
        <p:txBody>
          <a:bodyPr wrap="square">
            <a:spAutoFit/>
          </a:bodyPr>
          <a:lstStyle/>
          <a:p>
            <a:r>
              <a:rPr lang="en-IN" sz="2400" b="1" dirty="0"/>
              <a:t>           				Implementation Highlights:</a:t>
            </a:r>
          </a:p>
          <a:p>
            <a:endParaRPr lang="en-IN" dirty="0"/>
          </a:p>
          <a:p>
            <a:r>
              <a:rPr lang="en-IN" b="1" dirty="0"/>
              <a:t>Sprite Animation: </a:t>
            </a:r>
            <a:r>
              <a:rPr lang="en-IN" dirty="0"/>
              <a:t>Implemented sprite animation for player movement, including running and jumping sequences.</a:t>
            </a:r>
          </a:p>
          <a:p>
            <a:endParaRPr lang="en-IN" dirty="0"/>
          </a:p>
          <a:p>
            <a:r>
              <a:rPr lang="en-IN" b="1" dirty="0"/>
              <a:t>Collision Detection</a:t>
            </a:r>
            <a:r>
              <a:rPr lang="en-IN" dirty="0"/>
              <a:t>: Utilized </a:t>
            </a:r>
            <a:r>
              <a:rPr lang="en-IN" dirty="0" err="1"/>
              <a:t>Pygame's</a:t>
            </a:r>
            <a:r>
              <a:rPr lang="en-IN" dirty="0"/>
              <a:t> collision detection methods to detect interactions between the player and game objects like items, boxes, and obstacles.</a:t>
            </a:r>
          </a:p>
          <a:p>
            <a:endParaRPr lang="en-IN" dirty="0"/>
          </a:p>
          <a:p>
            <a:r>
              <a:rPr lang="en-IN" b="1" dirty="0"/>
              <a:t>Game Loop: </a:t>
            </a:r>
            <a:r>
              <a:rPr lang="en-IN" dirty="0"/>
              <a:t>Implemented a game loop to manage the flow of the game, including updating player and object positions, handling events, and rendering graphics.</a:t>
            </a:r>
          </a:p>
          <a:p>
            <a:endParaRPr lang="en-IN" dirty="0"/>
          </a:p>
          <a:p>
            <a:r>
              <a:rPr lang="en-IN" b="1" dirty="0"/>
              <a:t>Menu Navigation: </a:t>
            </a:r>
            <a:r>
              <a:rPr lang="en-IN" dirty="0"/>
              <a:t>Developed a menu system allowing players to navigate between different screens, including the main menu, options, help, and game over screens.</a:t>
            </a:r>
          </a:p>
          <a:p>
            <a:endParaRPr lang="en-IN" dirty="0"/>
          </a:p>
          <a:p>
            <a:r>
              <a:rPr lang="en-IN" b="1" dirty="0"/>
              <a:t>Timer-based Spawning: </a:t>
            </a:r>
            <a:r>
              <a:rPr lang="en-IN" dirty="0"/>
              <a:t>Implemented timers to control the spawning of items, boxes, and obstacles at regular intervals, adding dynamic elements to the gameplay.</a:t>
            </a:r>
          </a:p>
          <a:p>
            <a:endParaRPr lang="en-IN" b="1" dirty="0"/>
          </a:p>
          <a:p>
            <a:r>
              <a:rPr lang="en-IN" b="1" dirty="0"/>
              <a:t>Dynamic Background: </a:t>
            </a:r>
            <a:r>
              <a:rPr lang="en-IN" dirty="0"/>
              <a:t>Created a scrolling background effect to simulate movement and enhance the visual appeal of the game environment.</a:t>
            </a:r>
          </a:p>
        </p:txBody>
      </p:sp>
    </p:spTree>
    <p:extLst>
      <p:ext uri="{BB962C8B-B14F-4D97-AF65-F5344CB8AC3E}">
        <p14:creationId xmlns:p14="http://schemas.microsoft.com/office/powerpoint/2010/main" val="156830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410E3-E377-9980-E96A-C2A5A113C288}"/>
              </a:ext>
            </a:extLst>
          </p:cNvPr>
          <p:cNvSpPr txBox="1"/>
          <p:nvPr/>
        </p:nvSpPr>
        <p:spPr>
          <a:xfrm>
            <a:off x="1450428" y="536028"/>
            <a:ext cx="9217572" cy="4524315"/>
          </a:xfrm>
          <a:prstGeom prst="rect">
            <a:avLst/>
          </a:prstGeom>
          <a:noFill/>
        </p:spPr>
        <p:txBody>
          <a:bodyPr wrap="square">
            <a:spAutoFit/>
          </a:bodyPr>
          <a:lstStyle/>
          <a:p>
            <a:r>
              <a:rPr lang="en-IN" sz="2400" b="1" dirty="0"/>
              <a:t>           						Trade-offs:</a:t>
            </a:r>
          </a:p>
          <a:p>
            <a:endParaRPr lang="en-IN" sz="2400" b="1" dirty="0"/>
          </a:p>
          <a:p>
            <a:endParaRPr lang="en-IN" sz="2400" b="1" dirty="0"/>
          </a:p>
          <a:p>
            <a:r>
              <a:rPr lang="en-IN" b="1" dirty="0"/>
              <a:t>Graphics vs. Performance: </a:t>
            </a:r>
            <a:r>
              <a:rPr lang="en-IN" dirty="0"/>
              <a:t>Balanced visual quality with performance optimization to ensure smooth gameplay even on lower-end devices.</a:t>
            </a:r>
          </a:p>
          <a:p>
            <a:endParaRPr lang="en-IN" dirty="0"/>
          </a:p>
          <a:p>
            <a:r>
              <a:rPr lang="en-IN" b="1" dirty="0"/>
              <a:t>Complexity vs. Accessibility: </a:t>
            </a:r>
            <a:r>
              <a:rPr lang="en-IN" dirty="0"/>
              <a:t>Struck a balance between adding complexity to gameplay (e.g., with obstacles) and keeping the game accessible to players of varying skill </a:t>
            </a:r>
            <a:r>
              <a:rPr lang="en-IN" dirty="0" err="1"/>
              <a:t>levels.Feature</a:t>
            </a:r>
            <a:r>
              <a:rPr lang="en-IN" dirty="0"/>
              <a:t> </a:t>
            </a:r>
          </a:p>
          <a:p>
            <a:endParaRPr lang="en-IN" dirty="0"/>
          </a:p>
          <a:p>
            <a:r>
              <a:rPr lang="en-IN" b="1" dirty="0"/>
              <a:t>Completeness vs. Development Time: </a:t>
            </a:r>
            <a:r>
              <a:rPr lang="en-IN" dirty="0"/>
              <a:t>Prioritized essential features and polished implementation over adding more complex mechanics within a limited development timeframe.</a:t>
            </a:r>
          </a:p>
          <a:p>
            <a:endParaRPr lang="en-IN" dirty="0"/>
          </a:p>
          <a:p>
            <a:r>
              <a:rPr lang="en-IN" b="1" dirty="0"/>
              <a:t>Sound vs. Silence</a:t>
            </a:r>
            <a:r>
              <a:rPr lang="en-IN" dirty="0"/>
              <a:t>: Considered the impact of sound on the gaming experience while ensuring options for players to toggle music based on preference or situation.</a:t>
            </a:r>
          </a:p>
        </p:txBody>
      </p:sp>
    </p:spTree>
    <p:extLst>
      <p:ext uri="{BB962C8B-B14F-4D97-AF65-F5344CB8AC3E}">
        <p14:creationId xmlns:p14="http://schemas.microsoft.com/office/powerpoint/2010/main" val="191838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89163-1B6E-C2C3-4D20-7910B229616A}"/>
              </a:ext>
            </a:extLst>
          </p:cNvPr>
          <p:cNvSpPr txBox="1"/>
          <p:nvPr/>
        </p:nvSpPr>
        <p:spPr>
          <a:xfrm>
            <a:off x="1520455" y="568105"/>
            <a:ext cx="9505507" cy="6001643"/>
          </a:xfrm>
          <a:prstGeom prst="rect">
            <a:avLst/>
          </a:prstGeom>
          <a:noFill/>
        </p:spPr>
        <p:txBody>
          <a:bodyPr wrap="square">
            <a:spAutoFit/>
          </a:bodyPr>
          <a:lstStyle/>
          <a:p>
            <a:r>
              <a:rPr lang="en-IN" sz="2400" b="1" dirty="0"/>
              <a:t> 						EXPLANATION OF CODE:</a:t>
            </a:r>
          </a:p>
          <a:p>
            <a:r>
              <a:rPr lang="en-IN" b="1" dirty="0"/>
              <a:t>Getting Ready: </a:t>
            </a:r>
            <a:r>
              <a:rPr lang="en-IN" dirty="0"/>
              <a:t>At the beginning, the code sets up everything the user need  run the game. It loads pictures for the game world, sets up the screen where the game will be shown, and prepares any sounds the user want to include.</a:t>
            </a:r>
          </a:p>
          <a:p>
            <a:r>
              <a:rPr lang="en-IN" b="1" dirty="0"/>
              <a:t>Creating Characters and Objects</a:t>
            </a:r>
            <a:r>
              <a:rPr lang="en-IN" dirty="0"/>
              <a:t>: Next, the code defines how the player and other things in the game will behave. For example, it says how the player can move and jump, how items to collect will appear, and what happens when the player runs into obstacles. Here different sprite sheets are used to make the player run and jump</a:t>
            </a:r>
          </a:p>
          <a:p>
            <a:r>
              <a:rPr lang="en-IN" b="1" dirty="0"/>
              <a:t>Playing the Game: </a:t>
            </a:r>
            <a:r>
              <a:rPr lang="en-IN" dirty="0"/>
              <a:t>Once everything is set up, the game starts running in a loop. This loop keeps checking if the player is doing something, like pressing keys to move or jump. It also updates where everything in the game is and shows it on the screen..</a:t>
            </a:r>
          </a:p>
          <a:p>
            <a:r>
              <a:rPr lang="en-IN" b="1" dirty="0"/>
              <a:t>Menu Screens: </a:t>
            </a:r>
            <a:r>
              <a:rPr lang="en-IN" dirty="0"/>
              <a:t>The code includes screens for when you start the game, want to change options, or need help. These screens have buttons you can click to choose what you want to do. whenever the curser hovers on them , the colour changes too.</a:t>
            </a:r>
          </a:p>
          <a:p>
            <a:r>
              <a:rPr lang="en-IN" b="1" dirty="0"/>
              <a:t>Responding to User: </a:t>
            </a:r>
            <a:r>
              <a:rPr lang="en-IN" dirty="0"/>
              <a:t>When user plays the game, the code watches for what he does, like pressing keys or clicking buttons. It then reacts accordingly, moving the player, showing different screens, or making things happen in the game world. SPACE  key to jump and S key to donate </a:t>
            </a:r>
          </a:p>
          <a:p>
            <a:r>
              <a:rPr lang="en-IN" b="1" dirty="0"/>
              <a:t>Scoring and Goals</a:t>
            </a:r>
            <a:r>
              <a:rPr lang="en-IN" dirty="0"/>
              <a:t>: While you play, the code keeps track of how well you're doing. It counts things like how many items you collect and donate. It also measures how long you stay alive and how many obstacles you avoid. Lastly, the code tries to balance different things to make the game fun and work well.</a:t>
            </a:r>
          </a:p>
        </p:txBody>
      </p:sp>
    </p:spTree>
    <p:extLst>
      <p:ext uri="{BB962C8B-B14F-4D97-AF65-F5344CB8AC3E}">
        <p14:creationId xmlns:p14="http://schemas.microsoft.com/office/powerpoint/2010/main" val="415336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4CE7A6-EC8D-EF45-1991-CDA8624779CD}"/>
              </a:ext>
            </a:extLst>
          </p:cNvPr>
          <p:cNvPicPr>
            <a:picLocks noChangeAspect="1"/>
          </p:cNvPicPr>
          <p:nvPr/>
        </p:nvPicPr>
        <p:blipFill>
          <a:blip r:embed="rId2"/>
          <a:stretch>
            <a:fillRect/>
          </a:stretch>
        </p:blipFill>
        <p:spPr>
          <a:xfrm>
            <a:off x="395844" y="0"/>
            <a:ext cx="11400312" cy="6858000"/>
          </a:xfrm>
          <a:prstGeom prst="rect">
            <a:avLst/>
          </a:prstGeom>
        </p:spPr>
      </p:pic>
      <p:sp>
        <p:nvSpPr>
          <p:cNvPr id="5" name="TextBox 4">
            <a:extLst>
              <a:ext uri="{FF2B5EF4-FFF2-40B4-BE49-F238E27FC236}">
                <a16:creationId xmlns:a16="http://schemas.microsoft.com/office/drawing/2014/main" id="{524EC5B0-1292-00CA-F6A2-5633BE350B42}"/>
              </a:ext>
            </a:extLst>
          </p:cNvPr>
          <p:cNvSpPr txBox="1"/>
          <p:nvPr/>
        </p:nvSpPr>
        <p:spPr>
          <a:xfrm>
            <a:off x="1658679" y="2732566"/>
            <a:ext cx="2286000" cy="646331"/>
          </a:xfrm>
          <a:prstGeom prst="rect">
            <a:avLst/>
          </a:prstGeom>
          <a:noFill/>
        </p:spPr>
        <p:txBody>
          <a:bodyPr wrap="square" rtlCol="0">
            <a:spAutoFit/>
          </a:bodyPr>
          <a:lstStyle/>
          <a:p>
            <a:r>
              <a:rPr lang="en-US" dirty="0"/>
              <a:t>This is the menu page</a:t>
            </a:r>
          </a:p>
          <a:p>
            <a:endParaRPr lang="en-IN" dirty="0"/>
          </a:p>
        </p:txBody>
      </p:sp>
    </p:spTree>
    <p:extLst>
      <p:ext uri="{BB962C8B-B14F-4D97-AF65-F5344CB8AC3E}">
        <p14:creationId xmlns:p14="http://schemas.microsoft.com/office/powerpoint/2010/main" val="292022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46D57-4AE2-A2AA-D545-3918DBE7C3D3}"/>
              </a:ext>
            </a:extLst>
          </p:cNvPr>
          <p:cNvPicPr>
            <a:picLocks noChangeAspect="1"/>
          </p:cNvPicPr>
          <p:nvPr/>
        </p:nvPicPr>
        <p:blipFill>
          <a:blip r:embed="rId2"/>
          <a:stretch>
            <a:fillRect/>
          </a:stretch>
        </p:blipFill>
        <p:spPr>
          <a:xfrm>
            <a:off x="199276" y="-95693"/>
            <a:ext cx="11283085" cy="6858000"/>
          </a:xfrm>
          <a:prstGeom prst="rect">
            <a:avLst/>
          </a:prstGeom>
        </p:spPr>
      </p:pic>
      <p:sp>
        <p:nvSpPr>
          <p:cNvPr id="4" name="TextBox 3">
            <a:extLst>
              <a:ext uri="{FF2B5EF4-FFF2-40B4-BE49-F238E27FC236}">
                <a16:creationId xmlns:a16="http://schemas.microsoft.com/office/drawing/2014/main" id="{E2A61429-312B-53C7-7E18-A57BC0F0D45F}"/>
              </a:ext>
            </a:extLst>
          </p:cNvPr>
          <p:cNvSpPr txBox="1"/>
          <p:nvPr/>
        </p:nvSpPr>
        <p:spPr>
          <a:xfrm>
            <a:off x="3264195" y="1658679"/>
            <a:ext cx="6241312" cy="646331"/>
          </a:xfrm>
          <a:prstGeom prst="rect">
            <a:avLst/>
          </a:prstGeom>
          <a:noFill/>
        </p:spPr>
        <p:txBody>
          <a:bodyPr wrap="square" rtlCol="0">
            <a:spAutoFit/>
          </a:bodyPr>
          <a:lstStyle/>
          <a:p>
            <a:r>
              <a:rPr lang="en-US" dirty="0"/>
              <a:t>This is what we get when we click options on menu page.</a:t>
            </a:r>
          </a:p>
          <a:p>
            <a:r>
              <a:rPr lang="en-US" dirty="0"/>
              <a:t>You can off / on the music.</a:t>
            </a:r>
            <a:endParaRPr lang="en-IN" dirty="0"/>
          </a:p>
        </p:txBody>
      </p:sp>
    </p:spTree>
    <p:extLst>
      <p:ext uri="{BB962C8B-B14F-4D97-AF65-F5344CB8AC3E}">
        <p14:creationId xmlns:p14="http://schemas.microsoft.com/office/powerpoint/2010/main" val="43870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C1D6D2-8D30-0A31-942D-E7A3D52EDEC8}"/>
              </a:ext>
            </a:extLst>
          </p:cNvPr>
          <p:cNvPicPr>
            <a:picLocks noChangeAspect="1"/>
          </p:cNvPicPr>
          <p:nvPr/>
        </p:nvPicPr>
        <p:blipFill>
          <a:blip r:embed="rId2"/>
          <a:stretch>
            <a:fillRect/>
          </a:stretch>
        </p:blipFill>
        <p:spPr>
          <a:xfrm>
            <a:off x="320842" y="0"/>
            <a:ext cx="11550316" cy="6858000"/>
          </a:xfrm>
          <a:prstGeom prst="rect">
            <a:avLst/>
          </a:prstGeom>
        </p:spPr>
      </p:pic>
      <p:sp>
        <p:nvSpPr>
          <p:cNvPr id="4" name="TextBox 3">
            <a:extLst>
              <a:ext uri="{FF2B5EF4-FFF2-40B4-BE49-F238E27FC236}">
                <a16:creationId xmlns:a16="http://schemas.microsoft.com/office/drawing/2014/main" id="{78E7AF5E-0002-8A6F-12CC-032B3C3CD1BA}"/>
              </a:ext>
            </a:extLst>
          </p:cNvPr>
          <p:cNvSpPr txBox="1"/>
          <p:nvPr/>
        </p:nvSpPr>
        <p:spPr>
          <a:xfrm>
            <a:off x="5114261" y="1169581"/>
            <a:ext cx="7781108" cy="646331"/>
          </a:xfrm>
          <a:prstGeom prst="rect">
            <a:avLst/>
          </a:prstGeom>
          <a:noFill/>
        </p:spPr>
        <p:txBody>
          <a:bodyPr wrap="square" rtlCol="0">
            <a:spAutoFit/>
          </a:bodyPr>
          <a:lstStyle/>
          <a:p>
            <a:r>
              <a:rPr lang="en-US" dirty="0"/>
              <a:t>This is what we get when we click HELP.(its like mini manual)</a:t>
            </a:r>
          </a:p>
          <a:p>
            <a:endParaRPr lang="en-IN" dirty="0"/>
          </a:p>
        </p:txBody>
      </p:sp>
    </p:spTree>
    <p:extLst>
      <p:ext uri="{BB962C8B-B14F-4D97-AF65-F5344CB8AC3E}">
        <p14:creationId xmlns:p14="http://schemas.microsoft.com/office/powerpoint/2010/main" val="173577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FD46AE-84A7-F768-958C-DF206F9D46DF}"/>
              </a:ext>
            </a:extLst>
          </p:cNvPr>
          <p:cNvPicPr>
            <a:picLocks noChangeAspect="1"/>
          </p:cNvPicPr>
          <p:nvPr/>
        </p:nvPicPr>
        <p:blipFill>
          <a:blip r:embed="rId2"/>
          <a:stretch>
            <a:fillRect/>
          </a:stretch>
        </p:blipFill>
        <p:spPr>
          <a:xfrm>
            <a:off x="336000" y="0"/>
            <a:ext cx="11520000" cy="6858000"/>
          </a:xfrm>
          <a:prstGeom prst="rect">
            <a:avLst/>
          </a:prstGeom>
        </p:spPr>
      </p:pic>
    </p:spTree>
    <p:extLst>
      <p:ext uri="{BB962C8B-B14F-4D97-AF65-F5344CB8AC3E}">
        <p14:creationId xmlns:p14="http://schemas.microsoft.com/office/powerpoint/2010/main" val="434141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37</TotalTime>
  <Words>868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 2</vt:lpstr>
      <vt:lpstr>Frame</vt:lpstr>
      <vt:lpstr>COP-290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COP-290 </dc:title>
  <dc:creator>yaswitha malavathu</dc:creator>
  <cp:lastModifiedBy>yaswitha malavathu</cp:lastModifiedBy>
  <cp:revision>1</cp:revision>
  <cp:lastPrinted>2024-04-19T12:49:18Z</cp:lastPrinted>
  <dcterms:created xsi:type="dcterms:W3CDTF">2024-04-19T12:13:00Z</dcterms:created>
  <dcterms:modified xsi:type="dcterms:W3CDTF">2024-04-19T12:50:28Z</dcterms:modified>
</cp:coreProperties>
</file>