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632" y="124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35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21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58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8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85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2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89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41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6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33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71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7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E4207764-03F8-46A0-AE6E-98B83E66A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12192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 sz="1013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869C3248-A618-4A5D-99B3-EDC834089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738" y="189483"/>
            <a:ext cx="6076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sz="2400">
                <a:solidFill>
                  <a:srgbClr val="FFFFFF"/>
                </a:solidFill>
                <a:latin typeface="仿宋" pitchFamily="49" charset="-122"/>
                <a:ea typeface="仿宋" pitchFamily="49" charset="-122"/>
              </a:rPr>
              <a:t>#lyric</a:t>
            </a:r>
            <a:endParaRPr lang="en-US" altLang="ja-JP" sz="2400" dirty="0">
              <a:solidFill>
                <a:srgbClr val="FFFF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DADCAF96-3E8A-45BE-98E0-5B58F78F5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29" y="11693843"/>
            <a:ext cx="4575711" cy="308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406" b="1" dirty="0">
                <a:solidFill>
                  <a:srgbClr val="FFFF00"/>
                </a:solidFill>
                <a:latin typeface="仿宋" pitchFamily="49" charset="-122"/>
                <a:ea typeface="仿宋" pitchFamily="49" charset="-122"/>
              </a:rPr>
              <a:t>《#title》 #order</a:t>
            </a:r>
          </a:p>
        </p:txBody>
      </p:sp>
    </p:spTree>
    <p:extLst>
      <p:ext uri="{BB962C8B-B14F-4D97-AF65-F5344CB8AC3E}">
        <p14:creationId xmlns:p14="http://schemas.microsoft.com/office/powerpoint/2010/main" val="225865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88</TotalTime>
  <Words>7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仿宋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Peter Yasz</dc:creator>
  <cp:lastModifiedBy>Peter Yasz</cp:lastModifiedBy>
  <cp:revision>22</cp:revision>
  <dcterms:created xsi:type="dcterms:W3CDTF">2018-03-04T12:50:43Z</dcterms:created>
  <dcterms:modified xsi:type="dcterms:W3CDTF">2023-06-25T15:35:58Z</dcterms:modified>
</cp:coreProperties>
</file>