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8" d="100"/>
          <a:sy n="38" d="100"/>
        </p:scale>
        <p:origin x="68" y="6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850E1D-E84D-4D51-A1CB-B23C09CA0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564A11-CB4B-4D17-82F4-7FA800E84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FA43B2-F014-42F7-AE8C-653E5E06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E35-9274-4BC2-B59D-021BF2DB7F36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D8F7D9-A438-443A-86A5-3E81EAE8D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153BA0-ECE8-484A-866F-F602B20CA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711F-F4EF-40BA-A74D-40975B3E9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19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374E9-251F-489A-9E2A-7079DA73E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67842A-6CE7-4524-B8AA-98FF2ED68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143958-E8DC-4691-90A7-DEB3C1083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E35-9274-4BC2-B59D-021BF2DB7F36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151AC2-742B-4744-9475-142C2BCD7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3A3953-D5A0-47B9-BC75-97F04FEE4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711F-F4EF-40BA-A74D-40975B3E9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89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89D11B-B840-4776-B8D9-895721885F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692EAB-7859-481F-8139-5A1F9DEE4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7A2701-9074-4A28-A564-B7C3290F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E35-9274-4BC2-B59D-021BF2DB7F36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328836-15A7-4306-8FD3-80E398FFD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D0674C-1EC9-4859-8D96-1D7B003B9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711F-F4EF-40BA-A74D-40975B3E9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959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2C5732-C27E-45A5-80B7-D84FCEA1E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19ACFC-49EE-4806-A28F-2BBA9234F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8419C3-F0BD-4D9C-9078-292878153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E35-9274-4BC2-B59D-021BF2DB7F36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AD7091-53B9-4672-A24D-23021E0A2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80B0F5-50D4-411C-A5F9-5C9F16E9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711F-F4EF-40BA-A74D-40975B3E9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35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70291C-42AD-4A5E-8D09-20C63500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3CAABA-5243-4299-9DF1-019E08613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B0EF6D-2D48-4AA7-B791-FB24CA081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E35-9274-4BC2-B59D-021BF2DB7F36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0FD48D-F898-42BE-9674-7C7A8B998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026090-09FB-42CB-8AA6-F06F695E0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711F-F4EF-40BA-A74D-40975B3E9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936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C10123-FFF2-43FE-8030-CF3DDB196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883FA9-C576-4652-A4D8-D6A3751BC9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5DA7D6-A9F0-46FA-97E6-D78FA2828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D51D68-41D3-46A1-83E0-7CD3DFC44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E35-9274-4BC2-B59D-021BF2DB7F36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B843EC-C822-4687-89D3-1926A3C5C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E11C78-1DC0-47B8-A6C1-DA74A70E1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711F-F4EF-40BA-A74D-40975B3E9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03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72ACB-D0B4-4ECA-A906-06BBCB1A6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0511E8-C814-464B-AC67-C98BD2CA5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C862BA-7085-43AF-BD2F-3B27168C1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C6E6441-9250-4055-BD60-ED6C5AFE1B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1B3EA0-1731-4E3A-BFA9-F52B3309E3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99F445-56CF-4641-954C-670CDFF83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E35-9274-4BC2-B59D-021BF2DB7F36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0692E31-CCE8-4883-B688-771C70D95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B8611F-91A0-4049-8414-DE5A46800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711F-F4EF-40BA-A74D-40975B3E9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307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9E5CD-3F41-4C41-B0AB-35424B335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B256E7-C479-4D56-B0FB-2E5A4341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E35-9274-4BC2-B59D-021BF2DB7F36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22428F-B716-44CD-BAE9-9C5235312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38E559-883A-4075-96E6-FAC8EB7ED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711F-F4EF-40BA-A74D-40975B3E9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404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1E447CE-4A39-4F90-9056-3EE26466D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E35-9274-4BC2-B59D-021BF2DB7F36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66AD47-3AA6-464E-9B23-E130BCC0A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13C16F-E787-4F97-8CBF-6E0533C99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711F-F4EF-40BA-A74D-40975B3E9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09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B99563-F87E-4D35-BC92-7C135F5D3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E522CD-D392-45F8-8C15-F5F50B5F0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DD3237-81C2-4BFB-919A-C4343044E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9C5153-AECD-4CC2-8CF1-33D34E71C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E35-9274-4BC2-B59D-021BF2DB7F36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A5E2D7-7547-467C-8F5C-5D30A0BC0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6B016C-E909-4548-8F3D-9E3BE7830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711F-F4EF-40BA-A74D-40975B3E9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84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B97B42-59A6-4C55-8495-A93D4E065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881647-7A8B-4015-BE6D-2F6D58A0C5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23A6EC-DE4D-4090-AC52-6E9BD6457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152B9E-6F9D-48B2-B01D-37E9B6F76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E35-9274-4BC2-B59D-021BF2DB7F36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10A5B6-21B5-47BC-A0FB-01BA7F458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1FB35F-F964-4244-9B7D-CB0266ADE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711F-F4EF-40BA-A74D-40975B3E9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006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E6E9B06-CC66-4FE6-8726-35FEE27F3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EB6CED-31D3-4647-BBD9-F453E8BC8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EA77BE-9F24-42C4-B229-38249E8124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F9E35-9274-4BC2-B59D-021BF2DB7F36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3A43BB-0A84-42FC-8271-257D932FCA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361E5B-080E-468B-8E91-206F995D32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711F-F4EF-40BA-A74D-40975B3E9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057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207764-03F8-46A0-AE6E-98B83E66A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099" name="Text Box 3">
            <a:extLst>
              <a:ext uri="{FF2B5EF4-FFF2-40B4-BE49-F238E27FC236}">
                <a16:creationId xmlns:a16="http://schemas.microsoft.com/office/drawing/2014/main" id="{51E78422-82BD-480E-B592-D44EBABAE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792020"/>
            <a:ext cx="91440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5400" dirty="0">
                <a:solidFill>
                  <a:srgbClr val="FFFF00"/>
                </a:solidFill>
                <a:latin typeface="仿宋" pitchFamily="49" charset="-122"/>
                <a:ea typeface="仿宋" pitchFamily="49" charset="-122"/>
                <a:cs typeface="Tahoma" pitchFamily="34" charset="0"/>
              </a:rPr>
              <a:t>《#title》</a:t>
            </a:r>
            <a:endParaRPr lang="zh-CN" altLang="en-US" sz="5400" dirty="0">
              <a:solidFill>
                <a:srgbClr val="FFFF00"/>
              </a:solidFill>
              <a:latin typeface="仿宋" pitchFamily="49" charset="-122"/>
              <a:ea typeface="仿宋" pitchFamily="49" charset="-122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857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E4207764-03F8-46A0-AE6E-98B83E66A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zh-CN" altLang="en-US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869C3248-A618-4A5D-99B3-EDC834089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849" y="467756"/>
            <a:ext cx="9144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 sz="4000" dirty="0">
                <a:solidFill>
                  <a:srgbClr val="FFFFFF"/>
                </a:solidFill>
                <a:latin typeface="仿宋" pitchFamily="49" charset="-122"/>
                <a:ea typeface="仿宋" pitchFamily="49" charset="-122"/>
              </a:rPr>
              <a:t>#lyric</a:t>
            </a:r>
          </a:p>
        </p:txBody>
      </p:sp>
      <p:sp>
        <p:nvSpPr>
          <p:cNvPr id="5124" name="Text Box 4">
            <a:extLst>
              <a:ext uri="{FF2B5EF4-FFF2-40B4-BE49-F238E27FC236}">
                <a16:creationId xmlns:a16="http://schemas.microsoft.com/office/drawing/2014/main" id="{DADCAF96-3E8A-45BE-98E0-5B58F78F5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7558" y="6350000"/>
            <a:ext cx="8134598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500" b="1">
                <a:solidFill>
                  <a:srgbClr val="FFFF00"/>
                </a:solidFill>
                <a:latin typeface="仿宋" pitchFamily="49" charset="-122"/>
                <a:ea typeface="仿宋" pitchFamily="49" charset="-122"/>
              </a:rPr>
              <a:t>《#title》 </a:t>
            </a:r>
            <a:r>
              <a:rPr lang="en-US" altLang="zh-CN" sz="2500" b="1" dirty="0">
                <a:solidFill>
                  <a:srgbClr val="FFFF00"/>
                </a:solidFill>
                <a:latin typeface="仿宋" pitchFamily="49" charset="-122"/>
                <a:ea typeface="仿宋" pitchFamily="49" charset="-122"/>
              </a:rPr>
              <a:t>#order</a:t>
            </a:r>
          </a:p>
        </p:txBody>
      </p:sp>
    </p:spTree>
    <p:extLst>
      <p:ext uri="{BB962C8B-B14F-4D97-AF65-F5344CB8AC3E}">
        <p14:creationId xmlns:p14="http://schemas.microsoft.com/office/powerpoint/2010/main" val="2258656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10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仿宋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Peter Yasz</dc:creator>
  <cp:lastModifiedBy>Peter Yasz</cp:lastModifiedBy>
  <cp:revision>19</cp:revision>
  <dcterms:created xsi:type="dcterms:W3CDTF">2018-03-04T12:50:43Z</dcterms:created>
  <dcterms:modified xsi:type="dcterms:W3CDTF">2023-06-25T15:52:25Z</dcterms:modified>
</cp:coreProperties>
</file>