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280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0" autoAdjust="0"/>
  </p:normalViewPr>
  <p:slideViewPr>
    <p:cSldViewPr>
      <p:cViewPr varScale="1">
        <p:scale>
          <a:sx n="95" d="100"/>
          <a:sy n="95" d="100"/>
        </p:scale>
        <p:origin x="43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9DEC-9928-496F-A998-F2864ECC845D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4988-6D7F-4267-AD40-D34A7B482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7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54988-6D7F-4267-AD40-D34A7B482F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5934C-3E46-4A25-95D9-CB8216E0B3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02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94B10-C2E9-492B-8FB6-A4849BC50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05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F740-FBE9-4052-B6B4-6D5181912C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727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2A55-4088-4150-AC37-BA92BB0BA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104601-FA85-4D6D-B0AD-4419A98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BDAA6-841E-45BF-BA85-383AE1F5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6F0-A1FD-44C6-B1AD-A4861E8C3CD7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3BCAD-D715-4817-A501-9F9B9BF8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9F169-6726-466C-8470-4CE79390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B61F-1DB2-49A4-A8DC-DA64472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55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D5E22-576F-4DD3-8F13-6EC38A95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B27F8-1522-416D-AABF-46B5C1EB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46FB9-13DA-4DE1-B2D4-664524E3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6F0-A1FD-44C6-B1AD-A4861E8C3CD7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695DB-6EB4-4DB9-835F-2510C8FA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48A71-7418-49B6-B018-DB6D9B55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B61F-1DB2-49A4-A8DC-DA64472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64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84D4B-F91B-49E7-BAE9-08A281F3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4CFD45-FEE5-4507-9889-D49C5162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04A17-44FB-4537-BE45-10CEC545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6F0-A1FD-44C6-B1AD-A4861E8C3CD7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1CDF9-0B10-4334-8178-972ABB54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8ED25-3275-4723-A100-3C9C2B84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B61F-1DB2-49A4-A8DC-DA64472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4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7397C-1DF8-490A-AA3C-6FEACD0F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13C8D-8CD4-44E2-930D-BB5E08D5F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904CA3-07FC-4456-8775-308271799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D534F9-4938-4418-A5BF-EFFFBC54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6F0-A1FD-44C6-B1AD-A4861E8C3CD7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BAE51-7DB0-46B2-A01F-92EBF44C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11385-34CC-4FF8-9F02-BB5E81F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B61F-1DB2-49A4-A8DC-DA64472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27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70A82-81E2-4C00-B972-AF114067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7CE0D-B662-4A65-B947-D985A57E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D3071-C223-4EDC-B4F4-767EF0E3A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03025D-4B2B-442F-8E21-8C99E7CF3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6E8BB7-E444-4613-9827-87D948504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30695F-60BC-4DA8-9B61-7119A94A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6F0-A1FD-44C6-B1AD-A4861E8C3CD7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9ADC21-54D0-4DBF-8DBF-5191E157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B8B4D0-F286-4297-9BA6-63A090B5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B61F-1DB2-49A4-A8DC-DA64472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51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F953F-225C-43C8-B6DB-565777CC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BD29F2-863C-4939-ACB9-30DD225C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6F0-A1FD-44C6-B1AD-A4861E8C3CD7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DE8140-964D-403B-820A-3B029EC1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758084-7C3B-48D6-9807-57AF27BE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B61F-1DB2-49A4-A8DC-DA64472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7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3DC538-F3C0-4A4D-9D78-B68F9A4C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6F0-A1FD-44C6-B1AD-A4861E8C3CD7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B473B7-20F0-485A-BB7D-F8E03FB8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89924D-9FFA-46DD-9287-5912C9EC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B61F-1DB2-49A4-A8DC-DA64472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42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B49F-213A-4E42-A3F9-1264BFC9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C84CA-BB65-4D78-AAFC-0A8C5984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8DFDB-AD07-4311-B7AC-CF79AF90F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F66E3-BA33-40A3-9D03-A1276291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6F0-A1FD-44C6-B1AD-A4861E8C3CD7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B8445-2714-4C88-9CF8-2723E6A3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90E7C-98BA-482E-8229-DB9E980A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B61F-1DB2-49A4-A8DC-DA64472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ADDDD-ED25-4FBD-BDFB-EFC08A5C7A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232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EFA28-4E1C-4362-A07D-8968E907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87C470-7BAB-4F4B-B708-B7D05AA98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91A3BA-ABCD-416C-8924-E8C60C7C4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BCA5B-7D5A-4881-893D-CB65FE23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6F0-A1FD-44C6-B1AD-A4861E8C3CD7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C45AD-02FB-4B04-86A8-4FF090B9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7AC0B-E785-4952-9DC8-B43375DA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B61F-1DB2-49A4-A8DC-DA64472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17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C840A-F07C-4FA1-8A68-20A52B1E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371BF-3FBE-4581-8A8B-D7B18A989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4925-0F26-4635-B854-1D44CB57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6F0-A1FD-44C6-B1AD-A4861E8C3CD7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08798-6109-47BA-9372-807FA293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2B692-47AD-4FA3-A335-5063CE5B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B61F-1DB2-49A4-A8DC-DA64472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50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F49AD2-D166-4B0A-92F3-A5999E17B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5EF978-BA83-4646-AA84-15C0AE5EB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94428-87A3-4B8E-B115-6D67E402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A6F0-A1FD-44C6-B1AD-A4861E8C3CD7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B8D41-2BE0-4034-B30C-E220CF7C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AFA3D-44F3-4582-8EC7-D9517C79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B61F-1DB2-49A4-A8DC-DA64472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4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8B36F-5A07-4B0B-8DEE-0A12E8CBDB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64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D0E91-A31E-40D4-9D0F-2FD7EC0271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7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E9709-3A17-47D6-B051-96712DA33F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6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AFFB2-D93F-4608-B941-2D4D915636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78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FD0CD-522B-4AD9-A5A4-1D76AEC94B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13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0CEEB-CD3C-4660-9484-174AEB0EF4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16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CFA0F-E7AD-4284-90EA-E6C7E4BB6A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1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83E480-9EB8-4276-9219-37BD9E40D0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29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1E4A4-92DA-44DF-8D80-D854B715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03373-1591-4288-8A97-6E8957F91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5DCD0-3E74-40A4-BE81-F61214BCB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0A6F0-A1FD-44C6-B1AD-A4861E8C3CD7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CC6AC-2A56-498B-836D-BA56A5CA9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4C697-F9A0-494F-9B00-99D5A8779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B61F-1DB2-49A4-A8DC-DA64472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3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0DA02-EBA2-40D2-9F99-3B5F84E3A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9144000" cy="1346200"/>
          </a:xfrm>
        </p:spPr>
        <p:txBody>
          <a:bodyPr/>
          <a:lstStyle/>
          <a:p>
            <a:r>
              <a:rPr lang="en-US" altLang="zh-CN" sz="8000" b="1">
                <a:solidFill>
                  <a:schemeClr val="bg1"/>
                </a:solidFill>
                <a:effectLst>
                  <a:glow rad="139700">
                    <a:schemeClr val="accent5">
                      <a:lumMod val="60000"/>
                      <a:lumOff val="40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#title</a:t>
            </a:r>
            <a:endParaRPr lang="zh-CN" altLang="en-US" sz="8000" b="1">
              <a:solidFill>
                <a:schemeClr val="bg1"/>
              </a:solidFill>
              <a:effectLst>
                <a:glow rad="139700">
                  <a:schemeClr val="accent5">
                    <a:lumMod val="60000"/>
                    <a:lumOff val="40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5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>
            <a:extLst>
              <a:ext uri="{FF2B5EF4-FFF2-40B4-BE49-F238E27FC236}">
                <a16:creationId xmlns:a16="http://schemas.microsoft.com/office/drawing/2014/main" id="{7BA5FEB2-723F-4777-9BC1-753069F9B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0" y="6350000"/>
            <a:ext cx="38100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5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#title </a:t>
            </a:r>
            <a:r>
              <a:rPr lang="en-US" altLang="en-US" sz="24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#order</a:t>
            </a:r>
            <a:endParaRPr lang="en-US" altLang="en-US" sz="25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C7FA2-7BEF-47E3-ACE1-49C3B3AD1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11201400" cy="990600"/>
          </a:xfrm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effectLst>
                  <a:glow rad="228600">
                    <a:schemeClr val="accent1">
                      <a:lumMod val="20000"/>
                      <a:lumOff val="80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#lyric</a:t>
            </a:r>
          </a:p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F99F20F-63B6-41B5-BDDF-1500F390CC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96600" y="322262"/>
            <a:ext cx="1066800" cy="6535738"/>
          </a:xfrm>
          <a:prstGeom prst="rect">
            <a:avLst/>
          </a:prstGeom>
        </p:spPr>
        <p:txBody>
          <a:bodyPr vert="eaVer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effectLst>
                  <a:glow rad="228600">
                    <a:schemeClr val="accent1">
                      <a:lumMod val="20000"/>
                      <a:lumOff val="80000"/>
                      <a:alpha val="40000"/>
                    </a:schemeClr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#title</a:t>
            </a:r>
            <a:endParaRPr lang="zh-CN" altLang="en-US" sz="5400" b="1">
              <a:solidFill>
                <a:schemeClr val="bg1"/>
              </a:solidFill>
              <a:effectLst>
                <a:glow rad="228600">
                  <a:schemeClr val="accent1">
                    <a:lumMod val="20000"/>
                    <a:lumOff val="80000"/>
                    <a:alpha val="40000"/>
                  </a:schemeClr>
                </a:glow>
              </a:effectLst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11</Words>
  <Application>Microsoft Office PowerPoint</Application>
  <PresentationFormat>宽屏</PresentationFormat>
  <Paragraphs>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等线 Light</vt:lpstr>
      <vt:lpstr>方正兰亭超细黑简体</vt:lpstr>
      <vt:lpstr>幼圆</vt:lpstr>
      <vt:lpstr>Arial</vt:lpstr>
      <vt:lpstr>Calibri</vt:lpstr>
      <vt:lpstr>Calibri Light</vt:lpstr>
      <vt:lpstr>Office 主题​​</vt:lpstr>
      <vt:lpstr>自定义设计方案</vt:lpstr>
      <vt:lpstr>#title</vt:lpstr>
      <vt:lpstr>#title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Peter Yasz</cp:lastModifiedBy>
  <cp:revision>38</cp:revision>
  <cp:lastPrinted>1601-01-01T00:00:00Z</cp:lastPrinted>
  <dcterms:created xsi:type="dcterms:W3CDTF">1601-01-01T00:00:00Z</dcterms:created>
  <dcterms:modified xsi:type="dcterms:W3CDTF">2018-03-15T05:57:05Z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