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392" y="5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8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6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5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9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4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35-9274-4BC2-B59D-021BF2DB7F36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1219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1013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1E78422-82BD-480E-B592-D44EBABA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737699"/>
            <a:ext cx="5143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i="1" dirty="0">
                <a:solidFill>
                  <a:srgbClr val="FFFF00"/>
                </a:solidFill>
                <a:latin typeface="Calibri Light" panose="020F0302020204030204" pitchFamily="34" charset="0"/>
                <a:ea typeface="仿宋" pitchFamily="49" charset="-122"/>
                <a:cs typeface="Tahoma" pitchFamily="34" charset="0"/>
              </a:rPr>
              <a:t>#title</a:t>
            </a:r>
            <a:endParaRPr lang="zh-CN" altLang="en-US" sz="3600" i="1" dirty="0">
              <a:solidFill>
                <a:srgbClr val="FFFF00"/>
              </a:solidFill>
              <a:latin typeface="Calibri Light" panose="020F0302020204030204" pitchFamily="34" charset="0"/>
              <a:ea typeface="仿宋" pitchFamily="49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4207764-03F8-46A0-AE6E-98B83E66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12192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1013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69C3248-A618-4A5D-99B3-EDC83408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49708"/>
            <a:ext cx="685799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3400" dirty="0">
                <a:solidFill>
                  <a:srgbClr val="FFFFFF"/>
                </a:solidFill>
                <a:latin typeface="Calibri Light" panose="020F0302020204030204" pitchFamily="34" charset="0"/>
                <a:ea typeface="仿宋" pitchFamily="49" charset="-122"/>
              </a:rPr>
              <a:t>#lyric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ADCAF96-3E8A-45BE-98E0-5B58F78F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144" y="10011460"/>
            <a:ext cx="4575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FFFF00"/>
                </a:solidFill>
                <a:latin typeface="Calibri Light" panose="020F0302020204030204" pitchFamily="34" charset="0"/>
                <a:ea typeface="仿宋" pitchFamily="49" charset="-122"/>
              </a:rPr>
              <a:t>#title</a:t>
            </a:r>
            <a:r>
              <a:rPr lang="en-US" altLang="zh-CN" sz="2400" b="1" dirty="0">
                <a:solidFill>
                  <a:srgbClr val="FFFF00"/>
                </a:solidFill>
                <a:latin typeface="Calibri Light" panose="020F0302020204030204" pitchFamily="34" charset="0"/>
                <a:ea typeface="仿宋" pitchFamily="49" charset="-122"/>
              </a:rPr>
              <a:t> #order</a:t>
            </a:r>
          </a:p>
        </p:txBody>
      </p:sp>
    </p:spTree>
    <p:extLst>
      <p:ext uri="{BB962C8B-B14F-4D97-AF65-F5344CB8AC3E}">
        <p14:creationId xmlns:p14="http://schemas.microsoft.com/office/powerpoint/2010/main" val="22586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</TotalTime>
  <Words>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仿宋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Yasz</dc:creator>
  <cp:lastModifiedBy>Peter Yasz</cp:lastModifiedBy>
  <cp:revision>49</cp:revision>
  <dcterms:created xsi:type="dcterms:W3CDTF">2018-03-04T12:50:43Z</dcterms:created>
  <dcterms:modified xsi:type="dcterms:W3CDTF">2023-07-10T12:21:00Z</dcterms:modified>
</cp:coreProperties>
</file>