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7" autoAdjust="0"/>
    <p:restoredTop sz="94660"/>
  </p:normalViewPr>
  <p:slideViewPr>
    <p:cSldViewPr snapToGrid="0">
      <p:cViewPr varScale="1">
        <p:scale>
          <a:sx n="56" d="100"/>
          <a:sy n="56" d="100"/>
        </p:scale>
        <p:origin x="4632" y="76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76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5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3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4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6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47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6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14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69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02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9E35-9274-4BC2-B59D-021BF2DB7F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711F-F4EF-40BA-A74D-40975B3E9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26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A1D7AAC-E7ED-4DD6-A8D7-84106E931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12192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13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869C3248-A618-4A5D-99B3-EDC834089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29" y="298133"/>
            <a:ext cx="6087291" cy="455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363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#lyric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DADCAF96-3E8A-45BE-98E0-5B58F78F5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29" y="11773853"/>
            <a:ext cx="5778087" cy="308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406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《#title》#</a:t>
            </a:r>
            <a:r>
              <a:rPr lang="en-US" altLang="zh-CN" sz="1406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25865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 Yasz</dc:creator>
  <cp:lastModifiedBy>Peter Yasz</cp:lastModifiedBy>
  <cp:revision>11</cp:revision>
  <dcterms:created xsi:type="dcterms:W3CDTF">2018-03-04T12:50:43Z</dcterms:created>
  <dcterms:modified xsi:type="dcterms:W3CDTF">2023-06-25T14:53:00Z</dcterms:modified>
</cp:coreProperties>
</file>