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8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9625" y="4265613"/>
            <a:ext cx="5543550" cy="747712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ru-RU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63913" y="5110163"/>
            <a:ext cx="5529262" cy="479425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ru-RU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33337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8DADE9-1ED7-49BB-AFFD-B2341DC5C849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1043095348"/>
      </p:ext>
    </p:extLst>
  </p:cSld>
  <p:clrMapOvr>
    <a:masterClrMapping/>
  </p:clrMapOvr>
  <p:transition spd="slow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7A078-1941-4074-898E-F6270897D9C7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70711443"/>
      </p:ext>
    </p:extLst>
  </p:cSld>
  <p:clrMapOvr>
    <a:masterClrMapping/>
  </p:clrMapOvr>
  <p:transition spd="slow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768975" y="188913"/>
            <a:ext cx="1477963" cy="5472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1913" y="188913"/>
            <a:ext cx="4284662" cy="5472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E6B4A-F44C-4682-B1CB-9147BE3D0834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939476694"/>
      </p:ext>
    </p:extLst>
  </p:cSld>
  <p:clrMapOvr>
    <a:masterClrMapping/>
  </p:clrMapOvr>
  <p:transition spd="slow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58B09-EBED-4906-8148-7A0CA6CA4352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756806785"/>
      </p:ext>
    </p:extLst>
  </p:cSld>
  <p:clrMapOvr>
    <a:masterClrMapping/>
  </p:clrMapOvr>
  <p:transition spd="slow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6F67-7FCD-49EA-8CB4-21ECC971B283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750165287"/>
      </p:ext>
    </p:extLst>
  </p:cSld>
  <p:clrMapOvr>
    <a:masterClrMapping/>
  </p:clrMapOvr>
  <p:transition spd="slow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1913" y="1600200"/>
            <a:ext cx="2874962" cy="406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59275" y="1600200"/>
            <a:ext cx="2876550" cy="406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F5A7-5B66-4BF4-90A0-BD16A19507A7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4059314159"/>
      </p:ext>
    </p:extLst>
  </p:cSld>
  <p:clrMapOvr>
    <a:masterClrMapping/>
  </p:clrMapOvr>
  <p:transition spd="slow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87C7D-4F9A-4394-A58A-8D986EB05BCD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756318327"/>
      </p:ext>
    </p:extLst>
  </p:cSld>
  <p:clrMapOvr>
    <a:masterClrMapping/>
  </p:clrMapOvr>
  <p:transition spd="slow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D8809-5F5A-4A3E-9AE8-AC7924BF6291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197207548"/>
      </p:ext>
    </p:extLst>
  </p:cSld>
  <p:clrMapOvr>
    <a:masterClrMapping/>
  </p:clrMapOvr>
  <p:transition spd="slow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E44D0-6DBB-4C98-B295-93CFB9F84132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2776119537"/>
      </p:ext>
    </p:extLst>
  </p:cSld>
  <p:clrMapOvr>
    <a:masterClrMapping/>
  </p:clrMapOvr>
  <p:transition spd="slow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363F9-0AEB-4609-82C9-2FFC7E40CF1A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4038780577"/>
      </p:ext>
    </p:extLst>
  </p:cSld>
  <p:clrMapOvr>
    <a:masterClrMapping/>
  </p:clrMapOvr>
  <p:transition spd="slow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CB10C-DC9F-438F-8812-13213011458A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  <p:extLst>
      <p:ext uri="{BB962C8B-B14F-4D97-AF65-F5344CB8AC3E}">
        <p14:creationId xmlns:p14="http://schemas.microsoft.com/office/powerpoint/2010/main" val="3854558160"/>
      </p:ext>
    </p:extLst>
  </p:cSld>
  <p:clrMapOvr>
    <a:masterClrMapping/>
  </p:clrMapOvr>
  <p:transition spd="slow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16238" y="188913"/>
            <a:ext cx="4330700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600200"/>
            <a:ext cx="5903912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zh-CN" smtClean="0"/>
              <a:t>Образец текста</a:t>
            </a:r>
          </a:p>
          <a:p>
            <a:pPr lvl="1"/>
            <a:r>
              <a:rPr lang="ru-RU" altLang="zh-CN" smtClean="0"/>
              <a:t>Второй уровень</a:t>
            </a:r>
          </a:p>
          <a:p>
            <a:pPr lvl="2"/>
            <a:r>
              <a:rPr lang="ru-RU" altLang="zh-CN" smtClean="0"/>
              <a:t>Третий уровень</a:t>
            </a:r>
          </a:p>
          <a:p>
            <a:pPr lvl="3"/>
            <a:r>
              <a:rPr lang="ru-RU" altLang="zh-CN" smtClean="0"/>
              <a:t>Четвертый уровень</a:t>
            </a:r>
          </a:p>
          <a:p>
            <a:pPr lvl="4"/>
            <a:r>
              <a:rPr lang="ru-RU" altLang="zh-CN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385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CC0000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9863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CC0000"/>
                </a:solidFill>
              </a:defRPr>
            </a:lvl1pPr>
          </a:lstStyle>
          <a:p>
            <a:pPr>
              <a:defRPr/>
            </a:pPr>
            <a:endParaRPr lang="ru-RU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C0000"/>
                </a:solidFill>
              </a:defRPr>
            </a:lvl1pPr>
          </a:lstStyle>
          <a:p>
            <a:pPr>
              <a:defRPr/>
            </a:pPr>
            <a:fld id="{6093C874-59BE-4C77-9FC7-F9733F372104}" type="slidenum">
              <a:rPr lang="ru-RU" altLang="zh-CN"/>
              <a:pPr>
                <a:defRPr/>
              </a:pPr>
              <a:t>‹#›</a:t>
            </a:fld>
            <a:endParaRPr lang="ru-RU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 spd="slow"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CC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CC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CC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7904" y="1360443"/>
            <a:ext cx="4643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latin typeface="晴圆" pitchFamily="34" charset="-122"/>
                <a:ea typeface="晴圆" pitchFamily="34" charset="-122"/>
              </a:rPr>
              <a:t>《#title</a:t>
            </a:r>
            <a:r>
              <a:rPr lang="en-US" altLang="zh-CN" sz="4000" b="1" dirty="0" smtClean="0">
                <a:solidFill>
                  <a:schemeClr val="bg1"/>
                </a:solidFill>
                <a:latin typeface="晴圆" pitchFamily="34" charset="-122"/>
                <a:ea typeface="晴圆" pitchFamily="34" charset="-122"/>
              </a:rPr>
              <a:t>》</a:t>
            </a:r>
            <a:endParaRPr lang="zh-CN" altLang="en-US" sz="4000" b="1" dirty="0">
              <a:latin typeface="晴圆" pitchFamily="34" charset="-122"/>
              <a:ea typeface="晴圆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237312"/>
            <a:ext cx="5976664" cy="490537"/>
          </a:xfrm>
        </p:spPr>
        <p:txBody>
          <a:bodyPr/>
          <a:lstStyle/>
          <a:p>
            <a:pPr algn="l" eaLnBrk="1" hangingPunct="1"/>
            <a:r>
              <a:rPr lang="en-US" altLang="zh-CN" sz="2400" dirty="0" smtClean="0">
                <a:solidFill>
                  <a:srgbClr val="C00000"/>
                </a:solidFill>
                <a:latin typeface="晴圆" pitchFamily="34" charset="-122"/>
                <a:ea typeface="晴圆" pitchFamily="34" charset="-122"/>
              </a:rPr>
              <a:t>《</a:t>
            </a:r>
            <a:r>
              <a:rPr lang="en-US" altLang="zh-CN" sz="2400" dirty="0" smtClean="0">
                <a:solidFill>
                  <a:srgbClr val="C00000"/>
                </a:solidFill>
                <a:latin typeface="晴圆" pitchFamily="34" charset="-122"/>
                <a:ea typeface="晴圆" pitchFamily="34" charset="-122"/>
              </a:rPr>
              <a:t>#title》</a:t>
            </a:r>
            <a:r>
              <a:rPr lang="zh-CN" altLang="en-US" sz="2400" dirty="0" smtClean="0">
                <a:solidFill>
                  <a:srgbClr val="C00000"/>
                </a:solidFill>
                <a:latin typeface="晴圆" pitchFamily="34" charset="-122"/>
                <a:ea typeface="晴圆" pitchFamily="34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latin typeface="晴圆" pitchFamily="34" charset="-122"/>
                <a:ea typeface="晴圆" pitchFamily="34" charset="-122"/>
              </a:rPr>
              <a:t>#order</a:t>
            </a:r>
            <a:endParaRPr lang="zh-CN" altLang="zh-CN" sz="2400" dirty="0" smtClean="0">
              <a:solidFill>
                <a:srgbClr val="C00000"/>
              </a:solidFill>
              <a:latin typeface="晴圆" pitchFamily="34" charset="-122"/>
              <a:ea typeface="晴圆" pitchFamily="34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764704"/>
            <a:ext cx="7451725" cy="4060825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sz="3600" dirty="0" smtClean="0">
                <a:latin typeface="晴圆" pitchFamily="34" charset="-122"/>
                <a:ea typeface="晴圆" pitchFamily="34" charset="-122"/>
              </a:rPr>
              <a:t>#lyric</a:t>
            </a:r>
            <a:endParaRPr lang="zh-CN" altLang="en-US" sz="3600" dirty="0" smtClean="0">
              <a:latin typeface="晴圆" pitchFamily="34" charset="-122"/>
              <a:ea typeface="晴圆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mantic1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romantic1</Template>
  <TotalTime>37</TotalTime>
  <Words>10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romantic1</vt:lpstr>
      <vt:lpstr>PowerPoint 演示文稿</vt:lpstr>
      <vt:lpstr>《#title》 #order</vt:lpstr>
    </vt:vector>
  </TitlesOfParts>
  <Company>2knowledge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2knowledge.net</dc:title>
  <dc:creator>luyun</dc:creator>
  <cp:lastModifiedBy>Windows 用户</cp:lastModifiedBy>
  <cp:revision>16</cp:revision>
  <dcterms:created xsi:type="dcterms:W3CDTF">2009-03-02T12:49:04Z</dcterms:created>
  <dcterms:modified xsi:type="dcterms:W3CDTF">2018-09-13T14:24:33Z</dcterms:modified>
</cp:coreProperties>
</file>