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D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4588" y="76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88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6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16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1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26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45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69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84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6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65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F9E35-9274-4BC2-B59D-021BF2DB7F36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207764-03F8-46A0-AE6E-98B83E66A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12192000"/>
          </a:xfrm>
          <a:prstGeom prst="rect">
            <a:avLst/>
          </a:prstGeom>
          <a:solidFill>
            <a:srgbClr val="C7ED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 sz="1013" dirty="0"/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51E78422-82BD-480E-B592-D44EBABAE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480399"/>
            <a:ext cx="51435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dirty="0">
                <a:latin typeface="futura light bt" panose="020B0402020204020303" pitchFamily="34" charset="0"/>
                <a:ea typeface="华文楷体" panose="02010600040101010101" pitchFamily="2" charset="-122"/>
                <a:cs typeface="Tahoma" pitchFamily="34" charset="0"/>
              </a:rPr>
              <a:t>#title</a:t>
            </a:r>
            <a:endParaRPr lang="zh-CN" altLang="en-US" sz="3600" dirty="0">
              <a:latin typeface="futura light bt" panose="020B0402020204020303" pitchFamily="34" charset="0"/>
              <a:ea typeface="华文楷体" panose="02010600040101010101" pitchFamily="2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5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E4207764-03F8-46A0-AE6E-98B83E66A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12192000"/>
          </a:xfrm>
          <a:prstGeom prst="rect">
            <a:avLst/>
          </a:prstGeom>
          <a:solidFill>
            <a:srgbClr val="C7ED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 sz="1013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869C3248-A618-4A5D-99B3-EDC834089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49708"/>
            <a:ext cx="685799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sz="3400" dirty="0">
                <a:latin typeface="futura light bt" panose="020B0402020204020303" pitchFamily="34" charset="0"/>
                <a:ea typeface="华文楷体" panose="02010600040101010101" pitchFamily="2" charset="-122"/>
              </a:rPr>
              <a:t>#lyric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DADCAF96-3E8A-45BE-98E0-5B58F78F5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8790" y="10640109"/>
            <a:ext cx="49606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latin typeface="futura light bt" panose="020B0402020204020303" pitchFamily="34" charset="0"/>
                <a:ea typeface="华文楷体" panose="02010600040101010101" pitchFamily="2" charset="-122"/>
              </a:rPr>
              <a:t>#title #order </a:t>
            </a:r>
          </a:p>
        </p:txBody>
      </p:sp>
    </p:spTree>
    <p:extLst>
      <p:ext uri="{BB962C8B-B14F-4D97-AF65-F5344CB8AC3E}">
        <p14:creationId xmlns:p14="http://schemas.microsoft.com/office/powerpoint/2010/main" val="225865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1436</TotalTime>
  <Words>8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仿宋</vt:lpstr>
      <vt:lpstr>Arial</vt:lpstr>
      <vt:lpstr>Calibri</vt:lpstr>
      <vt:lpstr>Calibri Light</vt:lpstr>
      <vt:lpstr>futura light bt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Peter Yasz</dc:creator>
  <cp:lastModifiedBy>Peter Yasz</cp:lastModifiedBy>
  <cp:revision>61</cp:revision>
  <dcterms:created xsi:type="dcterms:W3CDTF">2018-03-04T12:50:43Z</dcterms:created>
  <dcterms:modified xsi:type="dcterms:W3CDTF">2023-07-23T15:29:07Z</dcterms:modified>
</cp:coreProperties>
</file>