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2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850E1D-E84D-4D51-A1CB-B23C09CA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A564A11-CB4B-4D17-82F4-7FA800E8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FA43B2-F014-42F7-AE8C-653E5E06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D8F7D9-A438-443A-86A5-3E81EAE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8153BA0-ECE8-484A-866F-F602B20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3374E9-251F-489A-9E2A-7079DA7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067842A-6CE7-4524-B8AA-98FF2ED6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143958-E8DC-4691-90A7-DEB3C108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B151AC2-742B-4744-9475-142C2BCD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3A3953-D5A0-47B9-BC75-97F04FE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F89D11B-B840-4776-B8D9-895721885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3692EAB-7859-481F-8139-5A1F9DEE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7A2701-9074-4A28-A564-B7C3290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328836-15A7-4306-8FD3-80E398F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D0674C-1EC9-4859-8D96-1D7B003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2C5732-C27E-45A5-80B7-D84FCEA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C19ACFC-49EE-4806-A28F-2BBA9234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8419C3-F0BD-4D9C-9078-29287815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AD7091-53B9-4672-A24D-23021E0A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80B0F5-50D4-411C-A5F9-5C9F16E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70291C-42AD-4A5E-8D09-20C63500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E3CAABA-5243-4299-9DF1-019E0861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B0EF6D-2D48-4AA7-B791-FB24CA08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0FD48D-F898-42BE-9674-7C7A8B99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026090-09FB-42CB-8AA6-F06F695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C10123-FFF2-43FE-8030-CF3DDB1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883FA9-C576-4652-A4D8-D6A3751B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45DA7D6-A9F0-46FA-97E6-D78FA28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ED51D68-41D3-46A1-83E0-7CD3DFC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B843EC-C822-4687-89D3-1926A3C5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E11C78-1DC0-47B8-A6C1-DA74A70E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A72ACB-D0B4-4ECA-A906-06BBCB1A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A0511E8-C814-464B-AC67-C98BD2CA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6C862BA-7085-43AF-BD2F-3B27168C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C6E6441-9250-4055-BD60-ED6C5AFE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11B3EA0-1731-4E3A-BFA9-F52B3309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299F445-56CF-4641-954C-670CDFF8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0692E31-CCE8-4883-B688-771C70D9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FB8611F-91A0-4049-8414-DE5A468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0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89E5CD-3F41-4C41-B0AB-35424B3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7B256E7-C479-4D56-B0FB-2E5A434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022428F-B716-44CD-BAE9-9C523531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138E559-883A-4075-96E6-FAC8EB7E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1E447CE-4A39-4F90-9056-3EE2646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666AD47-3AA6-464E-9B23-E130BCC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013C16F-E787-4F97-8CBF-6E0533C9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B99563-F87E-4D35-BC92-7C135F5D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8E522CD-D392-45F8-8C15-F5F50B5F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2DD3237-81C2-4BFB-919A-C434304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9C5153-AECD-4CC2-8CF1-33D34E71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A5E2D7-7547-467C-8F5C-5D30A0BC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76B016C-E909-4548-8F3D-9E3BE783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B97B42-59A6-4C55-8495-A93D4E06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3881647-7A8B-4015-BE6D-2F6D58A0C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123A6EC-DE4D-4090-AC52-6E9BD645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F152B9E-6F9D-48B2-B01D-37E9B6F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D10A5B6-21B5-47BC-A0FB-01BA7F45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A1FB35F-F964-4244-9B7D-CB0266AD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E6E9B06-CC66-4FE6-8726-35FEE27F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9EB6CED-31D3-4647-BBD9-F453E8BC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5EA77BE-9F24-42C4-B229-38249E812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83A43BB-0A84-42FC-8271-257D932F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361E5B-080E-468B-8E91-206F995D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9202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  <a:cs typeface="Tahoma" pitchFamily="34" charset="0"/>
              </a:rPr>
              <a:t>&lt;&lt;#title&gt;&gt;</a:t>
            </a:r>
            <a:endParaRPr lang="zh-CN" altLang="en-US" sz="5400" dirty="0">
              <a:solidFill>
                <a:srgbClr val="FFFF00"/>
              </a:solidFill>
              <a:latin typeface="仿宋" pitchFamily="49" charset="-122"/>
              <a:ea typeface="仿宋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=""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9" y="467756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4000" dirty="0" smtClean="0">
                <a:solidFill>
                  <a:srgbClr val="FFFFFF"/>
                </a:solidFill>
                <a:latin typeface="仿宋" pitchFamily="49" charset="-122"/>
                <a:ea typeface="仿宋" pitchFamily="49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=""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558" y="6350000"/>
            <a:ext cx="813459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FFFF00"/>
                </a:solidFill>
                <a:latin typeface="仿宋" pitchFamily="49" charset="-122"/>
                <a:ea typeface="仿宋" pitchFamily="49" charset="-122"/>
              </a:rPr>
              <a:t>&lt;&lt;#title&gt;&gt; #order</a:t>
            </a:r>
            <a:endParaRPr lang="en-US" altLang="zh-CN" sz="2500" b="1" dirty="0">
              <a:solidFill>
                <a:srgbClr val="FFFF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Windows 用户</cp:lastModifiedBy>
  <cp:revision>17</cp:revision>
  <dcterms:created xsi:type="dcterms:W3CDTF">2018-03-04T12:50:43Z</dcterms:created>
  <dcterms:modified xsi:type="dcterms:W3CDTF">2018-05-12T12:01:34Z</dcterms:modified>
</cp:coreProperties>
</file>