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39"/>
    <a:srgbClr val="FFE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0"/>
    <p:restoredTop sz="94656"/>
  </p:normalViewPr>
  <p:slideViewPr>
    <p:cSldViewPr snapToGrid="0" snapToObjects="1">
      <p:cViewPr varScale="1">
        <p:scale>
          <a:sx n="72" d="100"/>
          <a:sy n="72" d="100"/>
        </p:scale>
        <p:origin x="-114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41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6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9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7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22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89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8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47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12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01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B7FB-45FF-F143-8C6A-76FAADB2632B}" type="datetimeFigureOut">
              <a:rPr kumimoji="1" lang="zh-CN" altLang="en-US" smtClean="0"/>
              <a:t>2018/6/28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B4BF-241C-194A-A99F-705C5D3692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91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27898" y="285861"/>
            <a:ext cx="5757328" cy="119199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ans" sz="54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&lt;&lt;#title&gt;&gt;</a:t>
            </a:r>
            <a:endParaRPr kumimoji="1" lang="zh-CN" altLang="en-US" sz="54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83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0336" y="1810704"/>
            <a:ext cx="430887" cy="4095826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r>
              <a:rPr lang="en-US" altLang="zh-Hans" sz="1600" spc="3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#title</a:t>
            </a:r>
            <a:endParaRPr lang="en-US" altLang="zh-CN" sz="1600" spc="3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7898" y="285861"/>
            <a:ext cx="5757328" cy="119199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ans" sz="54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#lyric</a:t>
            </a:r>
            <a:endParaRPr kumimoji="1" lang="zh-CN" altLang="en-US" sz="54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432000" y="730704"/>
            <a:ext cx="0" cy="9556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99171" y="5906530"/>
            <a:ext cx="355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#title   </a:t>
            </a:r>
            <a:r>
              <a:rPr kumimoji="1" lang="en-US" altLang="zh-Hans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#order</a:t>
            </a:r>
            <a:endParaRPr lang="zh-CN" altLang="en-US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16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</Words>
  <Application>Microsoft Office PowerPoint</Application>
  <PresentationFormat>自定义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用户</cp:lastModifiedBy>
  <cp:revision>35</cp:revision>
  <dcterms:created xsi:type="dcterms:W3CDTF">2018-03-20T10:19:15Z</dcterms:created>
  <dcterms:modified xsi:type="dcterms:W3CDTF">2018-06-28T15:15:05Z</dcterms:modified>
</cp:coreProperties>
</file>