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1" autoAdjust="0"/>
    <p:restoredTop sz="94660"/>
  </p:normalViewPr>
  <p:slideViewPr>
    <p:cSldViewPr snapToGrid="0">
      <p:cViewPr varScale="1">
        <p:scale>
          <a:sx n="35" d="100"/>
          <a:sy n="35" d="100"/>
        </p:scale>
        <p:origin x="2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7B56D-1254-4B60-A0CC-1962784D34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0475FE-D3DF-4AD3-86E3-0E672AE7CF0B}">
      <dgm:prSet/>
      <dgm:spPr/>
      <dgm:t>
        <a:bodyPr/>
        <a:lstStyle/>
        <a:p>
          <a:r>
            <a:rPr lang="en-US"/>
            <a:t>Generative Design is the process of using software to create manufacturable parts meeting specific design criteria.</a:t>
          </a:r>
        </a:p>
      </dgm:t>
    </dgm:pt>
    <dgm:pt modelId="{687B490F-FB08-4EE5-9DF6-C58718C49F7A}" type="parTrans" cxnId="{F0948AAE-EFC5-4C65-B78E-7FBE38DAD5F4}">
      <dgm:prSet/>
      <dgm:spPr/>
      <dgm:t>
        <a:bodyPr/>
        <a:lstStyle/>
        <a:p>
          <a:endParaRPr lang="en-US"/>
        </a:p>
      </dgm:t>
    </dgm:pt>
    <dgm:pt modelId="{0A5EAEF6-1D6F-4ED7-9411-7548C8F6ED14}" type="sibTrans" cxnId="{F0948AAE-EFC5-4C65-B78E-7FBE38DAD5F4}">
      <dgm:prSet/>
      <dgm:spPr/>
      <dgm:t>
        <a:bodyPr/>
        <a:lstStyle/>
        <a:p>
          <a:endParaRPr lang="en-US"/>
        </a:p>
      </dgm:t>
    </dgm:pt>
    <dgm:pt modelId="{8A7C8DC4-CA72-43B3-8F6E-BC893DBDEDC2}">
      <dgm:prSet/>
      <dgm:spPr/>
      <dgm:t>
        <a:bodyPr/>
        <a:lstStyle/>
        <a:p>
          <a:r>
            <a:rPr lang="en-US"/>
            <a:t>Generative Design works through an iterate evolutionary process where the software explores possible permutations of the solution and learns from what works and what does not.</a:t>
          </a:r>
        </a:p>
      </dgm:t>
    </dgm:pt>
    <dgm:pt modelId="{1A1CCD7C-4D4D-4418-A059-EE7130A7ADC7}" type="parTrans" cxnId="{8AD72F92-9E48-4A0B-96FF-9152FDAE7415}">
      <dgm:prSet/>
      <dgm:spPr/>
      <dgm:t>
        <a:bodyPr/>
        <a:lstStyle/>
        <a:p>
          <a:endParaRPr lang="en-US"/>
        </a:p>
      </dgm:t>
    </dgm:pt>
    <dgm:pt modelId="{D68B10DC-058D-4F82-B846-64D0632CF8D7}" type="sibTrans" cxnId="{8AD72F92-9E48-4A0B-96FF-9152FDAE7415}">
      <dgm:prSet/>
      <dgm:spPr/>
      <dgm:t>
        <a:bodyPr/>
        <a:lstStyle/>
        <a:p>
          <a:endParaRPr lang="en-US"/>
        </a:p>
      </dgm:t>
    </dgm:pt>
    <dgm:pt modelId="{609841DC-3C63-4B7B-AF6F-E97A2B8211CC}" type="pres">
      <dgm:prSet presAssocID="{1807B56D-1254-4B60-A0CC-1962784D3416}" presName="linear" presStyleCnt="0">
        <dgm:presLayoutVars>
          <dgm:animLvl val="lvl"/>
          <dgm:resizeHandles val="exact"/>
        </dgm:presLayoutVars>
      </dgm:prSet>
      <dgm:spPr/>
    </dgm:pt>
    <dgm:pt modelId="{F9704A5A-85DC-42C2-9F9A-7D28DED68C17}" type="pres">
      <dgm:prSet presAssocID="{060475FE-D3DF-4AD3-86E3-0E672AE7CF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A2D12E-2958-4CD3-9026-5D9C052C7B5F}" type="pres">
      <dgm:prSet presAssocID="{0A5EAEF6-1D6F-4ED7-9411-7548C8F6ED14}" presName="spacer" presStyleCnt="0"/>
      <dgm:spPr/>
    </dgm:pt>
    <dgm:pt modelId="{C411A0A0-8E1A-42C4-9BAC-D15B43D3E7FA}" type="pres">
      <dgm:prSet presAssocID="{8A7C8DC4-CA72-43B3-8F6E-BC893DBDEDC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4DDA507-DE1B-4E38-B9C0-7DC1A4EE0C7D}" type="presOf" srcId="{060475FE-D3DF-4AD3-86E3-0E672AE7CF0B}" destId="{F9704A5A-85DC-42C2-9F9A-7D28DED68C17}" srcOrd="0" destOrd="0" presId="urn:microsoft.com/office/officeart/2005/8/layout/vList2"/>
    <dgm:cxn modelId="{269B6D0F-776F-4AC0-9081-EA76E46C47EA}" type="presOf" srcId="{8A7C8DC4-CA72-43B3-8F6E-BC893DBDEDC2}" destId="{C411A0A0-8E1A-42C4-9BAC-D15B43D3E7FA}" srcOrd="0" destOrd="0" presId="urn:microsoft.com/office/officeart/2005/8/layout/vList2"/>
    <dgm:cxn modelId="{3D991A1A-51C7-4DEE-91A9-0412E2F9355F}" type="presOf" srcId="{1807B56D-1254-4B60-A0CC-1962784D3416}" destId="{609841DC-3C63-4B7B-AF6F-E97A2B8211CC}" srcOrd="0" destOrd="0" presId="urn:microsoft.com/office/officeart/2005/8/layout/vList2"/>
    <dgm:cxn modelId="{8AD72F92-9E48-4A0B-96FF-9152FDAE7415}" srcId="{1807B56D-1254-4B60-A0CC-1962784D3416}" destId="{8A7C8DC4-CA72-43B3-8F6E-BC893DBDEDC2}" srcOrd="1" destOrd="0" parTransId="{1A1CCD7C-4D4D-4418-A059-EE7130A7ADC7}" sibTransId="{D68B10DC-058D-4F82-B846-64D0632CF8D7}"/>
    <dgm:cxn modelId="{F0948AAE-EFC5-4C65-B78E-7FBE38DAD5F4}" srcId="{1807B56D-1254-4B60-A0CC-1962784D3416}" destId="{060475FE-D3DF-4AD3-86E3-0E672AE7CF0B}" srcOrd="0" destOrd="0" parTransId="{687B490F-FB08-4EE5-9DF6-C58718C49F7A}" sibTransId="{0A5EAEF6-1D6F-4ED7-9411-7548C8F6ED14}"/>
    <dgm:cxn modelId="{262261C7-C2FC-4B9B-BF98-2800BEC936C4}" type="presParOf" srcId="{609841DC-3C63-4B7B-AF6F-E97A2B8211CC}" destId="{F9704A5A-85DC-42C2-9F9A-7D28DED68C17}" srcOrd="0" destOrd="0" presId="urn:microsoft.com/office/officeart/2005/8/layout/vList2"/>
    <dgm:cxn modelId="{37AD9586-F19A-4213-B2EC-F24654B20752}" type="presParOf" srcId="{609841DC-3C63-4B7B-AF6F-E97A2B8211CC}" destId="{23A2D12E-2958-4CD3-9026-5D9C052C7B5F}" srcOrd="1" destOrd="0" presId="urn:microsoft.com/office/officeart/2005/8/layout/vList2"/>
    <dgm:cxn modelId="{7F1EF183-D746-42A0-8284-259A8E8488C3}" type="presParOf" srcId="{609841DC-3C63-4B7B-AF6F-E97A2B8211CC}" destId="{C411A0A0-8E1A-42C4-9BAC-D15B43D3E7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F940C4-62AA-40B4-9FC2-66A2EE3319F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B83CE7-F8C7-4C6B-8B68-F7FD488F4C16}">
      <dgm:prSet/>
      <dgm:spPr/>
      <dgm:t>
        <a:bodyPr/>
        <a:lstStyle/>
        <a:p>
          <a:r>
            <a:rPr lang="en-US" dirty="0"/>
            <a:t>We modeled our problem as a Constraint Satisfaction Problem:</a:t>
          </a:r>
        </a:p>
      </dgm:t>
    </dgm:pt>
    <dgm:pt modelId="{1B5C63C4-70A8-4EAD-A728-A4BAFCC7F5D0}" type="parTrans" cxnId="{E0255CF6-A629-41E7-8D26-4EF9640380E8}">
      <dgm:prSet/>
      <dgm:spPr/>
      <dgm:t>
        <a:bodyPr/>
        <a:lstStyle/>
        <a:p>
          <a:endParaRPr lang="en-US"/>
        </a:p>
      </dgm:t>
    </dgm:pt>
    <dgm:pt modelId="{439929B7-CB99-4F29-8D57-B80EC049F6E7}" type="sibTrans" cxnId="{E0255CF6-A629-41E7-8D26-4EF9640380E8}">
      <dgm:prSet/>
      <dgm:spPr/>
      <dgm:t>
        <a:bodyPr/>
        <a:lstStyle/>
        <a:p>
          <a:endParaRPr lang="en-US"/>
        </a:p>
      </dgm:t>
    </dgm:pt>
    <dgm:pt modelId="{EEE3B1D4-D950-47B3-900E-60C11B90803B}">
      <dgm:prSet/>
      <dgm:spPr/>
      <dgm:t>
        <a:bodyPr/>
        <a:lstStyle/>
        <a:p>
          <a:r>
            <a:rPr lang="en-US"/>
            <a:t>Variables: A beam, which consisted of two endpoints in space</a:t>
          </a:r>
        </a:p>
      </dgm:t>
    </dgm:pt>
    <dgm:pt modelId="{1DC90246-D5D5-4C51-8679-602B75E6BF49}" type="parTrans" cxnId="{D952E76C-FAD0-4104-BDDE-1268FC9457ED}">
      <dgm:prSet/>
      <dgm:spPr/>
      <dgm:t>
        <a:bodyPr/>
        <a:lstStyle/>
        <a:p>
          <a:endParaRPr lang="en-US"/>
        </a:p>
      </dgm:t>
    </dgm:pt>
    <dgm:pt modelId="{1EC95A56-A209-4448-8E02-60FCFDDC3619}" type="sibTrans" cxnId="{D952E76C-FAD0-4104-BDDE-1268FC9457ED}">
      <dgm:prSet/>
      <dgm:spPr/>
      <dgm:t>
        <a:bodyPr/>
        <a:lstStyle/>
        <a:p>
          <a:endParaRPr lang="en-US"/>
        </a:p>
      </dgm:t>
    </dgm:pt>
    <dgm:pt modelId="{5CC91DAD-6C26-48A6-834B-D2DD63F9670E}">
      <dgm:prSet/>
      <dgm:spPr/>
      <dgm:t>
        <a:bodyPr/>
        <a:lstStyle/>
        <a:p>
          <a:r>
            <a:rPr lang="en-US"/>
            <a:t>Domains: All pairs of points in a specified grid space </a:t>
          </a:r>
        </a:p>
      </dgm:t>
    </dgm:pt>
    <dgm:pt modelId="{4EA9D924-FD84-4569-9513-E652376454E0}" type="parTrans" cxnId="{85E07163-2E4A-46B8-9703-EBD4181C6DEC}">
      <dgm:prSet/>
      <dgm:spPr/>
      <dgm:t>
        <a:bodyPr/>
        <a:lstStyle/>
        <a:p>
          <a:endParaRPr lang="en-US"/>
        </a:p>
      </dgm:t>
    </dgm:pt>
    <dgm:pt modelId="{5583FF9E-4355-4B59-835E-D0FB0898EEDC}" type="sibTrans" cxnId="{85E07163-2E4A-46B8-9703-EBD4181C6DEC}">
      <dgm:prSet/>
      <dgm:spPr/>
      <dgm:t>
        <a:bodyPr/>
        <a:lstStyle/>
        <a:p>
          <a:endParaRPr lang="en-US"/>
        </a:p>
      </dgm:t>
    </dgm:pt>
    <dgm:pt modelId="{4E6C64FE-24AD-4165-B451-483FA271243B}">
      <dgm:prSet/>
      <dgm:spPr/>
      <dgm:t>
        <a:bodyPr/>
        <a:lstStyle/>
        <a:p>
          <a:r>
            <a:rPr lang="en-US"/>
            <a:t>Constraints:</a:t>
          </a:r>
        </a:p>
      </dgm:t>
    </dgm:pt>
    <dgm:pt modelId="{F36659E6-42D5-4425-A37F-6A947EA5272A}" type="parTrans" cxnId="{3AEAE5A3-59DE-49CE-8F06-6120F7E06A7E}">
      <dgm:prSet/>
      <dgm:spPr/>
      <dgm:t>
        <a:bodyPr/>
        <a:lstStyle/>
        <a:p>
          <a:endParaRPr lang="en-US"/>
        </a:p>
      </dgm:t>
    </dgm:pt>
    <dgm:pt modelId="{E6CEA15D-3D95-4F48-89D7-F044A2EAD55D}" type="sibTrans" cxnId="{3AEAE5A3-59DE-49CE-8F06-6120F7E06A7E}">
      <dgm:prSet/>
      <dgm:spPr/>
      <dgm:t>
        <a:bodyPr/>
        <a:lstStyle/>
        <a:p>
          <a:endParaRPr lang="en-US"/>
        </a:p>
      </dgm:t>
    </dgm:pt>
    <dgm:pt modelId="{B82AC426-21E0-488F-8743-91B3F2353972}">
      <dgm:prSet/>
      <dgm:spPr/>
      <dgm:t>
        <a:bodyPr/>
        <a:lstStyle/>
        <a:p>
          <a:r>
            <a:rPr lang="en-US"/>
            <a:t>No point must exceed the displacement threshold under its own weight</a:t>
          </a:r>
        </a:p>
      </dgm:t>
    </dgm:pt>
    <dgm:pt modelId="{8680D811-C74B-4023-AE11-F93DA5A20C11}" type="parTrans" cxnId="{54AD6746-99DD-4057-8645-751D1208CE4F}">
      <dgm:prSet/>
      <dgm:spPr/>
      <dgm:t>
        <a:bodyPr/>
        <a:lstStyle/>
        <a:p>
          <a:endParaRPr lang="en-US"/>
        </a:p>
      </dgm:t>
    </dgm:pt>
    <dgm:pt modelId="{D301E824-B780-4EDA-9582-1A6F5E83E83C}" type="sibTrans" cxnId="{54AD6746-99DD-4057-8645-751D1208CE4F}">
      <dgm:prSet/>
      <dgm:spPr/>
      <dgm:t>
        <a:bodyPr/>
        <a:lstStyle/>
        <a:p>
          <a:endParaRPr lang="en-US"/>
        </a:p>
      </dgm:t>
    </dgm:pt>
    <dgm:pt modelId="{D503FBDE-1238-4F99-8C7D-33F234748387}">
      <dgm:prSet/>
      <dgm:spPr/>
      <dgm:t>
        <a:bodyPr/>
        <a:lstStyle/>
        <a:p>
          <a:r>
            <a:rPr lang="en-US"/>
            <a:t>No free floating beams</a:t>
          </a:r>
        </a:p>
      </dgm:t>
    </dgm:pt>
    <dgm:pt modelId="{CDACC984-89FD-42EC-9D70-CF04AB58A40F}" type="parTrans" cxnId="{2401E416-3BE9-4D76-8478-D37990EC3AB4}">
      <dgm:prSet/>
      <dgm:spPr/>
      <dgm:t>
        <a:bodyPr/>
        <a:lstStyle/>
        <a:p>
          <a:endParaRPr lang="en-US"/>
        </a:p>
      </dgm:t>
    </dgm:pt>
    <dgm:pt modelId="{C7AC43A4-555C-4F4E-9BFB-D9123CF15294}" type="sibTrans" cxnId="{2401E416-3BE9-4D76-8478-D37990EC3AB4}">
      <dgm:prSet/>
      <dgm:spPr/>
      <dgm:t>
        <a:bodyPr/>
        <a:lstStyle/>
        <a:p>
          <a:endParaRPr lang="en-US"/>
        </a:p>
      </dgm:t>
    </dgm:pt>
    <dgm:pt modelId="{AD371C08-BF98-4B8B-9E46-1EACCB26AFDD}">
      <dgm:prSet/>
      <dgm:spPr/>
      <dgm:t>
        <a:bodyPr/>
        <a:lstStyle/>
        <a:p>
          <a:r>
            <a:rPr lang="en-US"/>
            <a:t>Minimum of one point must reside above the X-axis</a:t>
          </a:r>
        </a:p>
      </dgm:t>
    </dgm:pt>
    <dgm:pt modelId="{81678119-8227-4142-AC2A-BE80A514B247}" type="parTrans" cxnId="{5DFDF09F-343B-448C-9BCB-076B2C647E56}">
      <dgm:prSet/>
      <dgm:spPr/>
      <dgm:t>
        <a:bodyPr/>
        <a:lstStyle/>
        <a:p>
          <a:endParaRPr lang="en-US"/>
        </a:p>
      </dgm:t>
    </dgm:pt>
    <dgm:pt modelId="{306602EE-F710-43D9-B1A1-A00BC65A3C7E}" type="sibTrans" cxnId="{5DFDF09F-343B-448C-9BCB-076B2C647E56}">
      <dgm:prSet/>
      <dgm:spPr/>
      <dgm:t>
        <a:bodyPr/>
        <a:lstStyle/>
        <a:p>
          <a:endParaRPr lang="en-US"/>
        </a:p>
      </dgm:t>
    </dgm:pt>
    <dgm:pt modelId="{A484520D-1107-43DD-80D9-F277ED9A05EC}" type="pres">
      <dgm:prSet presAssocID="{6CF940C4-62AA-40B4-9FC2-66A2EE3319FB}" presName="linear" presStyleCnt="0">
        <dgm:presLayoutVars>
          <dgm:animLvl val="lvl"/>
          <dgm:resizeHandles val="exact"/>
        </dgm:presLayoutVars>
      </dgm:prSet>
      <dgm:spPr/>
    </dgm:pt>
    <dgm:pt modelId="{8107BF48-4357-4F55-9C24-FA3ACEC246D8}" type="pres">
      <dgm:prSet presAssocID="{C5B83CE7-F8C7-4C6B-8B68-F7FD488F4C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4DD4FC-0F2F-4F29-829A-C61FC27CD60A}" type="pres">
      <dgm:prSet presAssocID="{439929B7-CB99-4F29-8D57-B80EC049F6E7}" presName="spacer" presStyleCnt="0"/>
      <dgm:spPr/>
    </dgm:pt>
    <dgm:pt modelId="{55C0FFF7-131B-4517-A39F-FB11CBA4001F}" type="pres">
      <dgm:prSet presAssocID="{EEE3B1D4-D950-47B3-900E-60C11B9080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14768E-FE0C-4197-B79B-42C72E4C7A9D}" type="pres">
      <dgm:prSet presAssocID="{1EC95A56-A209-4448-8E02-60FCFDDC3619}" presName="spacer" presStyleCnt="0"/>
      <dgm:spPr/>
    </dgm:pt>
    <dgm:pt modelId="{4675317A-1D5C-4F01-B871-2F3B5C64546F}" type="pres">
      <dgm:prSet presAssocID="{5CC91DAD-6C26-48A6-834B-D2DD63F967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B83B55-2A5F-475E-A0ED-5D831E535D0F}" type="pres">
      <dgm:prSet presAssocID="{5583FF9E-4355-4B59-835E-D0FB0898EEDC}" presName="spacer" presStyleCnt="0"/>
      <dgm:spPr/>
    </dgm:pt>
    <dgm:pt modelId="{7E7DF219-A26D-46D2-9FAD-849F17A1301C}" type="pres">
      <dgm:prSet presAssocID="{4E6C64FE-24AD-4165-B451-483FA271243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03646B-EDF4-41D7-869E-B9527D9775D2}" type="pres">
      <dgm:prSet presAssocID="{4E6C64FE-24AD-4165-B451-483FA271243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401E416-3BE9-4D76-8478-D37990EC3AB4}" srcId="{4E6C64FE-24AD-4165-B451-483FA271243B}" destId="{D503FBDE-1238-4F99-8C7D-33F234748387}" srcOrd="1" destOrd="0" parTransId="{CDACC984-89FD-42EC-9D70-CF04AB58A40F}" sibTransId="{C7AC43A4-555C-4F4E-9BFB-D9123CF15294}"/>
    <dgm:cxn modelId="{3ADC1F32-C62F-4A07-A87D-CAC9D398AF93}" type="presOf" srcId="{C5B83CE7-F8C7-4C6B-8B68-F7FD488F4C16}" destId="{8107BF48-4357-4F55-9C24-FA3ACEC246D8}" srcOrd="0" destOrd="0" presId="urn:microsoft.com/office/officeart/2005/8/layout/vList2"/>
    <dgm:cxn modelId="{85E07163-2E4A-46B8-9703-EBD4181C6DEC}" srcId="{6CF940C4-62AA-40B4-9FC2-66A2EE3319FB}" destId="{5CC91DAD-6C26-48A6-834B-D2DD63F9670E}" srcOrd="2" destOrd="0" parTransId="{4EA9D924-FD84-4569-9513-E652376454E0}" sibTransId="{5583FF9E-4355-4B59-835E-D0FB0898EEDC}"/>
    <dgm:cxn modelId="{54DB8544-43D3-415A-ACF7-26C800D3F9CA}" type="presOf" srcId="{6CF940C4-62AA-40B4-9FC2-66A2EE3319FB}" destId="{A484520D-1107-43DD-80D9-F277ED9A05EC}" srcOrd="0" destOrd="0" presId="urn:microsoft.com/office/officeart/2005/8/layout/vList2"/>
    <dgm:cxn modelId="{54AD6746-99DD-4057-8645-751D1208CE4F}" srcId="{4E6C64FE-24AD-4165-B451-483FA271243B}" destId="{B82AC426-21E0-488F-8743-91B3F2353972}" srcOrd="0" destOrd="0" parTransId="{8680D811-C74B-4023-AE11-F93DA5A20C11}" sibTransId="{D301E824-B780-4EDA-9582-1A6F5E83E83C}"/>
    <dgm:cxn modelId="{D952E76C-FAD0-4104-BDDE-1268FC9457ED}" srcId="{6CF940C4-62AA-40B4-9FC2-66A2EE3319FB}" destId="{EEE3B1D4-D950-47B3-900E-60C11B90803B}" srcOrd="1" destOrd="0" parTransId="{1DC90246-D5D5-4C51-8679-602B75E6BF49}" sibTransId="{1EC95A56-A209-4448-8E02-60FCFDDC3619}"/>
    <dgm:cxn modelId="{3E34F258-3EC9-4F6B-A1BF-77E9137E9D61}" type="presOf" srcId="{B82AC426-21E0-488F-8743-91B3F2353972}" destId="{F703646B-EDF4-41D7-869E-B9527D9775D2}" srcOrd="0" destOrd="0" presId="urn:microsoft.com/office/officeart/2005/8/layout/vList2"/>
    <dgm:cxn modelId="{5DFDF09F-343B-448C-9BCB-076B2C647E56}" srcId="{4E6C64FE-24AD-4165-B451-483FA271243B}" destId="{AD371C08-BF98-4B8B-9E46-1EACCB26AFDD}" srcOrd="2" destOrd="0" parTransId="{81678119-8227-4142-AC2A-BE80A514B247}" sibTransId="{306602EE-F710-43D9-B1A1-A00BC65A3C7E}"/>
    <dgm:cxn modelId="{AF6AEEA2-0F10-4E2E-97A6-14B2B3B56C68}" type="presOf" srcId="{D503FBDE-1238-4F99-8C7D-33F234748387}" destId="{F703646B-EDF4-41D7-869E-B9527D9775D2}" srcOrd="0" destOrd="1" presId="urn:microsoft.com/office/officeart/2005/8/layout/vList2"/>
    <dgm:cxn modelId="{3AEAE5A3-59DE-49CE-8F06-6120F7E06A7E}" srcId="{6CF940C4-62AA-40B4-9FC2-66A2EE3319FB}" destId="{4E6C64FE-24AD-4165-B451-483FA271243B}" srcOrd="3" destOrd="0" parTransId="{F36659E6-42D5-4425-A37F-6A947EA5272A}" sibTransId="{E6CEA15D-3D95-4F48-89D7-F044A2EAD55D}"/>
    <dgm:cxn modelId="{43614BC1-54AC-465B-B93A-377374668C56}" type="presOf" srcId="{EEE3B1D4-D950-47B3-900E-60C11B90803B}" destId="{55C0FFF7-131B-4517-A39F-FB11CBA4001F}" srcOrd="0" destOrd="0" presId="urn:microsoft.com/office/officeart/2005/8/layout/vList2"/>
    <dgm:cxn modelId="{FD6635DA-D69D-44BF-8321-C52F9C1E0469}" type="presOf" srcId="{5CC91DAD-6C26-48A6-834B-D2DD63F9670E}" destId="{4675317A-1D5C-4F01-B871-2F3B5C64546F}" srcOrd="0" destOrd="0" presId="urn:microsoft.com/office/officeart/2005/8/layout/vList2"/>
    <dgm:cxn modelId="{E0255CF6-A629-41E7-8D26-4EF9640380E8}" srcId="{6CF940C4-62AA-40B4-9FC2-66A2EE3319FB}" destId="{C5B83CE7-F8C7-4C6B-8B68-F7FD488F4C16}" srcOrd="0" destOrd="0" parTransId="{1B5C63C4-70A8-4EAD-A728-A4BAFCC7F5D0}" sibTransId="{439929B7-CB99-4F29-8D57-B80EC049F6E7}"/>
    <dgm:cxn modelId="{E4396DFE-5C58-4BAD-80E4-68E2C4960B2E}" type="presOf" srcId="{AD371C08-BF98-4B8B-9E46-1EACCB26AFDD}" destId="{F703646B-EDF4-41D7-869E-B9527D9775D2}" srcOrd="0" destOrd="2" presId="urn:microsoft.com/office/officeart/2005/8/layout/vList2"/>
    <dgm:cxn modelId="{F86E27FF-0F98-471D-93C8-AD46DFABC72A}" type="presOf" srcId="{4E6C64FE-24AD-4165-B451-483FA271243B}" destId="{7E7DF219-A26D-46D2-9FAD-849F17A1301C}" srcOrd="0" destOrd="0" presId="urn:microsoft.com/office/officeart/2005/8/layout/vList2"/>
    <dgm:cxn modelId="{86E67CBA-8999-4611-9B09-E161EAADD59E}" type="presParOf" srcId="{A484520D-1107-43DD-80D9-F277ED9A05EC}" destId="{8107BF48-4357-4F55-9C24-FA3ACEC246D8}" srcOrd="0" destOrd="0" presId="urn:microsoft.com/office/officeart/2005/8/layout/vList2"/>
    <dgm:cxn modelId="{8611C983-CF2A-4BE4-A283-7419C7C50414}" type="presParOf" srcId="{A484520D-1107-43DD-80D9-F277ED9A05EC}" destId="{3C4DD4FC-0F2F-4F29-829A-C61FC27CD60A}" srcOrd="1" destOrd="0" presId="urn:microsoft.com/office/officeart/2005/8/layout/vList2"/>
    <dgm:cxn modelId="{029327AB-3211-4E5A-A110-D34D564E023D}" type="presParOf" srcId="{A484520D-1107-43DD-80D9-F277ED9A05EC}" destId="{55C0FFF7-131B-4517-A39F-FB11CBA4001F}" srcOrd="2" destOrd="0" presId="urn:microsoft.com/office/officeart/2005/8/layout/vList2"/>
    <dgm:cxn modelId="{31E5DF3A-B136-4F86-B9DB-723239B5FD57}" type="presParOf" srcId="{A484520D-1107-43DD-80D9-F277ED9A05EC}" destId="{1514768E-FE0C-4197-B79B-42C72E4C7A9D}" srcOrd="3" destOrd="0" presId="urn:microsoft.com/office/officeart/2005/8/layout/vList2"/>
    <dgm:cxn modelId="{22181A85-CA77-48A3-A1A7-E1CAE53F11A4}" type="presParOf" srcId="{A484520D-1107-43DD-80D9-F277ED9A05EC}" destId="{4675317A-1D5C-4F01-B871-2F3B5C64546F}" srcOrd="4" destOrd="0" presId="urn:microsoft.com/office/officeart/2005/8/layout/vList2"/>
    <dgm:cxn modelId="{6046533B-FF0E-4E4F-A6DF-770B907F3095}" type="presParOf" srcId="{A484520D-1107-43DD-80D9-F277ED9A05EC}" destId="{F8B83B55-2A5F-475E-A0ED-5D831E535D0F}" srcOrd="5" destOrd="0" presId="urn:microsoft.com/office/officeart/2005/8/layout/vList2"/>
    <dgm:cxn modelId="{38FFC4FF-5994-498B-89F6-0688CE0D40EE}" type="presParOf" srcId="{A484520D-1107-43DD-80D9-F277ED9A05EC}" destId="{7E7DF219-A26D-46D2-9FAD-849F17A1301C}" srcOrd="6" destOrd="0" presId="urn:microsoft.com/office/officeart/2005/8/layout/vList2"/>
    <dgm:cxn modelId="{E7956FA0-B4EE-400B-8CF4-BE7B0E53C42D}" type="presParOf" srcId="{A484520D-1107-43DD-80D9-F277ED9A05EC}" destId="{F703646B-EDF4-41D7-869E-B9527D9775D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3A3316-49C9-4D60-9E0B-146679A2119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148C6E-ECC6-4E42-859A-4ED8CD1593B4}">
      <dgm:prSet/>
      <dgm:spPr/>
      <dgm:t>
        <a:bodyPr/>
        <a:lstStyle/>
        <a:p>
          <a:r>
            <a:rPr lang="en-US" dirty="0"/>
            <a:t>The target, the max displacement, was extracted from complete structures</a:t>
          </a:r>
        </a:p>
      </dgm:t>
    </dgm:pt>
    <dgm:pt modelId="{7FA0CFBA-92A1-4801-9999-D2BE31C3F826}" type="parTrans" cxnId="{EAE0A03E-DC7B-411A-AC2F-E40DBD031EAF}">
      <dgm:prSet/>
      <dgm:spPr/>
      <dgm:t>
        <a:bodyPr/>
        <a:lstStyle/>
        <a:p>
          <a:endParaRPr lang="en-US"/>
        </a:p>
      </dgm:t>
    </dgm:pt>
    <dgm:pt modelId="{B4818BD6-6502-4916-8314-C5F381AE4A4B}" type="sibTrans" cxnId="{EAE0A03E-DC7B-411A-AC2F-E40DBD031EAF}">
      <dgm:prSet/>
      <dgm:spPr/>
      <dgm:t>
        <a:bodyPr/>
        <a:lstStyle/>
        <a:p>
          <a:endParaRPr lang="en-US"/>
        </a:p>
      </dgm:t>
    </dgm:pt>
    <dgm:pt modelId="{0D85F8BB-3800-4BA4-B454-FD496B2EC093}">
      <dgm:prSet/>
      <dgm:spPr/>
      <dgm:t>
        <a:bodyPr/>
        <a:lstStyle/>
        <a:p>
          <a:r>
            <a:rPr lang="en-US" dirty="0"/>
            <a:t>The features were extracted from substructures</a:t>
          </a:r>
        </a:p>
      </dgm:t>
    </dgm:pt>
    <dgm:pt modelId="{50D9D709-C4C8-4F8F-9334-31D5422E568B}" type="parTrans" cxnId="{1FE4C851-1117-47BD-BF0F-8068EDC64021}">
      <dgm:prSet/>
      <dgm:spPr/>
      <dgm:t>
        <a:bodyPr/>
        <a:lstStyle/>
        <a:p>
          <a:endParaRPr lang="en-US"/>
        </a:p>
      </dgm:t>
    </dgm:pt>
    <dgm:pt modelId="{F62EB078-3544-49D3-A99C-398136074E95}" type="sibTrans" cxnId="{1FE4C851-1117-47BD-BF0F-8068EDC64021}">
      <dgm:prSet/>
      <dgm:spPr/>
      <dgm:t>
        <a:bodyPr/>
        <a:lstStyle/>
        <a:p>
          <a:endParaRPr lang="en-US"/>
        </a:p>
      </dgm:t>
    </dgm:pt>
    <dgm:pt modelId="{F5A00626-63F0-41A0-8EC3-A0C5BCC37809}">
      <dgm:prSet/>
      <dgm:spPr/>
      <dgm:t>
        <a:bodyPr/>
        <a:lstStyle/>
        <a:p>
          <a:r>
            <a:rPr lang="en-US" dirty="0"/>
            <a:t>The features chosen were:</a:t>
          </a:r>
        </a:p>
      </dgm:t>
    </dgm:pt>
    <dgm:pt modelId="{53BAFA09-4E4F-4E8A-B987-5A0A7331D2F6}" type="parTrans" cxnId="{CB018B2D-1B89-43DB-A3EF-7FD91387EA7A}">
      <dgm:prSet/>
      <dgm:spPr/>
      <dgm:t>
        <a:bodyPr/>
        <a:lstStyle/>
        <a:p>
          <a:endParaRPr lang="en-US"/>
        </a:p>
      </dgm:t>
    </dgm:pt>
    <dgm:pt modelId="{44873C70-DBD7-4EBB-B792-3840C6938AD5}" type="sibTrans" cxnId="{CB018B2D-1B89-43DB-A3EF-7FD91387EA7A}">
      <dgm:prSet/>
      <dgm:spPr/>
      <dgm:t>
        <a:bodyPr/>
        <a:lstStyle/>
        <a:p>
          <a:endParaRPr lang="en-US"/>
        </a:p>
      </dgm:t>
    </dgm:pt>
    <dgm:pt modelId="{4BECE40A-9C5D-40A8-BC06-3889FB92956C}">
      <dgm:prSet custT="1"/>
      <dgm:spPr/>
      <dgm:t>
        <a:bodyPr/>
        <a:lstStyle/>
        <a:p>
          <a:r>
            <a:rPr lang="en-US" sz="1800" dirty="0"/>
            <a:t>Difference of points to the right and left of the computed center of the structure</a:t>
          </a:r>
        </a:p>
      </dgm:t>
    </dgm:pt>
    <dgm:pt modelId="{94088468-20E4-41A3-BC52-FCC53E726CFA}" type="parTrans" cxnId="{688CE2DD-0BC7-4FA9-9074-9A60CBA1EA79}">
      <dgm:prSet/>
      <dgm:spPr/>
      <dgm:t>
        <a:bodyPr/>
        <a:lstStyle/>
        <a:p>
          <a:endParaRPr lang="en-US"/>
        </a:p>
      </dgm:t>
    </dgm:pt>
    <dgm:pt modelId="{26C4AD9A-6A98-470B-9323-915EE45CED8C}" type="sibTrans" cxnId="{688CE2DD-0BC7-4FA9-9074-9A60CBA1EA79}">
      <dgm:prSet/>
      <dgm:spPr/>
      <dgm:t>
        <a:bodyPr/>
        <a:lstStyle/>
        <a:p>
          <a:endParaRPr lang="en-US"/>
        </a:p>
      </dgm:t>
    </dgm:pt>
    <dgm:pt modelId="{7051A4DF-A5E7-4351-8723-C50374E08FAB}">
      <dgm:prSet custT="1"/>
      <dgm:spPr/>
      <dgm:t>
        <a:bodyPr/>
        <a:lstStyle/>
        <a:p>
          <a:r>
            <a:rPr lang="en-US" sz="1800" dirty="0"/>
            <a:t>Average angle of the structure</a:t>
          </a:r>
        </a:p>
      </dgm:t>
    </dgm:pt>
    <dgm:pt modelId="{37CF0030-B0D3-447F-B456-93D7B41D1B10}" type="sibTrans" cxnId="{060F2E51-29A1-4D2C-A991-E31A52729390}">
      <dgm:prSet/>
      <dgm:spPr/>
      <dgm:t>
        <a:bodyPr/>
        <a:lstStyle/>
        <a:p>
          <a:endParaRPr lang="en-US"/>
        </a:p>
      </dgm:t>
    </dgm:pt>
    <dgm:pt modelId="{52B3DA77-E523-4D4F-9710-4631BF61DE2D}" type="parTrans" cxnId="{060F2E51-29A1-4D2C-A991-E31A52729390}">
      <dgm:prSet/>
      <dgm:spPr/>
      <dgm:t>
        <a:bodyPr/>
        <a:lstStyle/>
        <a:p>
          <a:endParaRPr lang="en-US"/>
        </a:p>
      </dgm:t>
    </dgm:pt>
    <dgm:pt modelId="{45DCC5C2-0D68-44C4-94A4-07DE393EED46}">
      <dgm:prSet custT="1"/>
      <dgm:spPr/>
      <dgm:t>
        <a:bodyPr/>
        <a:lstStyle/>
        <a:p>
          <a:r>
            <a:rPr lang="en-US" sz="1800" dirty="0"/>
            <a:t>Average displacement of the nodes</a:t>
          </a:r>
        </a:p>
      </dgm:t>
    </dgm:pt>
    <dgm:pt modelId="{FE59F3DB-A9A0-49C1-9658-9D3D1BFEC1D3}" type="sibTrans" cxnId="{04F15E0E-CB56-40C5-988D-57BE8F37B636}">
      <dgm:prSet/>
      <dgm:spPr/>
      <dgm:t>
        <a:bodyPr/>
        <a:lstStyle/>
        <a:p>
          <a:endParaRPr lang="en-US"/>
        </a:p>
      </dgm:t>
    </dgm:pt>
    <dgm:pt modelId="{1B96828B-1E9B-45C7-A72F-55CA4DBE04E2}" type="parTrans" cxnId="{04F15E0E-CB56-40C5-988D-57BE8F37B636}">
      <dgm:prSet/>
      <dgm:spPr/>
      <dgm:t>
        <a:bodyPr/>
        <a:lstStyle/>
        <a:p>
          <a:endParaRPr lang="en-US"/>
        </a:p>
      </dgm:t>
    </dgm:pt>
    <dgm:pt modelId="{C275AE07-5F32-4CBA-82DA-F71595E2B56D}">
      <dgm:prSet custT="1"/>
      <dgm:spPr/>
      <dgm:t>
        <a:bodyPr/>
        <a:lstStyle/>
        <a:p>
          <a:r>
            <a:rPr lang="en-US" sz="1800" dirty="0"/>
            <a:t>Total Length of Beams</a:t>
          </a:r>
        </a:p>
      </dgm:t>
    </dgm:pt>
    <dgm:pt modelId="{5B0FCB60-12BC-4096-94EE-E294071388AE}" type="sibTrans" cxnId="{97C858C9-8490-4AD9-B518-11FA020FD9B1}">
      <dgm:prSet/>
      <dgm:spPr/>
      <dgm:t>
        <a:bodyPr/>
        <a:lstStyle/>
        <a:p>
          <a:endParaRPr lang="en-US"/>
        </a:p>
      </dgm:t>
    </dgm:pt>
    <dgm:pt modelId="{7035C5AF-4DB7-4F42-B47A-03DA9CF8A1CB}" type="parTrans" cxnId="{97C858C9-8490-4AD9-B518-11FA020FD9B1}">
      <dgm:prSet/>
      <dgm:spPr/>
      <dgm:t>
        <a:bodyPr/>
        <a:lstStyle/>
        <a:p>
          <a:endParaRPr lang="en-US"/>
        </a:p>
      </dgm:t>
    </dgm:pt>
    <dgm:pt modelId="{B6986A77-5F7C-4293-8233-1F73BDE7AA0F}" type="pres">
      <dgm:prSet presAssocID="{BD3A3316-49C9-4D60-9E0B-146679A21198}" presName="Name0" presStyleCnt="0">
        <dgm:presLayoutVars>
          <dgm:dir/>
          <dgm:animLvl val="lvl"/>
          <dgm:resizeHandles val="exact"/>
        </dgm:presLayoutVars>
      </dgm:prSet>
      <dgm:spPr/>
    </dgm:pt>
    <dgm:pt modelId="{319FFFFF-76E5-4999-A033-663BED5F06E1}" type="pres">
      <dgm:prSet presAssocID="{88148C6E-ECC6-4E42-859A-4ED8CD1593B4}" presName="linNode" presStyleCnt="0"/>
      <dgm:spPr/>
    </dgm:pt>
    <dgm:pt modelId="{795A5450-F85C-48F1-BD52-07A13985CF57}" type="pres">
      <dgm:prSet presAssocID="{88148C6E-ECC6-4E42-859A-4ED8CD1593B4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DD2A4D8E-1133-42E3-93DF-B889D013437A}" type="pres">
      <dgm:prSet presAssocID="{B4818BD6-6502-4916-8314-C5F381AE4A4B}" presName="sp" presStyleCnt="0"/>
      <dgm:spPr/>
    </dgm:pt>
    <dgm:pt modelId="{4487E1A3-8F46-49E0-B21C-C3702A86FEDB}" type="pres">
      <dgm:prSet presAssocID="{0D85F8BB-3800-4BA4-B454-FD496B2EC093}" presName="linNode" presStyleCnt="0"/>
      <dgm:spPr/>
    </dgm:pt>
    <dgm:pt modelId="{3394944D-58F4-4153-A634-1F2F57F24F40}" type="pres">
      <dgm:prSet presAssocID="{0D85F8BB-3800-4BA4-B454-FD496B2EC093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27A99C34-5F54-4B57-ACD9-F1FA98C8F124}" type="pres">
      <dgm:prSet presAssocID="{F62EB078-3544-49D3-A99C-398136074E95}" presName="sp" presStyleCnt="0"/>
      <dgm:spPr/>
    </dgm:pt>
    <dgm:pt modelId="{04B2D294-3DF4-422B-AD63-0B9C21451B99}" type="pres">
      <dgm:prSet presAssocID="{F5A00626-63F0-41A0-8EC3-A0C5BCC37809}" presName="linNode" presStyleCnt="0"/>
      <dgm:spPr/>
    </dgm:pt>
    <dgm:pt modelId="{C5B62EED-86C6-4E3E-9C02-749DB2016DC6}" type="pres">
      <dgm:prSet presAssocID="{F5A00626-63F0-41A0-8EC3-A0C5BCC37809}" presName="parentText" presStyleLbl="node1" presStyleIdx="2" presStyleCnt="3" custScaleY="115903">
        <dgm:presLayoutVars>
          <dgm:chMax val="1"/>
          <dgm:bulletEnabled val="1"/>
        </dgm:presLayoutVars>
      </dgm:prSet>
      <dgm:spPr/>
    </dgm:pt>
    <dgm:pt modelId="{A7C3EB4A-B523-4EE3-AB35-48C528300AA9}" type="pres">
      <dgm:prSet presAssocID="{F5A00626-63F0-41A0-8EC3-A0C5BCC37809}" presName="descendantText" presStyleLbl="alignAccFollowNode1" presStyleIdx="0" presStyleCnt="1" custScaleY="128537">
        <dgm:presLayoutVars>
          <dgm:bulletEnabled val="1"/>
        </dgm:presLayoutVars>
      </dgm:prSet>
      <dgm:spPr/>
    </dgm:pt>
  </dgm:ptLst>
  <dgm:cxnLst>
    <dgm:cxn modelId="{04F15E0E-CB56-40C5-988D-57BE8F37B636}" srcId="{F5A00626-63F0-41A0-8EC3-A0C5BCC37809}" destId="{45DCC5C2-0D68-44C4-94A4-07DE393EED46}" srcOrd="2" destOrd="0" parTransId="{1B96828B-1E9B-45C7-A72F-55CA4DBE04E2}" sibTransId="{FE59F3DB-A9A0-49C1-9658-9D3D1BFEC1D3}"/>
    <dgm:cxn modelId="{CB018B2D-1B89-43DB-A3EF-7FD91387EA7A}" srcId="{BD3A3316-49C9-4D60-9E0B-146679A21198}" destId="{F5A00626-63F0-41A0-8EC3-A0C5BCC37809}" srcOrd="2" destOrd="0" parTransId="{53BAFA09-4E4F-4E8A-B987-5A0A7331D2F6}" sibTransId="{44873C70-DBD7-4EBB-B792-3840C6938AD5}"/>
    <dgm:cxn modelId="{F8A16C3D-AC90-400E-AC02-2D0FD237113C}" type="presOf" srcId="{45DCC5C2-0D68-44C4-94A4-07DE393EED46}" destId="{A7C3EB4A-B523-4EE3-AB35-48C528300AA9}" srcOrd="0" destOrd="2" presId="urn:microsoft.com/office/officeart/2005/8/layout/vList5"/>
    <dgm:cxn modelId="{EAE0A03E-DC7B-411A-AC2F-E40DBD031EAF}" srcId="{BD3A3316-49C9-4D60-9E0B-146679A21198}" destId="{88148C6E-ECC6-4E42-859A-4ED8CD1593B4}" srcOrd="0" destOrd="0" parTransId="{7FA0CFBA-92A1-4801-9999-D2BE31C3F826}" sibTransId="{B4818BD6-6502-4916-8314-C5F381AE4A4B}"/>
    <dgm:cxn modelId="{08724B5B-857D-4433-B58E-045EECE4F499}" type="presOf" srcId="{88148C6E-ECC6-4E42-859A-4ED8CD1593B4}" destId="{795A5450-F85C-48F1-BD52-07A13985CF57}" srcOrd="0" destOrd="0" presId="urn:microsoft.com/office/officeart/2005/8/layout/vList5"/>
    <dgm:cxn modelId="{BAC2E568-31BA-42E4-9377-B336776584B1}" type="presOf" srcId="{F5A00626-63F0-41A0-8EC3-A0C5BCC37809}" destId="{C5B62EED-86C6-4E3E-9C02-749DB2016DC6}" srcOrd="0" destOrd="0" presId="urn:microsoft.com/office/officeart/2005/8/layout/vList5"/>
    <dgm:cxn modelId="{F565CF4E-4089-4EFC-9F44-4D60D247ACB3}" type="presOf" srcId="{7051A4DF-A5E7-4351-8723-C50374E08FAB}" destId="{A7C3EB4A-B523-4EE3-AB35-48C528300AA9}" srcOrd="0" destOrd="1" presId="urn:microsoft.com/office/officeart/2005/8/layout/vList5"/>
    <dgm:cxn modelId="{060F2E51-29A1-4D2C-A991-E31A52729390}" srcId="{F5A00626-63F0-41A0-8EC3-A0C5BCC37809}" destId="{7051A4DF-A5E7-4351-8723-C50374E08FAB}" srcOrd="1" destOrd="0" parTransId="{52B3DA77-E523-4D4F-9710-4631BF61DE2D}" sibTransId="{37CF0030-B0D3-447F-B456-93D7B41D1B10}"/>
    <dgm:cxn modelId="{1FE4C851-1117-47BD-BF0F-8068EDC64021}" srcId="{BD3A3316-49C9-4D60-9E0B-146679A21198}" destId="{0D85F8BB-3800-4BA4-B454-FD496B2EC093}" srcOrd="1" destOrd="0" parTransId="{50D9D709-C4C8-4F8F-9334-31D5422E568B}" sibTransId="{F62EB078-3544-49D3-A99C-398136074E95}"/>
    <dgm:cxn modelId="{47EA6B76-7EAE-4826-BD41-016B77F23C9F}" type="presOf" srcId="{4BECE40A-9C5D-40A8-BC06-3889FB92956C}" destId="{A7C3EB4A-B523-4EE3-AB35-48C528300AA9}" srcOrd="0" destOrd="0" presId="urn:microsoft.com/office/officeart/2005/8/layout/vList5"/>
    <dgm:cxn modelId="{35342A98-DCB6-4D63-B240-D32A7916A6BE}" type="presOf" srcId="{BD3A3316-49C9-4D60-9E0B-146679A21198}" destId="{B6986A77-5F7C-4293-8233-1F73BDE7AA0F}" srcOrd="0" destOrd="0" presId="urn:microsoft.com/office/officeart/2005/8/layout/vList5"/>
    <dgm:cxn modelId="{C6C658A6-E070-4820-BE8C-B4DC1B255BD4}" type="presOf" srcId="{0D85F8BB-3800-4BA4-B454-FD496B2EC093}" destId="{3394944D-58F4-4153-A634-1F2F57F24F40}" srcOrd="0" destOrd="0" presId="urn:microsoft.com/office/officeart/2005/8/layout/vList5"/>
    <dgm:cxn modelId="{97C858C9-8490-4AD9-B518-11FA020FD9B1}" srcId="{F5A00626-63F0-41A0-8EC3-A0C5BCC37809}" destId="{C275AE07-5F32-4CBA-82DA-F71595E2B56D}" srcOrd="3" destOrd="0" parTransId="{7035C5AF-4DB7-4F42-B47A-03DA9CF8A1CB}" sibTransId="{5B0FCB60-12BC-4096-94EE-E294071388AE}"/>
    <dgm:cxn modelId="{688CE2DD-0BC7-4FA9-9074-9A60CBA1EA79}" srcId="{F5A00626-63F0-41A0-8EC3-A0C5BCC37809}" destId="{4BECE40A-9C5D-40A8-BC06-3889FB92956C}" srcOrd="0" destOrd="0" parTransId="{94088468-20E4-41A3-BC52-FCC53E726CFA}" sibTransId="{26C4AD9A-6A98-470B-9323-915EE45CED8C}"/>
    <dgm:cxn modelId="{E94938E7-1F6D-4C92-A795-EC9B54186C7A}" type="presOf" srcId="{C275AE07-5F32-4CBA-82DA-F71595E2B56D}" destId="{A7C3EB4A-B523-4EE3-AB35-48C528300AA9}" srcOrd="0" destOrd="3" presId="urn:microsoft.com/office/officeart/2005/8/layout/vList5"/>
    <dgm:cxn modelId="{97A3E0B8-DFDC-479F-A245-E3D2D1A490DB}" type="presParOf" srcId="{B6986A77-5F7C-4293-8233-1F73BDE7AA0F}" destId="{319FFFFF-76E5-4999-A033-663BED5F06E1}" srcOrd="0" destOrd="0" presId="urn:microsoft.com/office/officeart/2005/8/layout/vList5"/>
    <dgm:cxn modelId="{0822B46A-7B00-4B65-9BA1-CAEFDC11464C}" type="presParOf" srcId="{319FFFFF-76E5-4999-A033-663BED5F06E1}" destId="{795A5450-F85C-48F1-BD52-07A13985CF57}" srcOrd="0" destOrd="0" presId="urn:microsoft.com/office/officeart/2005/8/layout/vList5"/>
    <dgm:cxn modelId="{317EE51F-3161-43FB-A1B9-C370706884B6}" type="presParOf" srcId="{B6986A77-5F7C-4293-8233-1F73BDE7AA0F}" destId="{DD2A4D8E-1133-42E3-93DF-B889D013437A}" srcOrd="1" destOrd="0" presId="urn:microsoft.com/office/officeart/2005/8/layout/vList5"/>
    <dgm:cxn modelId="{2486235F-BBB3-4629-B1AE-507AF4A8D0F4}" type="presParOf" srcId="{B6986A77-5F7C-4293-8233-1F73BDE7AA0F}" destId="{4487E1A3-8F46-49E0-B21C-C3702A86FEDB}" srcOrd="2" destOrd="0" presId="urn:microsoft.com/office/officeart/2005/8/layout/vList5"/>
    <dgm:cxn modelId="{BC004B50-F852-44E6-94CB-42F15080D0A4}" type="presParOf" srcId="{4487E1A3-8F46-49E0-B21C-C3702A86FEDB}" destId="{3394944D-58F4-4153-A634-1F2F57F24F40}" srcOrd="0" destOrd="0" presId="urn:microsoft.com/office/officeart/2005/8/layout/vList5"/>
    <dgm:cxn modelId="{D4C43AC3-23BB-4E12-8F20-DD098B8101FA}" type="presParOf" srcId="{B6986A77-5F7C-4293-8233-1F73BDE7AA0F}" destId="{27A99C34-5F54-4B57-ACD9-F1FA98C8F124}" srcOrd="3" destOrd="0" presId="urn:microsoft.com/office/officeart/2005/8/layout/vList5"/>
    <dgm:cxn modelId="{34C2DEAD-17D6-4809-8270-B9B16854C4F4}" type="presParOf" srcId="{B6986A77-5F7C-4293-8233-1F73BDE7AA0F}" destId="{04B2D294-3DF4-422B-AD63-0B9C21451B99}" srcOrd="4" destOrd="0" presId="urn:microsoft.com/office/officeart/2005/8/layout/vList5"/>
    <dgm:cxn modelId="{F2190420-84AB-4FF2-82E2-6A52288890A1}" type="presParOf" srcId="{04B2D294-3DF4-422B-AD63-0B9C21451B99}" destId="{C5B62EED-86C6-4E3E-9C02-749DB2016DC6}" srcOrd="0" destOrd="0" presId="urn:microsoft.com/office/officeart/2005/8/layout/vList5"/>
    <dgm:cxn modelId="{42D98473-2DC4-4FD1-A3F6-A674446A9953}" type="presParOf" srcId="{04B2D294-3DF4-422B-AD63-0B9C21451B99}" destId="{A7C3EB4A-B523-4EE3-AB35-48C528300A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166560-DC39-4BDE-8319-7F49E75D720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A6841CA-E97A-4613-88D1-892211FEAF77}">
      <dgm:prSet/>
      <dgm:spPr/>
      <dgm:t>
        <a:bodyPr/>
        <a:lstStyle/>
        <a:p>
          <a:r>
            <a:rPr lang="en-US"/>
            <a:t>The algorithm to create domains was inefficient initially and we could not make anything with more than 4 beams.</a:t>
          </a:r>
        </a:p>
      </dgm:t>
    </dgm:pt>
    <dgm:pt modelId="{8D5DE117-2551-42D0-83ED-D4DEED1E0D48}" type="parTrans" cxnId="{A8707384-1948-49A8-A4D4-48437D52905A}">
      <dgm:prSet/>
      <dgm:spPr/>
      <dgm:t>
        <a:bodyPr/>
        <a:lstStyle/>
        <a:p>
          <a:endParaRPr lang="en-US"/>
        </a:p>
      </dgm:t>
    </dgm:pt>
    <dgm:pt modelId="{8B5A03B2-4760-442E-AC58-A34F93EA608C}" type="sibTrans" cxnId="{A8707384-1948-49A8-A4D4-48437D52905A}">
      <dgm:prSet/>
      <dgm:spPr/>
      <dgm:t>
        <a:bodyPr/>
        <a:lstStyle/>
        <a:p>
          <a:endParaRPr lang="en-US"/>
        </a:p>
      </dgm:t>
    </dgm:pt>
    <dgm:pt modelId="{DA8B708C-6294-4855-B9A2-D5B51C417B09}">
      <dgm:prSet/>
      <dgm:spPr/>
      <dgm:t>
        <a:bodyPr/>
        <a:lstStyle/>
        <a:p>
          <a:r>
            <a:rPr lang="en-US"/>
            <a:t>The domain required for Q-Learning was too large requiring a switch to using the normal equations and computing weights.</a:t>
          </a:r>
        </a:p>
      </dgm:t>
    </dgm:pt>
    <dgm:pt modelId="{C9D2936E-F7E5-488C-ADCB-AEF698A61420}" type="parTrans" cxnId="{49C75B59-D14B-42B6-8ECE-DE98E80EE488}">
      <dgm:prSet/>
      <dgm:spPr/>
      <dgm:t>
        <a:bodyPr/>
        <a:lstStyle/>
        <a:p>
          <a:endParaRPr lang="en-US"/>
        </a:p>
      </dgm:t>
    </dgm:pt>
    <dgm:pt modelId="{C3CB9BAB-E8AE-4007-A838-9FBD542C6539}" type="sibTrans" cxnId="{49C75B59-D14B-42B6-8ECE-DE98E80EE488}">
      <dgm:prSet/>
      <dgm:spPr/>
      <dgm:t>
        <a:bodyPr/>
        <a:lstStyle/>
        <a:p>
          <a:endParaRPr lang="en-US"/>
        </a:p>
      </dgm:t>
    </dgm:pt>
    <dgm:pt modelId="{09F2EC35-232E-461C-979D-68CEF1A68B81}">
      <dgm:prSet/>
      <dgm:spPr/>
      <dgm:t>
        <a:bodyPr/>
        <a:lstStyle/>
        <a:p>
          <a:r>
            <a:rPr lang="en-US" dirty="0"/>
            <a:t>Overlapping beams along the same line was stable but resulted in many structures that were just a flat line</a:t>
          </a:r>
        </a:p>
      </dgm:t>
    </dgm:pt>
    <dgm:pt modelId="{0F871424-D054-4F46-A27F-EB4174D295BB}" type="parTrans" cxnId="{6EFABDE3-C1EA-4917-9167-8168366632C8}">
      <dgm:prSet/>
      <dgm:spPr/>
      <dgm:t>
        <a:bodyPr/>
        <a:lstStyle/>
        <a:p>
          <a:endParaRPr lang="en-US"/>
        </a:p>
      </dgm:t>
    </dgm:pt>
    <dgm:pt modelId="{95E39C96-B582-402B-B163-5F3B242A403B}" type="sibTrans" cxnId="{6EFABDE3-C1EA-4917-9167-8168366632C8}">
      <dgm:prSet/>
      <dgm:spPr/>
      <dgm:t>
        <a:bodyPr/>
        <a:lstStyle/>
        <a:p>
          <a:endParaRPr lang="en-US"/>
        </a:p>
      </dgm:t>
    </dgm:pt>
    <dgm:pt modelId="{99916CD4-020B-4842-B907-9DD475081388}" type="pres">
      <dgm:prSet presAssocID="{EC166560-DC39-4BDE-8319-7F49E75D7205}" presName="vert0" presStyleCnt="0">
        <dgm:presLayoutVars>
          <dgm:dir/>
          <dgm:animOne val="branch"/>
          <dgm:animLvl val="lvl"/>
        </dgm:presLayoutVars>
      </dgm:prSet>
      <dgm:spPr/>
    </dgm:pt>
    <dgm:pt modelId="{3BB81B7A-5E81-4307-AF69-996476BC035B}" type="pres">
      <dgm:prSet presAssocID="{8A6841CA-E97A-4613-88D1-892211FEAF77}" presName="thickLine" presStyleLbl="alignNode1" presStyleIdx="0" presStyleCnt="3"/>
      <dgm:spPr/>
    </dgm:pt>
    <dgm:pt modelId="{5B943A0A-BD47-44BB-91F2-A24D916857C8}" type="pres">
      <dgm:prSet presAssocID="{8A6841CA-E97A-4613-88D1-892211FEAF77}" presName="horz1" presStyleCnt="0"/>
      <dgm:spPr/>
    </dgm:pt>
    <dgm:pt modelId="{994E8053-297B-4507-9E97-110E4F86A607}" type="pres">
      <dgm:prSet presAssocID="{8A6841CA-E97A-4613-88D1-892211FEAF77}" presName="tx1" presStyleLbl="revTx" presStyleIdx="0" presStyleCnt="3"/>
      <dgm:spPr/>
    </dgm:pt>
    <dgm:pt modelId="{A8FD019C-D8E3-4028-AADA-7220FC85C745}" type="pres">
      <dgm:prSet presAssocID="{8A6841CA-E97A-4613-88D1-892211FEAF77}" presName="vert1" presStyleCnt="0"/>
      <dgm:spPr/>
    </dgm:pt>
    <dgm:pt modelId="{56E2E497-1897-4691-8D7E-86DD78B61512}" type="pres">
      <dgm:prSet presAssocID="{DA8B708C-6294-4855-B9A2-D5B51C417B09}" presName="thickLine" presStyleLbl="alignNode1" presStyleIdx="1" presStyleCnt="3"/>
      <dgm:spPr/>
    </dgm:pt>
    <dgm:pt modelId="{75A94EE3-695D-418F-ACC5-867AABBE86B3}" type="pres">
      <dgm:prSet presAssocID="{DA8B708C-6294-4855-B9A2-D5B51C417B09}" presName="horz1" presStyleCnt="0"/>
      <dgm:spPr/>
    </dgm:pt>
    <dgm:pt modelId="{5D4C7EDD-4556-4FC8-A32B-C98B2313C937}" type="pres">
      <dgm:prSet presAssocID="{DA8B708C-6294-4855-B9A2-D5B51C417B09}" presName="tx1" presStyleLbl="revTx" presStyleIdx="1" presStyleCnt="3"/>
      <dgm:spPr/>
    </dgm:pt>
    <dgm:pt modelId="{580BF63A-F42D-4A3C-B73C-D387BA9DAB79}" type="pres">
      <dgm:prSet presAssocID="{DA8B708C-6294-4855-B9A2-D5B51C417B09}" presName="vert1" presStyleCnt="0"/>
      <dgm:spPr/>
    </dgm:pt>
    <dgm:pt modelId="{BB478B75-4A97-4D27-AFC4-A16AF2D5AF71}" type="pres">
      <dgm:prSet presAssocID="{09F2EC35-232E-461C-979D-68CEF1A68B81}" presName="thickLine" presStyleLbl="alignNode1" presStyleIdx="2" presStyleCnt="3"/>
      <dgm:spPr/>
    </dgm:pt>
    <dgm:pt modelId="{3F37986B-1BA2-4BFA-A4B4-78A768DDD1B4}" type="pres">
      <dgm:prSet presAssocID="{09F2EC35-232E-461C-979D-68CEF1A68B81}" presName="horz1" presStyleCnt="0"/>
      <dgm:spPr/>
    </dgm:pt>
    <dgm:pt modelId="{7C604886-50AF-4C31-9CBB-D818A78C51E6}" type="pres">
      <dgm:prSet presAssocID="{09F2EC35-232E-461C-979D-68CEF1A68B81}" presName="tx1" presStyleLbl="revTx" presStyleIdx="2" presStyleCnt="3"/>
      <dgm:spPr/>
    </dgm:pt>
    <dgm:pt modelId="{1AE62110-2681-4880-895B-9DF71AFDF7B2}" type="pres">
      <dgm:prSet presAssocID="{09F2EC35-232E-461C-979D-68CEF1A68B81}" presName="vert1" presStyleCnt="0"/>
      <dgm:spPr/>
    </dgm:pt>
  </dgm:ptLst>
  <dgm:cxnLst>
    <dgm:cxn modelId="{7D96824C-AEE3-425A-9C89-1F0FC97B0ACD}" type="presOf" srcId="{8A6841CA-E97A-4613-88D1-892211FEAF77}" destId="{994E8053-297B-4507-9E97-110E4F86A607}" srcOrd="0" destOrd="0" presId="urn:microsoft.com/office/officeart/2008/layout/LinedList"/>
    <dgm:cxn modelId="{49C75B59-D14B-42B6-8ECE-DE98E80EE488}" srcId="{EC166560-DC39-4BDE-8319-7F49E75D7205}" destId="{DA8B708C-6294-4855-B9A2-D5B51C417B09}" srcOrd="1" destOrd="0" parTransId="{C9D2936E-F7E5-488C-ADCB-AEF698A61420}" sibTransId="{C3CB9BAB-E8AE-4007-A838-9FBD542C6539}"/>
    <dgm:cxn modelId="{A8707384-1948-49A8-A4D4-48437D52905A}" srcId="{EC166560-DC39-4BDE-8319-7F49E75D7205}" destId="{8A6841CA-E97A-4613-88D1-892211FEAF77}" srcOrd="0" destOrd="0" parTransId="{8D5DE117-2551-42D0-83ED-D4DEED1E0D48}" sibTransId="{8B5A03B2-4760-442E-AC58-A34F93EA608C}"/>
    <dgm:cxn modelId="{B8DF7786-9867-4FF5-BC04-458FD3EAAB8C}" type="presOf" srcId="{EC166560-DC39-4BDE-8319-7F49E75D7205}" destId="{99916CD4-020B-4842-B907-9DD475081388}" srcOrd="0" destOrd="0" presId="urn:microsoft.com/office/officeart/2008/layout/LinedList"/>
    <dgm:cxn modelId="{D928D39A-F20D-4DD8-A0D5-B7C2653368BB}" type="presOf" srcId="{09F2EC35-232E-461C-979D-68CEF1A68B81}" destId="{7C604886-50AF-4C31-9CBB-D818A78C51E6}" srcOrd="0" destOrd="0" presId="urn:microsoft.com/office/officeart/2008/layout/LinedList"/>
    <dgm:cxn modelId="{6EFABDE3-C1EA-4917-9167-8168366632C8}" srcId="{EC166560-DC39-4BDE-8319-7F49E75D7205}" destId="{09F2EC35-232E-461C-979D-68CEF1A68B81}" srcOrd="2" destOrd="0" parTransId="{0F871424-D054-4F46-A27F-EB4174D295BB}" sibTransId="{95E39C96-B582-402B-B163-5F3B242A403B}"/>
    <dgm:cxn modelId="{5A5384EC-DA52-40C0-94DB-2DFBFDFFF1E6}" type="presOf" srcId="{DA8B708C-6294-4855-B9A2-D5B51C417B09}" destId="{5D4C7EDD-4556-4FC8-A32B-C98B2313C937}" srcOrd="0" destOrd="0" presId="urn:microsoft.com/office/officeart/2008/layout/LinedList"/>
    <dgm:cxn modelId="{F74E6357-3D26-4842-9699-87E5C19E3BCC}" type="presParOf" srcId="{99916CD4-020B-4842-B907-9DD475081388}" destId="{3BB81B7A-5E81-4307-AF69-996476BC035B}" srcOrd="0" destOrd="0" presId="urn:microsoft.com/office/officeart/2008/layout/LinedList"/>
    <dgm:cxn modelId="{E0D3F372-064B-4560-8075-FBCB42528EB3}" type="presParOf" srcId="{99916CD4-020B-4842-B907-9DD475081388}" destId="{5B943A0A-BD47-44BB-91F2-A24D916857C8}" srcOrd="1" destOrd="0" presId="urn:microsoft.com/office/officeart/2008/layout/LinedList"/>
    <dgm:cxn modelId="{49018483-2125-410F-9BDF-3AA1C8E12098}" type="presParOf" srcId="{5B943A0A-BD47-44BB-91F2-A24D916857C8}" destId="{994E8053-297B-4507-9E97-110E4F86A607}" srcOrd="0" destOrd="0" presId="urn:microsoft.com/office/officeart/2008/layout/LinedList"/>
    <dgm:cxn modelId="{DB225722-838C-4EBF-9777-AA15C083553F}" type="presParOf" srcId="{5B943A0A-BD47-44BB-91F2-A24D916857C8}" destId="{A8FD019C-D8E3-4028-AADA-7220FC85C745}" srcOrd="1" destOrd="0" presId="urn:microsoft.com/office/officeart/2008/layout/LinedList"/>
    <dgm:cxn modelId="{FDBC0315-6B5C-4443-8DF6-6C7B0EA36154}" type="presParOf" srcId="{99916CD4-020B-4842-B907-9DD475081388}" destId="{56E2E497-1897-4691-8D7E-86DD78B61512}" srcOrd="2" destOrd="0" presId="urn:microsoft.com/office/officeart/2008/layout/LinedList"/>
    <dgm:cxn modelId="{01778D34-7E3D-4328-A16F-0F6B0E1D97B0}" type="presParOf" srcId="{99916CD4-020B-4842-B907-9DD475081388}" destId="{75A94EE3-695D-418F-ACC5-867AABBE86B3}" srcOrd="3" destOrd="0" presId="urn:microsoft.com/office/officeart/2008/layout/LinedList"/>
    <dgm:cxn modelId="{9261D0BF-703D-448A-BD44-415B40185B1D}" type="presParOf" srcId="{75A94EE3-695D-418F-ACC5-867AABBE86B3}" destId="{5D4C7EDD-4556-4FC8-A32B-C98B2313C937}" srcOrd="0" destOrd="0" presId="urn:microsoft.com/office/officeart/2008/layout/LinedList"/>
    <dgm:cxn modelId="{E21B94E1-D0A6-4F84-8A96-DDCD44B8AC5B}" type="presParOf" srcId="{75A94EE3-695D-418F-ACC5-867AABBE86B3}" destId="{580BF63A-F42D-4A3C-B73C-D387BA9DAB79}" srcOrd="1" destOrd="0" presId="urn:microsoft.com/office/officeart/2008/layout/LinedList"/>
    <dgm:cxn modelId="{FCDBFA4E-D573-4511-A6BD-03BE6474140B}" type="presParOf" srcId="{99916CD4-020B-4842-B907-9DD475081388}" destId="{BB478B75-4A97-4D27-AFC4-A16AF2D5AF71}" srcOrd="4" destOrd="0" presId="urn:microsoft.com/office/officeart/2008/layout/LinedList"/>
    <dgm:cxn modelId="{5F26CA2E-F013-444B-936C-A17502FE334F}" type="presParOf" srcId="{99916CD4-020B-4842-B907-9DD475081388}" destId="{3F37986B-1BA2-4BFA-A4B4-78A768DDD1B4}" srcOrd="5" destOrd="0" presId="urn:microsoft.com/office/officeart/2008/layout/LinedList"/>
    <dgm:cxn modelId="{F5B4C85E-F791-420C-BE1D-BB6615049694}" type="presParOf" srcId="{3F37986B-1BA2-4BFA-A4B4-78A768DDD1B4}" destId="{7C604886-50AF-4C31-9CBB-D818A78C51E6}" srcOrd="0" destOrd="0" presId="urn:microsoft.com/office/officeart/2008/layout/LinedList"/>
    <dgm:cxn modelId="{B8C8CFE8-75C0-44CA-B77A-42ECDFEC4C4F}" type="presParOf" srcId="{3F37986B-1BA2-4BFA-A4B4-78A768DDD1B4}" destId="{1AE62110-2681-4880-895B-9DF71AFDF7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04A5A-85DC-42C2-9F9A-7D28DED68C17}">
      <dsp:nvSpPr>
        <dsp:cNvPr id="0" name=""/>
        <dsp:cNvSpPr/>
      </dsp:nvSpPr>
      <dsp:spPr>
        <a:xfrm>
          <a:off x="0" y="409218"/>
          <a:ext cx="6513603" cy="24917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Generative Design is the process of using software to create manufacturable parts meeting specific design criteria.</a:t>
          </a:r>
        </a:p>
      </dsp:txBody>
      <dsp:txXfrm>
        <a:off x="121636" y="530854"/>
        <a:ext cx="6270331" cy="2248462"/>
      </dsp:txXfrm>
    </dsp:sp>
    <dsp:sp modelId="{C411A0A0-8E1A-42C4-9BAC-D15B43D3E7FA}">
      <dsp:nvSpPr>
        <dsp:cNvPr id="0" name=""/>
        <dsp:cNvSpPr/>
      </dsp:nvSpPr>
      <dsp:spPr>
        <a:xfrm>
          <a:off x="0" y="2984473"/>
          <a:ext cx="6513603" cy="24917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Generative Design works through an iterate evolutionary process where the software explores possible permutations of the solution and learns from what works and what does not.</a:t>
          </a:r>
        </a:p>
      </dsp:txBody>
      <dsp:txXfrm>
        <a:off x="121636" y="3106109"/>
        <a:ext cx="6270331" cy="2248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7BF48-4357-4F55-9C24-FA3ACEC246D8}">
      <dsp:nvSpPr>
        <dsp:cNvPr id="0" name=""/>
        <dsp:cNvSpPr/>
      </dsp:nvSpPr>
      <dsp:spPr>
        <a:xfrm>
          <a:off x="0" y="102537"/>
          <a:ext cx="6513603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 modeled our problem as a Constraint Satisfaction Problem:</a:t>
          </a:r>
        </a:p>
      </dsp:txBody>
      <dsp:txXfrm>
        <a:off x="50489" y="153026"/>
        <a:ext cx="6412625" cy="933302"/>
      </dsp:txXfrm>
    </dsp:sp>
    <dsp:sp modelId="{55C0FFF7-131B-4517-A39F-FB11CBA4001F}">
      <dsp:nvSpPr>
        <dsp:cNvPr id="0" name=""/>
        <dsp:cNvSpPr/>
      </dsp:nvSpPr>
      <dsp:spPr>
        <a:xfrm>
          <a:off x="0" y="1211697"/>
          <a:ext cx="6513603" cy="10342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Variables: A beam, which consisted of two endpoints in space</a:t>
          </a:r>
        </a:p>
      </dsp:txBody>
      <dsp:txXfrm>
        <a:off x="50489" y="1262186"/>
        <a:ext cx="6412625" cy="933302"/>
      </dsp:txXfrm>
    </dsp:sp>
    <dsp:sp modelId="{4675317A-1D5C-4F01-B871-2F3B5C64546F}">
      <dsp:nvSpPr>
        <dsp:cNvPr id="0" name=""/>
        <dsp:cNvSpPr/>
      </dsp:nvSpPr>
      <dsp:spPr>
        <a:xfrm>
          <a:off x="0" y="2320857"/>
          <a:ext cx="6513603" cy="10342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Domains: All pairs of points in a specified grid space </a:t>
          </a:r>
        </a:p>
      </dsp:txBody>
      <dsp:txXfrm>
        <a:off x="50489" y="2371346"/>
        <a:ext cx="6412625" cy="933302"/>
      </dsp:txXfrm>
    </dsp:sp>
    <dsp:sp modelId="{7E7DF219-A26D-46D2-9FAD-849F17A1301C}">
      <dsp:nvSpPr>
        <dsp:cNvPr id="0" name=""/>
        <dsp:cNvSpPr/>
      </dsp:nvSpPr>
      <dsp:spPr>
        <a:xfrm>
          <a:off x="0" y="3430018"/>
          <a:ext cx="6513603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Constraints:</a:t>
          </a:r>
        </a:p>
      </dsp:txBody>
      <dsp:txXfrm>
        <a:off x="50489" y="3480507"/>
        <a:ext cx="6412625" cy="933302"/>
      </dsp:txXfrm>
    </dsp:sp>
    <dsp:sp modelId="{F703646B-EDF4-41D7-869E-B9527D9775D2}">
      <dsp:nvSpPr>
        <dsp:cNvPr id="0" name=""/>
        <dsp:cNvSpPr/>
      </dsp:nvSpPr>
      <dsp:spPr>
        <a:xfrm>
          <a:off x="0" y="4464298"/>
          <a:ext cx="6513603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No point must exceed the displacement threshold under its own weight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No free floating beams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Minimum of one point must reside above the X-axis</a:t>
          </a:r>
        </a:p>
      </dsp:txBody>
      <dsp:txXfrm>
        <a:off x="0" y="4464298"/>
        <a:ext cx="6513603" cy="1318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5450-F85C-48F1-BD52-07A13985CF57}">
      <dsp:nvSpPr>
        <dsp:cNvPr id="0" name=""/>
        <dsp:cNvSpPr/>
      </dsp:nvSpPr>
      <dsp:spPr>
        <a:xfrm>
          <a:off x="3177" y="1909"/>
          <a:ext cx="6507248" cy="1804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target, the max displacement, was extracted from complete structures</a:t>
          </a:r>
        </a:p>
      </dsp:txBody>
      <dsp:txXfrm>
        <a:off x="91276" y="90008"/>
        <a:ext cx="6331050" cy="1628512"/>
      </dsp:txXfrm>
    </dsp:sp>
    <dsp:sp modelId="{3394944D-58F4-4153-A634-1F2F57F24F40}">
      <dsp:nvSpPr>
        <dsp:cNvPr id="0" name=""/>
        <dsp:cNvSpPr/>
      </dsp:nvSpPr>
      <dsp:spPr>
        <a:xfrm>
          <a:off x="3177" y="1896856"/>
          <a:ext cx="6507248" cy="18047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features were extracted from substructures</a:t>
          </a:r>
        </a:p>
      </dsp:txBody>
      <dsp:txXfrm>
        <a:off x="91276" y="1984955"/>
        <a:ext cx="6331050" cy="1628512"/>
      </dsp:txXfrm>
    </dsp:sp>
    <dsp:sp modelId="{A7C3EB4A-B523-4EE3-AB35-48C528300AA9}">
      <dsp:nvSpPr>
        <dsp:cNvPr id="0" name=""/>
        <dsp:cNvSpPr/>
      </dsp:nvSpPr>
      <dsp:spPr>
        <a:xfrm rot="5400000">
          <a:off x="3500214" y="2755341"/>
          <a:ext cx="1855776" cy="416463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Difference of points to the right and left of the computed center of the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Average angle of the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Average displacement of the nodes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Total Length of Beams</a:t>
          </a:r>
        </a:p>
      </dsp:txBody>
      <dsp:txXfrm rot="-5400000">
        <a:off x="2345785" y="4000362"/>
        <a:ext cx="4074043" cy="1674592"/>
      </dsp:txXfrm>
    </dsp:sp>
    <dsp:sp modelId="{C5B62EED-86C6-4E3E-9C02-749DB2016DC6}">
      <dsp:nvSpPr>
        <dsp:cNvPr id="0" name=""/>
        <dsp:cNvSpPr/>
      </dsp:nvSpPr>
      <dsp:spPr>
        <a:xfrm>
          <a:off x="3177" y="3791802"/>
          <a:ext cx="2342607" cy="209171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features chosen were:</a:t>
          </a:r>
        </a:p>
      </dsp:txBody>
      <dsp:txXfrm>
        <a:off x="105286" y="3893911"/>
        <a:ext cx="2138389" cy="1887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1B7A-5E81-4307-AF69-996476BC035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E8053-297B-4507-9E97-110E4F86A607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algorithm to create domains was inefficient initially and we could not make anything with more than 4 beams.</a:t>
          </a:r>
        </a:p>
      </dsp:txBody>
      <dsp:txXfrm>
        <a:off x="0" y="2124"/>
        <a:ext cx="10515600" cy="1449029"/>
      </dsp:txXfrm>
    </dsp:sp>
    <dsp:sp modelId="{56E2E497-1897-4691-8D7E-86DD78B6151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C7EDD-4556-4FC8-A32B-C98B2313C937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domain required for Q-Learning was too large requiring a switch to using the normal equations and computing weights.</a:t>
          </a:r>
        </a:p>
      </dsp:txBody>
      <dsp:txXfrm>
        <a:off x="0" y="1451154"/>
        <a:ext cx="10515600" cy="1449029"/>
      </dsp:txXfrm>
    </dsp:sp>
    <dsp:sp modelId="{BB478B75-4A97-4D27-AFC4-A16AF2D5AF7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04886-50AF-4C31-9CBB-D818A78C51E6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Overlapping beams along the same line was stable but resulted in many structures that were just a flat line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BD95-611D-4DC3-A3EC-73099CF3B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86FE-1918-4C6F-AED6-079AC0C7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740F-1926-4660-B2E2-BBF8A8A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62FA-805B-4EC4-BD8A-54E1A5A3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123A-6BA3-4893-B4B8-DB8C37AC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D807-6E0C-4971-B51A-05088A9F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D58A-1BEA-4C84-8125-1F385F43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D33A-9106-4AC2-B1EF-7713DF7B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DEA7-0334-43D6-8031-079A4BEB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63A6-7FDC-4981-8D94-2FA497B0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EFFD2-0F07-499C-AA1E-43ACA7FDE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EF82-3A60-438C-B372-113971DC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79C4-A0AC-4330-85A4-A232E3F6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E734-12CD-4DD0-830D-C5D2091C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0BDE-4CAE-43C7-AC1C-AD0E87EA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06CE-9742-4465-9AA3-34ECAE07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24B3-86DD-4B98-9E7F-AA1B6C614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73F0-C32B-4DAC-BD85-06D0C517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F65C-A788-4C27-BB77-5C3B3B74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1298-FDE3-4C28-87DC-690D20DA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1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0D0C-6DD3-4FE8-8AAA-24DD9E57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CFF07-9516-40F6-B620-7047D6173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3F59-3B9A-4F0D-AB0D-DA15ED78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778A-BD1A-4BD8-B79F-7B08FC4F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2EB-EFD5-4C0B-87F2-C2F5B772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788B-B133-4B16-943E-27DCDA2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070D-CD7A-4B23-A91A-E182BF60B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F85AA-BDD1-4D68-9506-D204C2724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454C-7389-4BD0-9AA6-B180103E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A395E-BB95-4317-ABC0-E38D5E9E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5AD3A-E3C9-47B5-BE08-21A640C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9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5A4F-03A8-4D01-B7BD-71DD97A3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2B3F-E984-4AA0-B27A-8C181344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4218-5DA3-498E-B4EB-14992329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C07B5-17DC-4B3F-99F8-1136D1762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51105-43FD-47A4-88E0-AB8612FC0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33A1-38F9-41E4-AD3F-1F482AB6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3B8DF-CB02-4C05-829C-0D1FFA59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38A7-4135-49C2-91B3-819FBDA9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2E9A-2136-4F32-9705-0546C88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D4086-FFA4-43F6-9B41-0D2497EF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93D35-14D6-452D-95F2-77AB7CC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0FF5C-957D-4778-8A07-8C3D1F6A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A90A8-F4F3-4DC1-A6B7-A0A6126D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0A8AE-2258-4020-A7DD-584976DA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1E9D6-710D-46CF-B645-0617021A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7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F85-E497-48B0-8760-1D1F7288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BA7A-5495-4814-A530-0C44E31A6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13C6-616F-421A-BB51-BA4A55DD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411B-FB17-4D5A-B60C-4A7CEEE7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09397-86F7-401A-B127-B70D2CF9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9E55-5BE5-4A5E-9D95-4BD5E40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41F2-6AB6-422D-9BAB-C9327119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99E08-EE0D-415A-A56D-55873086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9B387-C5E1-4F0E-9035-FA0FC016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8177F-865C-4E85-A61F-04678130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246DB-1A61-4366-A636-44665FDB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D22B-6D3B-4217-8547-0110FAE1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D66D3-9BB1-4DF3-9C2C-B7EBE3A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DBAF-02CA-48A6-B4D6-98E67C91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8C0-40E1-4896-84F4-1F089BC16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FFEE-2EE5-4889-8DF2-28F312A923F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291A-0236-44A2-AC87-6785F39C0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4959-602C-46B1-A080-654095B2C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982E-ACBC-4223-AB78-A9E54E4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8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5155A-43B6-47E1-A50A-7CED18BEB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30" b="144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6CD85-B14F-41CE-8A82-BD8A3E497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Generative Design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1FC39-0DD8-48FD-B8D3-EA5D36D2E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By Anthony Rogers and Yash Shetty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6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4E44-CA6D-4D9C-8D00-70058F0B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D16AC005-656D-4272-9F84-7A48A2654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41" y="2101520"/>
            <a:ext cx="3387105" cy="4108465"/>
          </a:xfrm>
        </p:spPr>
        <p:txBody>
          <a:bodyPr>
            <a:noAutofit/>
          </a:bodyPr>
          <a:lstStyle/>
          <a:p>
            <a:r>
              <a:rPr lang="en-US" dirty="0"/>
              <a:t>These are the results of structures found using random variable assignment</a:t>
            </a:r>
          </a:p>
          <a:p>
            <a:r>
              <a:rPr lang="en-US" dirty="0"/>
              <a:t>There was no optimization here. These are all the first stable structures found.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5679F-BD37-42FA-B95B-56883375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30" y="1066577"/>
            <a:ext cx="3775899" cy="2605003"/>
          </a:xfrm>
          <a:prstGeom prst="rect">
            <a:avLst/>
          </a:prstGeom>
        </p:spPr>
      </p:pic>
      <p:sp>
        <p:nvSpPr>
          <p:cNvPr id="52" name="Rectangle 34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652C1-D6D4-45D4-9D19-71148E5D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656455"/>
            <a:ext cx="2438503" cy="2353155"/>
          </a:xfrm>
          <a:prstGeom prst="rect">
            <a:avLst/>
          </a:prstGeom>
        </p:spPr>
      </p:pic>
      <p:sp>
        <p:nvSpPr>
          <p:cNvPr id="53" name="Rectangle 36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3043EFCB-DEA7-4567-9A07-0E756B08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288" y="4416682"/>
            <a:ext cx="3898041" cy="1858649"/>
          </a:xfrm>
          <a:prstGeom prst="rect">
            <a:avLst/>
          </a:prstGeom>
        </p:spPr>
      </p:pic>
      <p:sp>
        <p:nvSpPr>
          <p:cNvPr id="54" name="Rectangle 38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BC182-D8BC-4815-881B-576F9E446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3896225"/>
            <a:ext cx="2438503" cy="22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2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4D6F-7F96-4647-B820-54BE4AFE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Complications: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8D6543-5A8A-4967-9732-97851E94E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4799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67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A8874-E087-41A8-A282-A33C6360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Generative Design?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7ADBB8-A686-408A-AF7D-281731CD8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6088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1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8A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9FA-D580-4C5D-B3CD-2F1C28F4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In Industry: AirBus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3C4686-8121-4F24-B9DB-3549637E4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8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BC6693-7F4C-4ECC-A9B7-B5E8A83A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AirBus used Autodesk’s Generative Design software to create new wall partitions.</a:t>
            </a:r>
          </a:p>
          <a:p>
            <a:r>
              <a:rPr lang="en-US">
                <a:solidFill>
                  <a:srgbClr val="FFFFFF"/>
                </a:solidFill>
              </a:rPr>
              <a:t>These partitions were lighter and stronger, mimicking the growth patterns of slime mold and mammalian bones.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77D26-2B7D-4A43-86C8-586BA574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D832-4072-439F-B072-06F64111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7" y="2400048"/>
            <a:ext cx="3720230" cy="4088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Create an algorithm to find a stable 2- dimensional structure that did not bend over a certain threshold under its own weight.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DC9C3-9440-4C91-96AF-EA8EE4D0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1520971"/>
            <a:ext cx="6250769" cy="36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107C-8B4E-4A78-9E3C-DB152C7A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2" y="416324"/>
            <a:ext cx="5121644" cy="936487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DAF6-E13E-49AB-85AE-E835E533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1352811"/>
            <a:ext cx="5121642" cy="5088865"/>
          </a:xfrm>
        </p:spPr>
        <p:txBody>
          <a:bodyPr>
            <a:noAutofit/>
          </a:bodyPr>
          <a:lstStyle/>
          <a:p>
            <a:r>
              <a:rPr lang="en-US" dirty="0"/>
              <a:t>We created a script to use the Finite Element Method to solve for the displacements in the system. </a:t>
            </a:r>
          </a:p>
          <a:p>
            <a:r>
              <a:rPr lang="en-US" dirty="0"/>
              <a:t>Each element was modeled as a beam with each node having three degrees of freedom. </a:t>
            </a:r>
          </a:p>
          <a:p>
            <a:r>
              <a:rPr lang="en-US" dirty="0"/>
              <a:t>Cross-sectional area and material remained constant and were not optimized through learning.</a:t>
            </a:r>
          </a:p>
          <a:p>
            <a:r>
              <a:rPr lang="en-US" dirty="0"/>
              <a:t>Two points were kept fixed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A507559-ECE4-480D-BE58-1E938BEC1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5" r="23601"/>
          <a:stretch/>
        </p:blipFill>
        <p:spPr>
          <a:xfrm>
            <a:off x="6725754" y="640081"/>
            <a:ext cx="483110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564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8974E-01D7-464D-ABEF-EFA87B25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3D878-6451-45D8-9BF7-97F8D73F1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6966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44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2278-FE0F-4BE6-A4E2-D8E665F4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61" y="594215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311653-CA1C-4366-AF7B-2E9767F1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999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B3B2A-6ED2-421A-970A-91877B3D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72" y="425897"/>
            <a:ext cx="3676064" cy="6157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9FA2-E759-4B3A-A30D-7291A07E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9" y="1766657"/>
            <a:ext cx="5661167" cy="4665446"/>
          </a:xfrm>
        </p:spPr>
        <p:txBody>
          <a:bodyPr anchor="t">
            <a:normAutofit fontScale="92500"/>
          </a:bodyPr>
          <a:lstStyle/>
          <a:p>
            <a:r>
              <a:rPr lang="en-US" sz="3000" dirty="0"/>
              <a:t>We wanted to learn a heuristic function to better pick variable assignment to lead to stable outcomes.</a:t>
            </a:r>
          </a:p>
          <a:p>
            <a:r>
              <a:rPr lang="en-US" sz="3000" dirty="0"/>
              <a:t>Ideas:</a:t>
            </a:r>
          </a:p>
          <a:p>
            <a:pPr lvl="1"/>
            <a:r>
              <a:rPr lang="en-US" sz="3000" dirty="0"/>
              <a:t>Q Learning: Running the CSP to create matrices of transitions and rewards</a:t>
            </a:r>
          </a:p>
          <a:p>
            <a:pPr lvl="1"/>
            <a:r>
              <a:rPr lang="en-US" sz="3000" dirty="0"/>
              <a:t>Linear Regression: Using the normal equations to determine weights for a heuristic function</a:t>
            </a:r>
          </a:p>
          <a:p>
            <a:pPr lvl="1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ABF795-F18F-494E-BBDE-C1415B78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4F114-3471-4B3B-A4AE-55C54AFE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375" y="4031226"/>
            <a:ext cx="2690057" cy="24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2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EE7C-ADBC-48F7-AA56-CE5CA518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20A8-E396-48B5-96C8-FEAF8022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3200" dirty="0"/>
              <a:t>We created a dataset of structures using our CSP with a random variable assignment</a:t>
            </a:r>
          </a:p>
          <a:p>
            <a:r>
              <a:rPr lang="en-US" sz="3200" dirty="0"/>
              <a:t>The structures from the database were decomposed into substructures to train on and develop weights from to make better assignments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F0DEA-0620-4818-A067-8B8D0EC3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703" y="321732"/>
            <a:ext cx="3770758" cy="1811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83CC0-0D27-4714-80CE-79C4E985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5" y="2429159"/>
            <a:ext cx="3097743" cy="1805372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F68FE0B-3E0E-4D04-9FE5-9E3838E57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74" y="4719379"/>
            <a:ext cx="2316691" cy="14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70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E8233-3AAE-4E43-88E3-79565B7B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3563112"/>
            <a:ext cx="3416158" cy="181422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1A5207-9523-48CF-B1D2-DBDA18157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5431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2452EECB-4AB1-41FA-9459-8B1ABB2F0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2619" y="1480664"/>
            <a:ext cx="1948336" cy="19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Generative Design AI</vt:lpstr>
      <vt:lpstr>What is Generative Design?</vt:lpstr>
      <vt:lpstr>Use In Industry: AirBus</vt:lpstr>
      <vt:lpstr>Problem </vt:lpstr>
      <vt:lpstr>Approach</vt:lpstr>
      <vt:lpstr>Approach</vt:lpstr>
      <vt:lpstr>Learning</vt:lpstr>
      <vt:lpstr>Learning</vt:lpstr>
      <vt:lpstr>Learning</vt:lpstr>
      <vt:lpstr>Results</vt:lpstr>
      <vt:lpstr>Complications: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Design AI</dc:title>
  <dc:creator>Anthony Rogers</dc:creator>
  <cp:lastModifiedBy>Anthony Rogers</cp:lastModifiedBy>
  <cp:revision>1</cp:revision>
  <dcterms:created xsi:type="dcterms:W3CDTF">2019-04-16T04:17:11Z</dcterms:created>
  <dcterms:modified xsi:type="dcterms:W3CDTF">2019-04-16T04:19:45Z</dcterms:modified>
</cp:coreProperties>
</file>