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nva Sans Bold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1948" y="1965021"/>
            <a:ext cx="15487352" cy="8321979"/>
          </a:xfrm>
          <a:custGeom>
            <a:avLst/>
            <a:gdLst/>
            <a:ahLst/>
            <a:cxnLst/>
            <a:rect r="r" b="b" t="t" l="l"/>
            <a:pathLst>
              <a:path h="8321979" w="15487352">
                <a:moveTo>
                  <a:pt x="0" y="0"/>
                </a:moveTo>
                <a:lnTo>
                  <a:pt x="15487352" y="0"/>
                </a:lnTo>
                <a:lnTo>
                  <a:pt x="15487352" y="8321979"/>
                </a:lnTo>
                <a:lnTo>
                  <a:pt x="0" y="832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85" r="0" b="-578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1948" y="952500"/>
            <a:ext cx="1474410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of Super Mario on Kubernetes using Terraform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262" y="2531509"/>
            <a:ext cx="8554944" cy="6963005"/>
          </a:xfrm>
          <a:custGeom>
            <a:avLst/>
            <a:gdLst/>
            <a:ahLst/>
            <a:cxnLst/>
            <a:rect r="r" b="b" t="t" l="l"/>
            <a:pathLst>
              <a:path h="6963005" w="8554944">
                <a:moveTo>
                  <a:pt x="0" y="0"/>
                </a:moveTo>
                <a:lnTo>
                  <a:pt x="8554944" y="0"/>
                </a:lnTo>
                <a:lnTo>
                  <a:pt x="8554944" y="6963004"/>
                </a:lnTo>
                <a:lnTo>
                  <a:pt x="0" y="6963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0262" y="1835548"/>
            <a:ext cx="8554944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IAM Role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0758" y="2029658"/>
            <a:ext cx="10761088" cy="7648238"/>
          </a:xfrm>
          <a:custGeom>
            <a:avLst/>
            <a:gdLst/>
            <a:ahLst/>
            <a:cxnLst/>
            <a:rect r="r" b="b" t="t" l="l"/>
            <a:pathLst>
              <a:path h="7648238" w="10761088">
                <a:moveTo>
                  <a:pt x="0" y="0"/>
                </a:moveTo>
                <a:lnTo>
                  <a:pt x="10761088" y="0"/>
                </a:lnTo>
                <a:lnTo>
                  <a:pt x="10761088" y="7648238"/>
                </a:lnTo>
                <a:lnTo>
                  <a:pt x="0" y="7648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9327" y="1145332"/>
            <a:ext cx="6311931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Attach IAM role to EC2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0328" y="2209761"/>
            <a:ext cx="8663317" cy="7639219"/>
          </a:xfrm>
          <a:custGeom>
            <a:avLst/>
            <a:gdLst/>
            <a:ahLst/>
            <a:cxnLst/>
            <a:rect r="r" b="b" t="t" l="l"/>
            <a:pathLst>
              <a:path h="7639219" w="8663317">
                <a:moveTo>
                  <a:pt x="0" y="0"/>
                </a:moveTo>
                <a:lnTo>
                  <a:pt x="8663317" y="0"/>
                </a:lnTo>
                <a:lnTo>
                  <a:pt x="8663317" y="7639219"/>
                </a:lnTo>
                <a:lnTo>
                  <a:pt x="0" y="7639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0328" y="1318712"/>
            <a:ext cx="7672388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Infrastructure Using Terraform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724" y="2399868"/>
            <a:ext cx="7748306" cy="7276144"/>
          </a:xfrm>
          <a:custGeom>
            <a:avLst/>
            <a:gdLst/>
            <a:ahLst/>
            <a:cxnLst/>
            <a:rect r="r" b="b" t="t" l="l"/>
            <a:pathLst>
              <a:path h="7276144" w="7748306">
                <a:moveTo>
                  <a:pt x="0" y="0"/>
                </a:moveTo>
                <a:lnTo>
                  <a:pt x="7748306" y="0"/>
                </a:lnTo>
                <a:lnTo>
                  <a:pt x="7748306" y="7276143"/>
                </a:lnTo>
                <a:lnTo>
                  <a:pt x="0" y="7276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83459" y="3159344"/>
            <a:ext cx="8671659" cy="3390378"/>
          </a:xfrm>
          <a:custGeom>
            <a:avLst/>
            <a:gdLst/>
            <a:ahLst/>
            <a:cxnLst/>
            <a:rect r="r" b="b" t="t" l="l"/>
            <a:pathLst>
              <a:path h="3390378" w="8671659">
                <a:moveTo>
                  <a:pt x="0" y="0"/>
                </a:moveTo>
                <a:lnTo>
                  <a:pt x="8671659" y="0"/>
                </a:lnTo>
                <a:lnTo>
                  <a:pt x="8671659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32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0670"/>
            <a:ext cx="6954759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Edit S3 Bucket Name 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Then Run Terraform init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43529" y="280670"/>
            <a:ext cx="8671659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Terraform validate &amp;&amp; Terraform Plan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9657" y="2370983"/>
            <a:ext cx="10419345" cy="3188434"/>
          </a:xfrm>
          <a:custGeom>
            <a:avLst/>
            <a:gdLst/>
            <a:ahLst/>
            <a:cxnLst/>
            <a:rect r="r" b="b" t="t" l="l"/>
            <a:pathLst>
              <a:path h="3188434" w="10419345">
                <a:moveTo>
                  <a:pt x="0" y="0"/>
                </a:moveTo>
                <a:lnTo>
                  <a:pt x="10419345" y="0"/>
                </a:lnTo>
                <a:lnTo>
                  <a:pt x="10419345" y="3188434"/>
                </a:lnTo>
                <a:lnTo>
                  <a:pt x="0" y="3188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9657" y="5892792"/>
            <a:ext cx="11301259" cy="3701162"/>
          </a:xfrm>
          <a:custGeom>
            <a:avLst/>
            <a:gdLst/>
            <a:ahLst/>
            <a:cxnLst/>
            <a:rect r="r" b="b" t="t" l="l"/>
            <a:pathLst>
              <a:path h="3701162" w="11301259">
                <a:moveTo>
                  <a:pt x="0" y="0"/>
                </a:moveTo>
                <a:lnTo>
                  <a:pt x="11301259" y="0"/>
                </a:lnTo>
                <a:lnTo>
                  <a:pt x="11301259" y="3701162"/>
                </a:lnTo>
                <a:lnTo>
                  <a:pt x="0" y="370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40818"/>
            <a:ext cx="11301259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Terraform Apply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594" y="3018547"/>
            <a:ext cx="8573687" cy="4943426"/>
          </a:xfrm>
          <a:custGeom>
            <a:avLst/>
            <a:gdLst/>
            <a:ahLst/>
            <a:cxnLst/>
            <a:rect r="r" b="b" t="t" l="l"/>
            <a:pathLst>
              <a:path h="4943426" w="8573687">
                <a:moveTo>
                  <a:pt x="0" y="0"/>
                </a:moveTo>
                <a:lnTo>
                  <a:pt x="8573687" y="0"/>
                </a:lnTo>
                <a:lnTo>
                  <a:pt x="8573687" y="4943427"/>
                </a:lnTo>
                <a:lnTo>
                  <a:pt x="0" y="4943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10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85281" y="2916715"/>
            <a:ext cx="9502719" cy="5045258"/>
          </a:xfrm>
          <a:custGeom>
            <a:avLst/>
            <a:gdLst/>
            <a:ahLst/>
            <a:cxnLst/>
            <a:rect r="r" b="b" t="t" l="l"/>
            <a:pathLst>
              <a:path h="5045258" w="9502719">
                <a:moveTo>
                  <a:pt x="0" y="0"/>
                </a:moveTo>
                <a:lnTo>
                  <a:pt x="9502719" y="0"/>
                </a:lnTo>
                <a:lnTo>
                  <a:pt x="9502719" y="5045259"/>
                </a:lnTo>
                <a:lnTo>
                  <a:pt x="0" y="5045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1439" y="2220755"/>
            <a:ext cx="453479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EKS Configuration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220755"/>
            <a:ext cx="626859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on EKS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9029"/>
            <a:ext cx="7837453" cy="5391289"/>
          </a:xfrm>
          <a:custGeom>
            <a:avLst/>
            <a:gdLst/>
            <a:ahLst/>
            <a:cxnLst/>
            <a:rect r="r" b="b" t="t" l="l"/>
            <a:pathLst>
              <a:path h="5391289" w="7837453">
                <a:moveTo>
                  <a:pt x="0" y="0"/>
                </a:moveTo>
                <a:lnTo>
                  <a:pt x="7837453" y="0"/>
                </a:lnTo>
                <a:lnTo>
                  <a:pt x="7837453" y="5391289"/>
                </a:lnTo>
                <a:lnTo>
                  <a:pt x="0" y="5391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67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37453" y="2291559"/>
            <a:ext cx="10450547" cy="5778758"/>
          </a:xfrm>
          <a:custGeom>
            <a:avLst/>
            <a:gdLst/>
            <a:ahLst/>
            <a:cxnLst/>
            <a:rect r="r" b="b" t="t" l="l"/>
            <a:pathLst>
              <a:path h="5778758" w="10450547">
                <a:moveTo>
                  <a:pt x="0" y="0"/>
                </a:moveTo>
                <a:lnTo>
                  <a:pt x="10450547" y="0"/>
                </a:lnTo>
                <a:lnTo>
                  <a:pt x="10450547" y="5778759"/>
                </a:lnTo>
                <a:lnTo>
                  <a:pt x="0" y="57787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595599"/>
            <a:ext cx="783745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Service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51147" y="1595599"/>
            <a:ext cx="783745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 Load Balancer ingress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946" y="1782202"/>
            <a:ext cx="17312566" cy="8504798"/>
          </a:xfrm>
          <a:custGeom>
            <a:avLst/>
            <a:gdLst/>
            <a:ahLst/>
            <a:cxnLst/>
            <a:rect r="r" b="b" t="t" l="l"/>
            <a:pathLst>
              <a:path h="8504798" w="17312566">
                <a:moveTo>
                  <a:pt x="0" y="0"/>
                </a:moveTo>
                <a:lnTo>
                  <a:pt x="17312566" y="0"/>
                </a:lnTo>
                <a:lnTo>
                  <a:pt x="17312566" y="8504798"/>
                </a:lnTo>
                <a:lnTo>
                  <a:pt x="0" y="850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5346" y="952500"/>
            <a:ext cx="496952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Launch The Game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2961" y="173380"/>
            <a:ext cx="5188769" cy="10287000"/>
          </a:xfrm>
          <a:custGeom>
            <a:avLst/>
            <a:gdLst/>
            <a:ahLst/>
            <a:cxnLst/>
            <a:rect r="r" b="b" t="t" l="l"/>
            <a:pathLst>
              <a:path h="10287000" w="5188769">
                <a:moveTo>
                  <a:pt x="0" y="0"/>
                </a:moveTo>
                <a:lnTo>
                  <a:pt x="5188768" y="0"/>
                </a:lnTo>
                <a:lnTo>
                  <a:pt x="51887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0" t="0" r="-94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932" y="642620"/>
            <a:ext cx="5799799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 Mario Architect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09120" y="1937891"/>
            <a:ext cx="13069760" cy="8041113"/>
          </a:xfrm>
          <a:custGeom>
            <a:avLst/>
            <a:gdLst/>
            <a:ahLst/>
            <a:cxnLst/>
            <a:rect r="r" b="b" t="t" l="l"/>
            <a:pathLst>
              <a:path h="8041113" w="13069760">
                <a:moveTo>
                  <a:pt x="0" y="0"/>
                </a:moveTo>
                <a:lnTo>
                  <a:pt x="13069760" y="0"/>
                </a:lnTo>
                <a:lnTo>
                  <a:pt x="13069760" y="8041113"/>
                </a:lnTo>
                <a:lnTo>
                  <a:pt x="0" y="8041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44" t="-1339" r="0" b="-13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0285" y="1373021"/>
            <a:ext cx="213018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061" y="1648461"/>
            <a:ext cx="6725549" cy="8056499"/>
          </a:xfrm>
          <a:custGeom>
            <a:avLst/>
            <a:gdLst/>
            <a:ahLst/>
            <a:cxnLst/>
            <a:rect r="r" b="b" t="t" l="l"/>
            <a:pathLst>
              <a:path h="8056499" w="6725549">
                <a:moveTo>
                  <a:pt x="0" y="0"/>
                </a:moveTo>
                <a:lnTo>
                  <a:pt x="6725549" y="0"/>
                </a:lnTo>
                <a:lnTo>
                  <a:pt x="6725549" y="8056499"/>
                </a:lnTo>
                <a:lnTo>
                  <a:pt x="0" y="805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90010" y="2332865"/>
            <a:ext cx="9883584" cy="7101101"/>
          </a:xfrm>
          <a:custGeom>
            <a:avLst/>
            <a:gdLst/>
            <a:ahLst/>
            <a:cxnLst/>
            <a:rect r="r" b="b" t="t" l="l"/>
            <a:pathLst>
              <a:path h="7101101" w="9883584">
                <a:moveTo>
                  <a:pt x="0" y="0"/>
                </a:moveTo>
                <a:lnTo>
                  <a:pt x="9883584" y="0"/>
                </a:lnTo>
                <a:lnTo>
                  <a:pt x="9883584" y="7101101"/>
                </a:lnTo>
                <a:lnTo>
                  <a:pt x="0" y="7101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70" t="0" r="-28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7769" y="952500"/>
            <a:ext cx="715413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with Root Credentials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68343" y="952500"/>
            <a:ext cx="7934637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Launch Instance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028950"/>
            <a:ext cx="18288000" cy="4229100"/>
          </a:xfrm>
          <a:custGeom>
            <a:avLst/>
            <a:gdLst/>
            <a:ahLst/>
            <a:cxnLst/>
            <a:rect r="r" b="b" t="t" l="l"/>
            <a:pathLst>
              <a:path h="4229100" w="18288000">
                <a:moveTo>
                  <a:pt x="0" y="0"/>
                </a:moveTo>
                <a:lnTo>
                  <a:pt x="18288000" y="0"/>
                </a:lnTo>
                <a:lnTo>
                  <a:pt x="182880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42620"/>
            <a:ext cx="1640519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EC2 Instance Creation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114" y="2911533"/>
            <a:ext cx="9431100" cy="4786283"/>
          </a:xfrm>
          <a:custGeom>
            <a:avLst/>
            <a:gdLst/>
            <a:ahLst/>
            <a:cxnLst/>
            <a:rect r="r" b="b" t="t" l="l"/>
            <a:pathLst>
              <a:path h="4786283" w="9431100">
                <a:moveTo>
                  <a:pt x="0" y="0"/>
                </a:moveTo>
                <a:lnTo>
                  <a:pt x="9431099" y="0"/>
                </a:lnTo>
                <a:lnTo>
                  <a:pt x="9431099" y="4786283"/>
                </a:lnTo>
                <a:lnTo>
                  <a:pt x="0" y="4786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49929" y="2911533"/>
            <a:ext cx="7109371" cy="5427901"/>
          </a:xfrm>
          <a:custGeom>
            <a:avLst/>
            <a:gdLst/>
            <a:ahLst/>
            <a:cxnLst/>
            <a:rect r="r" b="b" t="t" l="l"/>
            <a:pathLst>
              <a:path h="5427901" w="7109371">
                <a:moveTo>
                  <a:pt x="0" y="0"/>
                </a:moveTo>
                <a:lnTo>
                  <a:pt x="7109371" y="0"/>
                </a:lnTo>
                <a:lnTo>
                  <a:pt x="7109371" y="5427901"/>
                </a:lnTo>
                <a:lnTo>
                  <a:pt x="0" y="5427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015656"/>
            <a:ext cx="943110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Launch Instance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56900" y="2015656"/>
            <a:ext cx="943110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 to Instance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554" y="588332"/>
            <a:ext cx="12329959" cy="5101521"/>
          </a:xfrm>
          <a:custGeom>
            <a:avLst/>
            <a:gdLst/>
            <a:ahLst/>
            <a:cxnLst/>
            <a:rect r="r" b="b" t="t" l="l"/>
            <a:pathLst>
              <a:path h="5101521" w="12329959">
                <a:moveTo>
                  <a:pt x="0" y="0"/>
                </a:moveTo>
                <a:lnTo>
                  <a:pt x="12329959" y="0"/>
                </a:lnTo>
                <a:lnTo>
                  <a:pt x="12329959" y="5101520"/>
                </a:lnTo>
                <a:lnTo>
                  <a:pt x="0" y="5101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455" y="5941041"/>
            <a:ext cx="5888078" cy="221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b="true" sz="3148" spc="-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run the following commands</a:t>
            </a:r>
          </a:p>
          <a:p>
            <a:pPr algn="ctr">
              <a:lnSpc>
                <a:spcPts val="4408"/>
              </a:lnSpc>
            </a:pPr>
            <a:r>
              <a:rPr lang="en-US" b="true" sz="3148" spc="-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sudo su</a:t>
            </a:r>
          </a:p>
          <a:p>
            <a:pPr algn="ctr">
              <a:lnSpc>
                <a:spcPts val="4408"/>
              </a:lnSpc>
            </a:pPr>
            <a:r>
              <a:rPr lang="en-US" b="true" sz="3148" spc="-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apt update -y</a:t>
            </a:r>
          </a:p>
          <a:p>
            <a:pPr algn="ctr">
              <a:lnSpc>
                <a:spcPts val="44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2240" y="2473925"/>
            <a:ext cx="7691760" cy="7782251"/>
          </a:xfrm>
          <a:custGeom>
            <a:avLst/>
            <a:gdLst/>
            <a:ahLst/>
            <a:cxnLst/>
            <a:rect r="r" b="b" t="t" l="l"/>
            <a:pathLst>
              <a:path h="7782251" w="7691760">
                <a:moveTo>
                  <a:pt x="0" y="0"/>
                </a:moveTo>
                <a:lnTo>
                  <a:pt x="7691760" y="0"/>
                </a:lnTo>
                <a:lnTo>
                  <a:pt x="7691760" y="7782251"/>
                </a:lnTo>
                <a:lnTo>
                  <a:pt x="0" y="778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2240" y="1232022"/>
            <a:ext cx="6821984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Setup Docker &amp;&amp; Terraform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71956"/>
            <a:ext cx="12467913" cy="7543088"/>
          </a:xfrm>
          <a:custGeom>
            <a:avLst/>
            <a:gdLst/>
            <a:ahLst/>
            <a:cxnLst/>
            <a:rect r="r" b="b" t="t" l="l"/>
            <a:pathLst>
              <a:path h="7543088" w="12467913">
                <a:moveTo>
                  <a:pt x="0" y="0"/>
                </a:moveTo>
                <a:lnTo>
                  <a:pt x="12467913" y="0"/>
                </a:lnTo>
                <a:lnTo>
                  <a:pt x="12467913" y="7543088"/>
                </a:lnTo>
                <a:lnTo>
                  <a:pt x="0" y="754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2739"/>
            <a:ext cx="944386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spc="-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Setup AWC CLI &amp;&amp; Kubectl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DAGUA0bMZA8</dc:identifier>
  <dcterms:modified xsi:type="dcterms:W3CDTF">2011-08-01T06:04:30Z</dcterms:modified>
  <cp:revision>1</cp:revision>
  <dc:title>Your paragraph text</dc:title>
</cp:coreProperties>
</file>