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83" r:id="rId10"/>
    <p:sldId id="284" r:id="rId11"/>
    <p:sldId id="285" r:id="rId12"/>
    <p:sldId id="286" r:id="rId13"/>
    <p:sldId id="287" r:id="rId14"/>
    <p:sldId id="289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  <p14:sldId id="283"/>
          </p14:sldIdLst>
        </p14:section>
        <p14:section name="Position and Rotate Your 3D Model" id="{A08F0015-E7F5-4E26-BBAF-AEE4F9A16AD2}">
          <p14:sldIdLst>
            <p14:sldId id="284"/>
            <p14:sldId id="285"/>
            <p14:sldId id="286"/>
            <p14:sldId id="287"/>
            <p14:sldId id="289"/>
          </p14:sldIdLst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EKS K8S DEPLOYMENT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K8S on AWS EKS through EKSCTL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EKSCTL</a:t>
            </a:r>
            <a:endParaRPr lang="en-US" sz="4000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768264" y="1968070"/>
            <a:ext cx="10655472" cy="473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1570179"/>
            <a:ext cx="309605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4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AWS EKS</a:t>
            </a:r>
            <a:endParaRPr lang="en-US" sz="4000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768264" y="1968070"/>
            <a:ext cx="10655472" cy="473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4" y="1520002"/>
            <a:ext cx="5849635" cy="2366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4" y="4465648"/>
            <a:ext cx="5849635" cy="154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91" y="3551348"/>
            <a:ext cx="4896278" cy="15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923" y="258941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2462227"/>
            <a:ext cx="3475038" cy="30737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smtClean="0">
                <a:latin typeface="+mj-lt"/>
                <a:ea typeface="+mj-ea"/>
                <a:cs typeface="+mj-cs"/>
              </a:rPr>
              <a:t>Project Plan</a:t>
            </a:r>
          </a:p>
          <a:p>
            <a:pPr algn="just"/>
            <a:r>
              <a:rPr lang="en-US" sz="3200" dirty="0" err="1" smtClean="0">
                <a:latin typeface="+mj-lt"/>
                <a:ea typeface="+mj-ea"/>
                <a:cs typeface="+mj-cs"/>
              </a:rPr>
              <a:t>Ansible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   </a:t>
            </a:r>
          </a:p>
          <a:p>
            <a:pPr algn="just"/>
            <a:r>
              <a:rPr lang="en-US" sz="3200" dirty="0" smtClean="0">
                <a:latin typeface="+mj-lt"/>
                <a:ea typeface="+mj-ea"/>
                <a:cs typeface="+mj-cs"/>
              </a:rPr>
              <a:t>Jenkins</a:t>
            </a:r>
          </a:p>
          <a:p>
            <a:pPr algn="just"/>
            <a:r>
              <a:rPr lang="en-US" sz="3200" dirty="0" smtClean="0">
                <a:latin typeface="+mj-lt"/>
                <a:ea typeface="+mj-ea"/>
                <a:cs typeface="+mj-cs"/>
              </a:rPr>
              <a:t>K8S</a:t>
            </a:r>
          </a:p>
          <a:p>
            <a:pPr algn="just"/>
            <a:r>
              <a:rPr lang="en-US" sz="3200" dirty="0" smtClean="0">
                <a:latin typeface="+mj-lt"/>
                <a:ea typeface="+mj-ea"/>
                <a:cs typeface="+mj-cs"/>
              </a:rPr>
              <a:t>EKSCTL</a:t>
            </a:r>
          </a:p>
          <a:p>
            <a:pPr algn="just"/>
            <a:r>
              <a:rPr lang="en-US" sz="3200" dirty="0" smtClean="0">
                <a:latin typeface="+mj-lt"/>
                <a:ea typeface="+mj-ea"/>
                <a:cs typeface="+mj-cs"/>
              </a:rPr>
              <a:t>AWS EKS</a:t>
            </a:r>
          </a:p>
          <a:p>
            <a:pPr algn="ctr"/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Project Plan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17" y="1388224"/>
            <a:ext cx="10403817" cy="4688379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/>
          </a:p>
          <a:p>
            <a:pPr marL="228600" indent="-228600"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 K8S on AWS EKS using Jenkins and notify by slack.</a:t>
            </a:r>
          </a:p>
          <a:p>
            <a:pPr marL="228600" indent="-228600"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Firstly, We pushed the needed files to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Jenkins to clone from it (k8s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yaml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jenkinsfile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k8s service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yaml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eksctl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yaml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auto scaling group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yaml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228600" indent="-228600"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In order to deploy the project we create a Jenkins worker node on AWS EC2.</a:t>
            </a:r>
          </a:p>
          <a:p>
            <a:pPr marL="228600" indent="-228600"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We used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run the needed dependences the project needs (java for Jenkins, install AWS CLI and  created a directory for .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pass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credential to it through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vault to encrypted, install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 and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containerd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install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kubectl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install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eksctl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)</a:t>
            </a:r>
          </a:p>
          <a:p>
            <a:pPr marL="228600" indent="-228600"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Configure Jenkins (add the worker node the EC2 instance, configure slack plugin and add the needed credentials and configure the pipeline by adding the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repo link )</a:t>
            </a:r>
          </a:p>
          <a:p>
            <a:pPr marL="228600" indent="-228600"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EKSCTL will be will responsible on creating the EKS resources on AWS.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Ansible</a:t>
            </a:r>
            <a:endParaRPr lang="en-US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" y="1587584"/>
            <a:ext cx="10833879" cy="480516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create for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four files :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ansible.cfg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(for the host key checking)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hosts (which has the worker node information)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credentials (which has been created with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vault to encrypt the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credientials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playbook.yaml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 play book has the needed dependencies for installing java,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cli, creating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directory to pass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credientials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it, installing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eksctl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installing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installing k8s to be on Jenkins worker node (the EC2 Instance)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758" y="4905900"/>
            <a:ext cx="237205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Jenkins</a:t>
            </a:r>
            <a:endParaRPr lang="en-US" sz="4000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768264" y="1502557"/>
            <a:ext cx="10655472" cy="473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pipeline of is configure with the below structure :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 stage : To clone the application for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repo.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stage : Where the application is build using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push to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hub repo.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 stage : first to clone the needed files from the repo where the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eks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k8s and service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yaml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                                                                              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 the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eks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cluster,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deployment, load balancer service and auto scaling group.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   Post stage : To notify slack in case the pipeline succeed or failed.</a:t>
            </a: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21" y="473566"/>
            <a:ext cx="10983132" cy="7477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Jenkins</a:t>
            </a:r>
            <a:endParaRPr lang="en-US" sz="4000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768264" y="1502557"/>
            <a:ext cx="10655472" cy="473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8" y="1397961"/>
            <a:ext cx="8254320" cy="51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K8S</a:t>
            </a:r>
            <a:endParaRPr lang="en-US" sz="4000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768264" y="1835066"/>
            <a:ext cx="10655472" cy="473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yaml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files needed in this deployment :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: Where the pods get created using the image of the app that has been build before, where we have to replica sets and application exposed on port 3000.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: Where the load balancer on AWS is created to access the app through one public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scaling group : To horizontal auto scale the instances when the CPU of the instance is utilized to 50%.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K8S</a:t>
            </a:r>
            <a:endParaRPr lang="en-US" sz="4000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768264" y="1685436"/>
            <a:ext cx="10655472" cy="473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Deployment.yaml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Service.yaml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asg.yaml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4" y="2142637"/>
            <a:ext cx="3105583" cy="3667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80" y="3066532"/>
            <a:ext cx="4159240" cy="196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153" y="2312874"/>
            <a:ext cx="303889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EKSCTL</a:t>
            </a:r>
            <a:endParaRPr lang="en-US" sz="4000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768264" y="1968070"/>
            <a:ext cx="10655472" cy="473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EKSCTL is used for creating the EKS resources on AWS.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created in the declarative way through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yaml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the nodes is managed, we created 2 as the desired, min. 2 and max 4.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allowed the SSH access to open port 22 and pass the private key.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add an IAM role to allow the auto scaling.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8954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90717D-CB20-4004-8DD0-01756D9D039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524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Get Started with 3D</vt:lpstr>
      <vt:lpstr>AWS EKS K8S DEPLOYMENT</vt:lpstr>
      <vt:lpstr>Agenda</vt:lpstr>
      <vt:lpstr>Project Plan</vt:lpstr>
      <vt:lpstr>Ansible</vt:lpstr>
      <vt:lpstr>Jenkins</vt:lpstr>
      <vt:lpstr>Jenkins</vt:lpstr>
      <vt:lpstr>K8S</vt:lpstr>
      <vt:lpstr>K8S</vt:lpstr>
      <vt:lpstr>EKSCTL</vt:lpstr>
      <vt:lpstr>EKSCTL</vt:lpstr>
      <vt:lpstr>AWS EKS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2024-10-23T03:16:26Z</dcterms:created>
  <dcterms:modified xsi:type="dcterms:W3CDTF">2024-11-04T21:48:25Z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