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1" roundtripDataSignature="AMtx7mhTjDwDyy+QN2xOoXCWwuYdOTtJ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af7e1b2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0af7e1b21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af7e1b21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0af7e1b219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af7e1b21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0af7e1b219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af7e1b21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0af7e1b219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af7e1b2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0af7e1b219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af7e1b21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0af7e1b219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8"/>
          <p:cNvSpPr txBox="1"/>
          <p:nvPr>
            <p:ph type="ctrTitle"/>
          </p:nvPr>
        </p:nvSpPr>
        <p:spPr>
          <a:xfrm>
            <a:off x="762000" y="24003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Impact"/>
              <a:buNone/>
              <a:defRPr sz="8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" type="subTitle"/>
          </p:nvPr>
        </p:nvSpPr>
        <p:spPr>
          <a:xfrm>
            <a:off x="762000" y="354330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0" type="dt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1" type="ftr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8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 rot="5400000">
            <a:off x="3076575" y="-1647825"/>
            <a:ext cx="2914650" cy="7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0" type="dt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1" type="ftr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type="title"/>
          </p:nvPr>
        </p:nvSpPr>
        <p:spPr>
          <a:xfrm rot="5400000">
            <a:off x="-352424" y="1628775"/>
            <a:ext cx="405764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" type="body"/>
          </p:nvPr>
        </p:nvSpPr>
        <p:spPr>
          <a:xfrm rot="5400000">
            <a:off x="3619500" y="-514349"/>
            <a:ext cx="3657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0" type="dt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1" type="ftr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762000" y="514350"/>
            <a:ext cx="75438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20"/>
          <p:cNvSpPr txBox="1"/>
          <p:nvPr>
            <p:ph type="title"/>
          </p:nvPr>
        </p:nvSpPr>
        <p:spPr>
          <a:xfrm>
            <a:off x="762000" y="2457450"/>
            <a:ext cx="75438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b="0" sz="5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762000" y="371475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20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762000" y="457201"/>
            <a:ext cx="365760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21"/>
          <p:cNvSpPr txBox="1"/>
          <p:nvPr>
            <p:ph idx="2" type="body"/>
          </p:nvPr>
        </p:nvSpPr>
        <p:spPr>
          <a:xfrm>
            <a:off x="4648200" y="457201"/>
            <a:ext cx="365760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21"/>
          <p:cNvSpPr txBox="1"/>
          <p:nvPr>
            <p:ph idx="10" type="dt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1" type="ftr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758952" y="457200"/>
            <a:ext cx="365760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758952" y="996948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3" type="body"/>
          </p:nvPr>
        </p:nvSpPr>
        <p:spPr>
          <a:xfrm>
            <a:off x="4645152" y="457200"/>
            <a:ext cx="365760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2"/>
          <p:cNvSpPr txBox="1"/>
          <p:nvPr>
            <p:ph idx="4" type="body"/>
          </p:nvPr>
        </p:nvSpPr>
        <p:spPr>
          <a:xfrm>
            <a:off x="4645152" y="996948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2"/>
          <p:cNvSpPr txBox="1"/>
          <p:nvPr>
            <p:ph idx="10" type="dt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1" type="ftr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22"/>
          <p:cNvCxnSpPr/>
          <p:nvPr/>
        </p:nvCxnSpPr>
        <p:spPr>
          <a:xfrm>
            <a:off x="758952" y="937022"/>
            <a:ext cx="3657600" cy="1191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p22"/>
          <p:cNvCxnSpPr/>
          <p:nvPr/>
        </p:nvCxnSpPr>
        <p:spPr>
          <a:xfrm>
            <a:off x="4645152" y="937022"/>
            <a:ext cx="3657600" cy="1191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idx="10" type="dt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762000" y="3429000"/>
            <a:ext cx="678484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b="0"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3710866" y="342900"/>
            <a:ext cx="4594934" cy="30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5"/>
          <p:cNvSpPr txBox="1"/>
          <p:nvPr>
            <p:ph idx="2" type="body"/>
          </p:nvPr>
        </p:nvSpPr>
        <p:spPr>
          <a:xfrm>
            <a:off x="762002" y="342900"/>
            <a:ext cx="2673657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25"/>
          <p:cNvCxnSpPr/>
          <p:nvPr/>
        </p:nvCxnSpPr>
        <p:spPr>
          <a:xfrm rot="5400000">
            <a:off x="2153444" y="1885752"/>
            <a:ext cx="2857500" cy="1588"/>
          </a:xfrm>
          <a:prstGeom prst="straightConnector1">
            <a:avLst/>
          </a:prstGeom>
          <a:noFill/>
          <a:ln cap="flat" cmpd="sng" w="15875">
            <a:solidFill>
              <a:srgbClr val="97979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758952" y="3429000"/>
            <a:ext cx="678484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b="0"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/>
          <p:nvPr>
            <p:ph idx="2" type="pic"/>
          </p:nvPr>
        </p:nvSpPr>
        <p:spPr>
          <a:xfrm>
            <a:off x="777240" y="342900"/>
            <a:ext cx="7543800" cy="217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6"/>
          <p:cNvSpPr txBox="1"/>
          <p:nvPr>
            <p:ph idx="1" type="body"/>
          </p:nvPr>
        </p:nvSpPr>
        <p:spPr>
          <a:xfrm>
            <a:off x="850392" y="2628900"/>
            <a:ext cx="7391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26"/>
          <p:cNvSpPr txBox="1"/>
          <p:nvPr>
            <p:ph idx="10" type="dt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1" type="ftr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Impact"/>
              <a:buNone/>
              <a:defRPr b="0" i="0" sz="5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762000" y="514350"/>
            <a:ext cx="75438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7"/>
          <p:cNvSpPr/>
          <p:nvPr/>
        </p:nvSpPr>
        <p:spPr>
          <a:xfrm>
            <a:off x="777240" y="0"/>
            <a:ext cx="7543800" cy="285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7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5050/petclinic" TargetMode="External"/><Relationship Id="rId4" Type="http://schemas.openxmlformats.org/officeDocument/2006/relationships/hyperlink" Target="http://localhost:5050/petclini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762000" y="361951"/>
            <a:ext cx="762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DEPI Project – Pet Clinic</a:t>
            </a:r>
            <a:b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DevOps Track — GIZ1 SWD1 S3d</a:t>
            </a:r>
            <a:b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Supervised by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Mohamed Shokry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914400" y="2343151"/>
            <a:ext cx="74676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Mohamed Waleed Mohamed Abdelfattah — 21044904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Mahmoud Tarek Medany — 21026143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Esraa Shaaban — 21032361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Taqwa Elsayed Mohammed Fahmy — 21025433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Magdy Ayman Abu Bakr — 21003567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Omnia magdy abdelnaby — 21027962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>
            <a:off x="2895600" y="285749"/>
            <a:ext cx="54439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Webhooks to trigger Jenkins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685800" y="921592"/>
            <a:ext cx="7543800" cy="964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Using ngrok to expose local jenkins </a:t>
            </a:r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37032" l="8108" r="54797" t="24725"/>
          <a:stretch/>
        </p:blipFill>
        <p:spPr>
          <a:xfrm>
            <a:off x="761999" y="1809750"/>
            <a:ext cx="7577592" cy="2101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2895600" y="285749"/>
            <a:ext cx="54439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Webhooks to trigger Jenkins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685800" y="921592"/>
            <a:ext cx="7543800" cy="964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Configuring Github Webhook</a:t>
            </a:r>
            <a:endParaRPr/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b="31429" l="8412" r="54897" t="34286"/>
          <a:stretch/>
        </p:blipFill>
        <p:spPr>
          <a:xfrm>
            <a:off x="693128" y="1998986"/>
            <a:ext cx="7298348" cy="2096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/>
          <p:nvPr/>
        </p:nvSpPr>
        <p:spPr>
          <a:xfrm>
            <a:off x="2895600" y="285749"/>
            <a:ext cx="54439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Webhooks to trigger Jenkins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130500" y="730417"/>
            <a:ext cx="7543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3">
            <a:alphaModFix/>
          </a:blip>
          <a:srcRect b="25788" l="17832" r="65008" t="34747"/>
          <a:stretch/>
        </p:blipFill>
        <p:spPr>
          <a:xfrm>
            <a:off x="1283425" y="1014675"/>
            <a:ext cx="4731747" cy="33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"/>
          <p:cNvSpPr txBox="1"/>
          <p:nvPr/>
        </p:nvSpPr>
        <p:spPr>
          <a:xfrm>
            <a:off x="6090250" y="41484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Next: </a:t>
            </a:r>
            <a:r>
              <a:rPr lang="en-US" sz="1600">
                <a:solidFill>
                  <a:schemeClr val="dk1"/>
                </a:solidFill>
              </a:rPr>
              <a:t>Omnia magdy abdelnaby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/>
          <p:nvPr/>
        </p:nvSpPr>
        <p:spPr>
          <a:xfrm>
            <a:off x="2895600" y="285749"/>
            <a:ext cx="60816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and Test stages in Jenkins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685800" y="921592"/>
            <a:ext cx="7543800" cy="3555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Environment</a:t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IMG_NAME=’petclinic-tomcat:latest’ DOCKER_HUB_USR=’mohamedwaleed77’ DOCKER_REPO_NAME=’mohamedwaleed77/depi_petclinic:latest’ DOCKER_HUB_TOKEN=credentials(’dockerhub’)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900"/>
              <a:t>added the variables to avoid repetitions and make the script more readable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/>
          <p:nvPr/>
        </p:nvSpPr>
        <p:spPr>
          <a:xfrm>
            <a:off x="2895600" y="285749"/>
            <a:ext cx="60816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and Test stages in Jenkins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1"/>
          <p:cNvSpPr txBox="1"/>
          <p:nvPr>
            <p:ph idx="1" type="body"/>
          </p:nvPr>
        </p:nvSpPr>
        <p:spPr>
          <a:xfrm>
            <a:off x="216200" y="921600"/>
            <a:ext cx="8622900" cy="3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Build Stage</a:t>
            </a:r>
            <a:endParaRPr b="1"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stage(’Build’) { </a:t>
            </a:r>
            <a:endParaRPr sz="18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      steps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	sh ’./autobuild.sh’ </a:t>
            </a:r>
            <a:endParaRPr sz="1200"/>
          </a:p>
          <a:p>
            <a:pPr indent="457200" lvl="0" marL="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sh "echo  ${DOCKER_HUB_TOKEN} | docker login -u ${DOCKER_HUB_USR} --password-stdin" </a:t>
            </a:r>
            <a:endParaRPr sz="1200"/>
          </a:p>
          <a:p>
            <a:pPr indent="457200" lvl="0" marL="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sh "docker tag ${IMG_NAME} ${DOCKER_REPO_NAME}" </a:t>
            </a:r>
            <a:endParaRPr sz="1200"/>
          </a:p>
          <a:p>
            <a:pPr indent="457200" lvl="0" marL="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sh ’docker push ${DOCKER_REPO_NAME}’ </a:t>
            </a:r>
            <a:endParaRPr sz="12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	}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}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used the pre-written shell script to build the image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/>
          <p:nvPr/>
        </p:nvSpPr>
        <p:spPr>
          <a:xfrm>
            <a:off x="2895600" y="285749"/>
            <a:ext cx="60816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and Test stages in Jenkins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2"/>
          <p:cNvSpPr txBox="1"/>
          <p:nvPr>
            <p:ph idx="1" type="body"/>
          </p:nvPr>
        </p:nvSpPr>
        <p:spPr>
          <a:xfrm>
            <a:off x="685800" y="921592"/>
            <a:ext cx="8153400" cy="378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Testing Stage </a:t>
            </a:r>
            <a:endParaRPr b="1" sz="3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stage(’Testing’) { </a:t>
            </a:r>
            <a:endParaRPr sz="18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       steps {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	sh ’docker compose up -d &amp;&amp; sleep 60’ 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	dir("test_scripts") { 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		sh ’./tests.sh’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	}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} </a:t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running the image and adding 60 seconds for manual testing if wanted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used pre-written shell script to test the image 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>
            <a:off x="2895600" y="285749"/>
            <a:ext cx="60816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and Test stages in Jenkins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667600" y="801899"/>
            <a:ext cx="8024100" cy="3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200"/>
              <a:t>At the end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ct val="100000"/>
              <a:buNone/>
            </a:pPr>
            <a:r>
              <a:rPr lang="en-US" sz="1800"/>
              <a:t>post {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ct val="100000"/>
              <a:buNone/>
            </a:pPr>
            <a:r>
              <a:rPr lang="en-US" sz="1800"/>
              <a:t>	success { . . . }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ct val="100000"/>
              <a:buNone/>
            </a:pPr>
            <a:r>
              <a:rPr lang="en-US" sz="1800"/>
              <a:t>	failure { . . . }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ct val="100000"/>
              <a:buNone/>
            </a:pPr>
            <a:r>
              <a:rPr lang="en-US" sz="1800"/>
              <a:t>	always{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ct val="100000"/>
              <a:buNone/>
            </a:pPr>
            <a:r>
              <a:rPr lang="en-US" sz="1800"/>
              <a:t>		script{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ct val="100000"/>
              <a:buNone/>
            </a:pPr>
            <a:r>
              <a:rPr lang="en-US" sz="1800"/>
              <a:t>		</a:t>
            </a:r>
            <a:r>
              <a:rPr lang="en-US" sz="1600"/>
              <a:t>sh ’docker compose down’ </a:t>
            </a:r>
            <a:endParaRPr sz="1600"/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SzPct val="112500"/>
              <a:buNone/>
            </a:pPr>
            <a:r>
              <a:rPr lang="en-US" sz="1600"/>
              <a:t>sh ’rm -rf target &amp;&amp; sudo rm –rf savedata_mw’ 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ct val="100000"/>
              <a:buNone/>
            </a:pPr>
            <a:r>
              <a:rPr lang="en-US" sz="1800"/>
              <a:t>	         }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ct val="100000"/>
              <a:buNone/>
            </a:pPr>
            <a:r>
              <a:rPr lang="en-US" sz="1800"/>
              <a:t>	}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ct val="100000"/>
              <a:buNone/>
            </a:pPr>
            <a:r>
              <a:rPr lang="en-US" sz="1800"/>
              <a:t> }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ct val="100000"/>
              <a:buNone/>
            </a:pPr>
            <a:r>
              <a:rPr lang="en-US" sz="1800"/>
              <a:t>removing savedata_mw required sudo permissions to remove it as to the system, the directory owner is systemd-coredump. not Jenkins user.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ct val="100000"/>
              <a:buNone/>
            </a:pPr>
            <a:r>
              <a:rPr lang="en-US" sz="1800"/>
              <a:t>always means to run this script regarding if the pipeline failed or </a:t>
            </a:r>
            <a:r>
              <a:rPr lang="en-US" sz="1800"/>
              <a:t>succeeded</a:t>
            </a:r>
            <a:r>
              <a:rPr lang="en-US" sz="1800"/>
              <a:t> 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13"/>
          <p:cNvSpPr txBox="1"/>
          <p:nvPr/>
        </p:nvSpPr>
        <p:spPr>
          <a:xfrm>
            <a:off x="6071175" y="40938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Next: Esraa Shaaban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/>
          <p:nvPr/>
        </p:nvSpPr>
        <p:spPr>
          <a:xfrm>
            <a:off x="5105400" y="266698"/>
            <a:ext cx="31743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AWS &amp; Ansible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685800" y="921592"/>
            <a:ext cx="8153400" cy="378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Overview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The playbook is designed to automate the deployment of a Docker container for the </a:t>
            </a:r>
            <a:r>
              <a:rPr b="1" lang="en-US" sz="2000"/>
              <a:t>DEPI Pet Clinic</a:t>
            </a:r>
            <a:r>
              <a:rPr lang="en-US" sz="2000"/>
              <a:t> application.</a:t>
            </a:r>
            <a:br>
              <a:rPr lang="en-US" sz="3200"/>
            </a:b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af7e1b219_0_11"/>
          <p:cNvSpPr/>
          <p:nvPr/>
        </p:nvSpPr>
        <p:spPr>
          <a:xfrm>
            <a:off x="5105400" y="266698"/>
            <a:ext cx="3174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AWS &amp; Ansible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g30af7e1b219_0_11"/>
          <p:cNvSpPr txBox="1"/>
          <p:nvPr>
            <p:ph idx="1" type="body"/>
          </p:nvPr>
        </p:nvSpPr>
        <p:spPr>
          <a:xfrm>
            <a:off x="685800" y="921592"/>
            <a:ext cx="8153400" cy="3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3200"/>
              <a:t> Infrastructure Setup</a:t>
            </a:r>
            <a:endParaRPr b="1" sz="3200"/>
          </a:p>
          <a:p>
            <a:pPr indent="-431800" lvl="0" marL="457200" rtl="0" algn="l">
              <a:spcBef>
                <a:spcPts val="480"/>
              </a:spcBef>
              <a:spcAft>
                <a:spcPts val="0"/>
              </a:spcAft>
              <a:buSzPts val="3200"/>
              <a:buChar char="•"/>
            </a:pPr>
            <a:r>
              <a:rPr b="1" lang="en-US" sz="3200"/>
              <a:t> EC2 Instance Configuration</a:t>
            </a:r>
            <a:endParaRPr b="1"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 sz="3200"/>
              <a:t>Security Group Configuration</a:t>
            </a:r>
            <a:endParaRPr b="1"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 sz="3200"/>
              <a:t>Inventory Configuration</a:t>
            </a:r>
            <a:endParaRPr b="1"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 sz="3200"/>
              <a:t>Ansible Playbook</a:t>
            </a:r>
            <a:endParaRPr b="1"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af7e1b219_0_21"/>
          <p:cNvSpPr/>
          <p:nvPr/>
        </p:nvSpPr>
        <p:spPr>
          <a:xfrm>
            <a:off x="5105400" y="266698"/>
            <a:ext cx="3174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AWS &amp; Ansible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g30af7e1b219_0_21"/>
          <p:cNvSpPr txBox="1"/>
          <p:nvPr>
            <p:ph idx="1" type="body"/>
          </p:nvPr>
        </p:nvSpPr>
        <p:spPr>
          <a:xfrm>
            <a:off x="685800" y="921592"/>
            <a:ext cx="8153400" cy="3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ct val="75000"/>
              <a:buNone/>
            </a:pPr>
            <a:r>
              <a:rPr b="1" lang="en-US" sz="3200"/>
              <a:t>Playbook Breakdown</a:t>
            </a:r>
            <a:endParaRPr b="1"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ct val="75000"/>
              <a:buNone/>
            </a:pPr>
            <a:r>
              <a:rPr b="1" lang="en-US" sz="3200"/>
              <a:t> • Update apt cache</a:t>
            </a:r>
            <a:endParaRPr b="1"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ct val="75000"/>
              <a:buNone/>
            </a:pPr>
            <a:r>
              <a:rPr b="1" lang="en-US" sz="3200"/>
              <a:t> • Install Docker dependencies</a:t>
            </a:r>
            <a:endParaRPr b="1"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ct val="75000"/>
              <a:buNone/>
            </a:pPr>
            <a:r>
              <a:rPr b="1" lang="en-US" sz="3200"/>
              <a:t> • Install Python3 and venv</a:t>
            </a:r>
            <a:endParaRPr b="1"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ct val="75000"/>
              <a:buNone/>
            </a:pPr>
            <a:r>
              <a:rPr b="1" lang="en-US" sz="3200"/>
              <a:t> • Create a Python virtual environment</a:t>
            </a:r>
            <a:endParaRPr b="1"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ct val="75000"/>
              <a:buNone/>
            </a:pPr>
            <a:r>
              <a:rPr b="1" lang="en-US" sz="3200"/>
              <a:t>• Install Docker SDK for Python</a:t>
            </a:r>
            <a:endParaRPr b="1"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ct val="75000"/>
              <a:buNone/>
            </a:pPr>
            <a:r>
              <a:rPr b="1" lang="en-US" sz="3200"/>
              <a:t>• Download Docker installation script</a:t>
            </a:r>
            <a:endParaRPr b="1"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ct val="75000"/>
              <a:buNone/>
            </a:pPr>
            <a:r>
              <a:rPr b="1" lang="en-US" sz="3200"/>
              <a:t>• Run Docker installation script</a:t>
            </a:r>
            <a:endParaRPr b="1"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ct val="75000"/>
              <a:buNone/>
            </a:pPr>
            <a:r>
              <a:rPr b="1" lang="en-US" sz="3200"/>
              <a:t>• Ensure Docker is running</a:t>
            </a:r>
            <a:endParaRPr b="1"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ct val="75000"/>
              <a:buNone/>
            </a:pPr>
            <a:r>
              <a:rPr b="1" lang="en-US" sz="3200"/>
              <a:t>• Pull the Docker image</a:t>
            </a:r>
            <a:endParaRPr b="1"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ct val="75000"/>
              <a:buNone/>
            </a:pPr>
            <a:r>
              <a:rPr b="1" lang="en-US" sz="3200"/>
              <a:t>• Stop and remove existing container</a:t>
            </a:r>
            <a:endParaRPr b="1"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ct val="75000"/>
              <a:buNone/>
            </a:pPr>
            <a:r>
              <a:rPr b="1" lang="en-US" sz="3200"/>
              <a:t>• Run the new Docker container</a:t>
            </a:r>
            <a:endParaRPr b="1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62000" y="514350"/>
            <a:ext cx="83820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Dockerizing the Application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Testing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Webhooks to Trigger Jenkins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Jenkins Build and Test Stages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AWS &amp; Ansible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Jenkins Refinement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477000" y="273549"/>
            <a:ext cx="1828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af7e1b219_0_27"/>
          <p:cNvSpPr/>
          <p:nvPr/>
        </p:nvSpPr>
        <p:spPr>
          <a:xfrm>
            <a:off x="5105400" y="266698"/>
            <a:ext cx="3174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AWS &amp; Ansible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g30af7e1b219_0_27"/>
          <p:cNvSpPr txBox="1"/>
          <p:nvPr>
            <p:ph idx="1" type="body"/>
          </p:nvPr>
        </p:nvSpPr>
        <p:spPr>
          <a:xfrm>
            <a:off x="685800" y="921592"/>
            <a:ext cx="8153400" cy="37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3200"/>
              <a:t>Deployment Steps</a:t>
            </a:r>
            <a:endParaRPr b="1"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3200"/>
              <a:t> • </a:t>
            </a:r>
            <a:r>
              <a:rPr b="1" lang="en-US" sz="3200"/>
              <a:t>Prepare the Environment</a:t>
            </a:r>
            <a:endParaRPr b="1"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3200"/>
              <a:t> • </a:t>
            </a:r>
            <a:r>
              <a:rPr b="1" lang="en-US" sz="3200"/>
              <a:t>Run the Playbook</a:t>
            </a:r>
            <a:endParaRPr b="1"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 sz="3200"/>
              <a:t> • Accessing the Application</a:t>
            </a:r>
            <a:endParaRPr b="1" sz="32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3200"/>
          </a:p>
        </p:txBody>
      </p:sp>
      <p:sp>
        <p:nvSpPr>
          <p:cNvPr id="217" name="Google Shape;217;g30af7e1b219_0_27"/>
          <p:cNvSpPr txBox="1"/>
          <p:nvPr/>
        </p:nvSpPr>
        <p:spPr>
          <a:xfrm>
            <a:off x="5453025" y="41603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Next: Mohamed Waleed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/>
          <p:nvPr/>
        </p:nvSpPr>
        <p:spPr>
          <a:xfrm>
            <a:off x="5105400" y="266698"/>
            <a:ext cx="38395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Jenkins Refinement</a:t>
            </a:r>
            <a:endParaRPr/>
          </a:p>
        </p:txBody>
      </p:sp>
      <p:sp>
        <p:nvSpPr>
          <p:cNvPr id="223" name="Google Shape;223;p16"/>
          <p:cNvSpPr txBox="1"/>
          <p:nvPr>
            <p:ph idx="1" type="body"/>
          </p:nvPr>
        </p:nvSpPr>
        <p:spPr>
          <a:xfrm>
            <a:off x="685800" y="921592"/>
            <a:ext cx="8153400" cy="378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Key changes: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Instead of using Webhooks we used poll SCM which is less efficient but more simple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Set Up Notifications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Integrated all pipeline scripts to make one final script.</a:t>
            </a:r>
            <a:endParaRPr/>
          </a:p>
          <a:p>
            <a:pPr indent="-121920" lvl="0" marL="27432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 txBox="1"/>
          <p:nvPr/>
        </p:nvSpPr>
        <p:spPr>
          <a:xfrm>
            <a:off x="600850" y="4905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This part completed by Magdy Ayman Abu Bakr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3719245" y="981746"/>
            <a:ext cx="4967555" cy="2428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-US" sz="1600"/>
              <a:t>Step 1</a:t>
            </a:r>
            <a:r>
              <a:rPr lang="en-US" sz="1600"/>
              <a:t>: Jenkins triggers on code commit.</a:t>
            </a:r>
            <a:endParaRPr/>
          </a:p>
          <a:p>
            <a:pPr indent="-274320" lvl="0" marL="27432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b="1" lang="en-US" sz="1600"/>
              <a:t>Step 2</a:t>
            </a:r>
            <a:r>
              <a:rPr lang="en-US" sz="1600"/>
              <a:t>: Jenkins pulls the latest code and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builds the Docker image.</a:t>
            </a:r>
            <a:endParaRPr/>
          </a:p>
          <a:p>
            <a:pPr indent="-274320" lvl="0" marL="27432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b="1" lang="en-US" sz="1600"/>
              <a:t>Step 3</a:t>
            </a:r>
            <a:r>
              <a:rPr lang="en-US" sz="1600"/>
              <a:t>: Automated unit tests are run.</a:t>
            </a:r>
            <a:endParaRPr/>
          </a:p>
          <a:p>
            <a:pPr indent="-274320" lvl="0" marL="27432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b="1" lang="en-US" sz="1600"/>
              <a:t>Step 4</a:t>
            </a:r>
            <a:r>
              <a:rPr lang="en-US" sz="1600"/>
              <a:t>: Docker image is pushed to Docker Hub </a:t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	or a private registry.</a:t>
            </a:r>
            <a:endParaRPr/>
          </a:p>
          <a:p>
            <a:pPr indent="-274320" lvl="0" marL="27432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b="1" lang="en-US" sz="1600"/>
              <a:t>Step 5</a:t>
            </a:r>
            <a:r>
              <a:rPr lang="en-US" sz="1600"/>
              <a:t>: Ansible deploys the app to the cloud or a server.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4267200" y="281284"/>
            <a:ext cx="403280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 Workflow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38150"/>
            <a:ext cx="3352800" cy="4073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2895600" y="285750"/>
            <a:ext cx="54170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Dockerizing the Application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950" y="932075"/>
            <a:ext cx="7085799" cy="36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5715000" y="285749"/>
            <a:ext cx="2621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 written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762000" y="514350"/>
            <a:ext cx="75438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Dockerfile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docker-compose.yml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autobuild.sh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453025" y="41603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Next: </a:t>
            </a:r>
            <a:r>
              <a:rPr lang="en-US" sz="1600">
                <a:solidFill>
                  <a:schemeClr val="dk1"/>
                </a:solidFill>
              </a:rPr>
              <a:t>Mahmoud Tarek Meda</a:t>
            </a:r>
            <a:r>
              <a:rPr lang="en-US" sz="1600">
                <a:solidFill>
                  <a:schemeClr val="dk1"/>
                </a:solidFill>
              </a:rPr>
              <a:t>n</a:t>
            </a:r>
            <a:r>
              <a:rPr lang="en-US" sz="1600">
                <a:solidFill>
                  <a:schemeClr val="dk1"/>
                </a:solidFill>
              </a:rPr>
              <a:t>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/>
          <p:nvPr/>
        </p:nvSpPr>
        <p:spPr>
          <a:xfrm>
            <a:off x="6781800" y="285749"/>
            <a:ext cx="15374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685800" y="1047750"/>
            <a:ext cx="7543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To make it easier for Jenkins team to test the application behaviour the following scripts are written: 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isOn.py: </a:t>
            </a:r>
            <a:r>
              <a:rPr lang="en-US"/>
              <a:t>Testing if application is deployed 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database.py: </a:t>
            </a:r>
            <a:r>
              <a:rPr lang="en-US"/>
              <a:t>Testing database by adding record, checking if it exists, removing it.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tests.sh: </a:t>
            </a:r>
            <a:r>
              <a:rPr lang="en-US"/>
              <a:t>install dependencies for previous python scripts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   and run them.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af7e1b219_0_38"/>
          <p:cNvSpPr/>
          <p:nvPr/>
        </p:nvSpPr>
        <p:spPr>
          <a:xfrm>
            <a:off x="6781800" y="285749"/>
            <a:ext cx="1537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g30af7e1b219_0_38"/>
          <p:cNvSpPr txBox="1"/>
          <p:nvPr>
            <p:ph idx="1" type="body"/>
          </p:nvPr>
        </p:nvSpPr>
        <p:spPr>
          <a:xfrm>
            <a:off x="685800" y="1047750"/>
            <a:ext cx="7543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isOn.py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code checks if the web application at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http://localhost:5050/petclinic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accessible and prints its HTTP status code to the console. If the web service is running and responds correctly, it will output something like "The website</a:t>
            </a:r>
            <a:r>
              <a:rPr lang="en-US" sz="11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http://localhost:5050/petclinic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online with status code: 200". If the service is down returns traceback error to stop the pipeline.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af7e1b219_0_45"/>
          <p:cNvSpPr/>
          <p:nvPr/>
        </p:nvSpPr>
        <p:spPr>
          <a:xfrm>
            <a:off x="6781800" y="285749"/>
            <a:ext cx="1537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30af7e1b219_0_45"/>
          <p:cNvSpPr txBox="1"/>
          <p:nvPr>
            <p:ph idx="1" type="body"/>
          </p:nvPr>
        </p:nvSpPr>
        <p:spPr>
          <a:xfrm>
            <a:off x="648050" y="984025"/>
            <a:ext cx="75438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/>
              <a:t>database.py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script performs the following sequence of actions: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Submits a form to a local web application.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Connects to a MySQL database and checks if an entry with the specified first and last name exists in the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owners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entry exists, it deletes it from the database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af7e1b219_0_52"/>
          <p:cNvSpPr/>
          <p:nvPr/>
        </p:nvSpPr>
        <p:spPr>
          <a:xfrm>
            <a:off x="6781800" y="285749"/>
            <a:ext cx="1537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g30af7e1b219_0_52"/>
          <p:cNvSpPr txBox="1"/>
          <p:nvPr>
            <p:ph idx="1" type="body"/>
          </p:nvPr>
        </p:nvSpPr>
        <p:spPr>
          <a:xfrm>
            <a:off x="648050" y="984025"/>
            <a:ext cx="7543800" cy="3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/>
              <a:t>tests.sh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shell script automates the following processes: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Installs Python and the necessary Python packages.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Executes two Python scripts while checking for any errors in their execution.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Stops execution if any errors occur and prints appropriate messages.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was made to ease the testing stage in the pipeline script in jenkins</a:t>
            </a:r>
            <a:endParaRPr/>
          </a:p>
        </p:txBody>
      </p:sp>
      <p:sp>
        <p:nvSpPr>
          <p:cNvPr id="145" name="Google Shape;145;g30af7e1b219_0_52"/>
          <p:cNvSpPr txBox="1"/>
          <p:nvPr/>
        </p:nvSpPr>
        <p:spPr>
          <a:xfrm>
            <a:off x="5844475" y="41876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Next: Taqwa Elsayed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2024-10-13T20:24:22Z</dcterms:created>
  <dc:creator>mohamed</dc:creator>
</cp:coreProperties>
</file>