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Gelasio" panose="020B0604020202020204" charset="0"/>
      <p:regular r:id="rId8"/>
    </p:embeddedFont>
    <p:embeddedFont>
      <p:font typeface="Gelasio Semi Bold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6569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740098"/>
            <a:ext cx="7415927" cy="31939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350"/>
              </a:lnSpc>
              <a:buNone/>
            </a:pPr>
            <a:r>
              <a:rPr lang="en-US" sz="67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Bake House: Your Online Bakery Delight</a:t>
            </a:r>
            <a:endParaRPr lang="en-US" sz="6700" dirty="0"/>
          </a:p>
        </p:txBody>
      </p:sp>
      <p:sp>
        <p:nvSpPr>
          <p:cNvPr id="4" name="Text 1"/>
          <p:cNvSpPr/>
          <p:nvPr/>
        </p:nvSpPr>
        <p:spPr>
          <a:xfrm>
            <a:off x="864037" y="5304353"/>
            <a:ext cx="74159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Bake House offers a comprehensive e-commerce bakery experience. We combine tradition and modernity to meet customers' needs with ease and convenience.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06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9477" y="630912"/>
            <a:ext cx="5736550" cy="716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5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Website Objectives</a:t>
            </a:r>
            <a:endParaRPr lang="en-US" sz="4500" dirty="0"/>
          </a:p>
        </p:txBody>
      </p:sp>
      <p:sp>
        <p:nvSpPr>
          <p:cNvPr id="4" name="Shape 1"/>
          <p:cNvSpPr/>
          <p:nvPr/>
        </p:nvSpPr>
        <p:spPr>
          <a:xfrm>
            <a:off x="6289477" y="1950125"/>
            <a:ext cx="516255" cy="516255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5" name="Text 2"/>
          <p:cNvSpPr/>
          <p:nvPr/>
        </p:nvSpPr>
        <p:spPr>
          <a:xfrm>
            <a:off x="6466403" y="2036088"/>
            <a:ext cx="162401" cy="344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700" dirty="0"/>
          </a:p>
        </p:txBody>
      </p:sp>
      <p:sp>
        <p:nvSpPr>
          <p:cNvPr id="6" name="Text 3"/>
          <p:cNvSpPr/>
          <p:nvPr/>
        </p:nvSpPr>
        <p:spPr>
          <a:xfrm>
            <a:off x="7035165" y="1950125"/>
            <a:ext cx="2868216" cy="3584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Showcase Products</a:t>
            </a:r>
            <a:endParaRPr lang="en-US" sz="2250" dirty="0"/>
          </a:p>
        </p:txBody>
      </p:sp>
      <p:sp>
        <p:nvSpPr>
          <p:cNvPr id="7" name="Text 4"/>
          <p:cNvSpPr/>
          <p:nvPr/>
        </p:nvSpPr>
        <p:spPr>
          <a:xfrm>
            <a:off x="7035165" y="2446258"/>
            <a:ext cx="6792158" cy="367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Display bakery's product range in a visually appealing way.</a:t>
            </a:r>
            <a:endParaRPr lang="en-US" sz="1800" dirty="0"/>
          </a:p>
        </p:txBody>
      </p:sp>
      <p:sp>
        <p:nvSpPr>
          <p:cNvPr id="8" name="Shape 5"/>
          <p:cNvSpPr/>
          <p:nvPr/>
        </p:nvSpPr>
        <p:spPr>
          <a:xfrm>
            <a:off x="6289477" y="3300889"/>
            <a:ext cx="516255" cy="516255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9" name="Text 6"/>
          <p:cNvSpPr/>
          <p:nvPr/>
        </p:nvSpPr>
        <p:spPr>
          <a:xfrm>
            <a:off x="6443305" y="3386852"/>
            <a:ext cx="208598" cy="344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700" dirty="0"/>
          </a:p>
        </p:txBody>
      </p:sp>
      <p:sp>
        <p:nvSpPr>
          <p:cNvPr id="10" name="Text 7"/>
          <p:cNvSpPr/>
          <p:nvPr/>
        </p:nvSpPr>
        <p:spPr>
          <a:xfrm>
            <a:off x="7035165" y="3300889"/>
            <a:ext cx="2911912" cy="3584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Provide Information</a:t>
            </a:r>
            <a:endParaRPr lang="en-US" sz="2250" dirty="0"/>
          </a:p>
        </p:txBody>
      </p:sp>
      <p:sp>
        <p:nvSpPr>
          <p:cNvPr id="11" name="Text 8"/>
          <p:cNvSpPr/>
          <p:nvPr/>
        </p:nvSpPr>
        <p:spPr>
          <a:xfrm>
            <a:off x="7035165" y="3797022"/>
            <a:ext cx="6792158" cy="7341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Offer comprehensive details about products, including prices and ingredients.</a:t>
            </a:r>
            <a:endParaRPr lang="en-US" sz="1800" dirty="0"/>
          </a:p>
        </p:txBody>
      </p:sp>
      <p:sp>
        <p:nvSpPr>
          <p:cNvPr id="12" name="Shape 9"/>
          <p:cNvSpPr/>
          <p:nvPr/>
        </p:nvSpPr>
        <p:spPr>
          <a:xfrm>
            <a:off x="6289477" y="5018723"/>
            <a:ext cx="516255" cy="516255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3" name="Text 10"/>
          <p:cNvSpPr/>
          <p:nvPr/>
        </p:nvSpPr>
        <p:spPr>
          <a:xfrm>
            <a:off x="6443901" y="5104686"/>
            <a:ext cx="207407" cy="344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700" dirty="0"/>
          </a:p>
        </p:txBody>
      </p:sp>
      <p:sp>
        <p:nvSpPr>
          <p:cNvPr id="14" name="Text 11"/>
          <p:cNvSpPr/>
          <p:nvPr/>
        </p:nvSpPr>
        <p:spPr>
          <a:xfrm>
            <a:off x="7035165" y="5018723"/>
            <a:ext cx="4048244" cy="3584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Improve Customer Outreach</a:t>
            </a:r>
            <a:endParaRPr lang="en-US" sz="2250" dirty="0"/>
          </a:p>
        </p:txBody>
      </p:sp>
      <p:sp>
        <p:nvSpPr>
          <p:cNvPr id="15" name="Text 12"/>
          <p:cNvSpPr/>
          <p:nvPr/>
        </p:nvSpPr>
        <p:spPr>
          <a:xfrm>
            <a:off x="7035165" y="5514856"/>
            <a:ext cx="6792158" cy="7341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Enable reservations and pre-orders to enhance customer convenience.</a:t>
            </a:r>
            <a:endParaRPr lang="en-US" sz="1800" dirty="0"/>
          </a:p>
        </p:txBody>
      </p:sp>
      <p:sp>
        <p:nvSpPr>
          <p:cNvPr id="16" name="Shape 13"/>
          <p:cNvSpPr/>
          <p:nvPr/>
        </p:nvSpPr>
        <p:spPr>
          <a:xfrm>
            <a:off x="6289477" y="6736556"/>
            <a:ext cx="516255" cy="516255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7" name="Text 14"/>
          <p:cNvSpPr/>
          <p:nvPr/>
        </p:nvSpPr>
        <p:spPr>
          <a:xfrm>
            <a:off x="6440210" y="6822519"/>
            <a:ext cx="214670" cy="344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4</a:t>
            </a:r>
            <a:endParaRPr lang="en-US" sz="2700" dirty="0"/>
          </a:p>
        </p:txBody>
      </p:sp>
      <p:sp>
        <p:nvSpPr>
          <p:cNvPr id="18" name="Text 15"/>
          <p:cNvSpPr/>
          <p:nvPr/>
        </p:nvSpPr>
        <p:spPr>
          <a:xfrm>
            <a:off x="7035165" y="6736556"/>
            <a:ext cx="3334345" cy="3584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User-Friendly Interface</a:t>
            </a:r>
            <a:endParaRPr lang="en-US" sz="2250" dirty="0"/>
          </a:p>
        </p:txBody>
      </p:sp>
      <p:sp>
        <p:nvSpPr>
          <p:cNvPr id="19" name="Text 16"/>
          <p:cNvSpPr/>
          <p:nvPr/>
        </p:nvSpPr>
        <p:spPr>
          <a:xfrm>
            <a:off x="7035165" y="7232690"/>
            <a:ext cx="6792158" cy="367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Deliver an easy-to-use interface catering to all age groups.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3795355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Technologies Used</a:t>
            </a:r>
            <a:endParaRPr lang="en-US" sz="48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37" y="4937165"/>
            <a:ext cx="617220" cy="61722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64037" y="5801201"/>
            <a:ext cx="294786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HTML</a:t>
            </a:r>
            <a:endParaRPr lang="en-US" sz="2400" dirty="0"/>
          </a:p>
        </p:txBody>
      </p:sp>
      <p:sp>
        <p:nvSpPr>
          <p:cNvPr id="6" name="Text 2"/>
          <p:cNvSpPr/>
          <p:nvPr/>
        </p:nvSpPr>
        <p:spPr>
          <a:xfrm>
            <a:off x="864037" y="6335078"/>
            <a:ext cx="294786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Structures the basic layout and defines elements of the website.</a:t>
            </a:r>
            <a:endParaRPr lang="en-US" sz="19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2189" y="4937165"/>
            <a:ext cx="617220" cy="61722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182189" y="5801201"/>
            <a:ext cx="294786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SASS</a:t>
            </a:r>
            <a:endParaRPr lang="en-US" sz="2400" dirty="0"/>
          </a:p>
        </p:txBody>
      </p:sp>
      <p:sp>
        <p:nvSpPr>
          <p:cNvPr id="9" name="Text 4"/>
          <p:cNvSpPr/>
          <p:nvPr/>
        </p:nvSpPr>
        <p:spPr>
          <a:xfrm>
            <a:off x="4182189" y="6335078"/>
            <a:ext cx="294786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Enhances styling management and speeds up development process.</a:t>
            </a:r>
            <a:endParaRPr lang="en-US" sz="19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0342" y="4937165"/>
            <a:ext cx="617220" cy="617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00342" y="5801201"/>
            <a:ext cx="294786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TypeScript</a:t>
            </a:r>
            <a:endParaRPr lang="en-US" sz="2400" dirty="0"/>
          </a:p>
        </p:txBody>
      </p:sp>
      <p:sp>
        <p:nvSpPr>
          <p:cNvPr id="12" name="Text 6"/>
          <p:cNvSpPr/>
          <p:nvPr/>
        </p:nvSpPr>
        <p:spPr>
          <a:xfrm>
            <a:off x="7500342" y="6335078"/>
            <a:ext cx="294786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Adds interactivity and improves user engagement on the site.</a:t>
            </a:r>
            <a:endParaRPr lang="en-US" sz="19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18495" y="4937165"/>
            <a:ext cx="617220" cy="61722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818495" y="5801201"/>
            <a:ext cx="294786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Angular</a:t>
            </a:r>
            <a:endParaRPr lang="en-US" sz="2400" dirty="0"/>
          </a:p>
        </p:txBody>
      </p:sp>
      <p:sp>
        <p:nvSpPr>
          <p:cNvPr id="15" name="Text 8"/>
          <p:cNvSpPr/>
          <p:nvPr/>
        </p:nvSpPr>
        <p:spPr>
          <a:xfrm>
            <a:off x="10818495" y="6335078"/>
            <a:ext cx="294786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Creates a dynamic single-page application experience.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18039" y="574834"/>
            <a:ext cx="5226725" cy="6532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1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Key Pages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6520101" y="1541621"/>
            <a:ext cx="22860" cy="6113026"/>
          </a:xfrm>
          <a:prstGeom prst="roundRect">
            <a:avLst>
              <a:gd name="adj" fmla="val 137186"/>
            </a:avLst>
          </a:prstGeom>
          <a:solidFill>
            <a:srgbClr val="D4CEC3"/>
          </a:solidFill>
          <a:ln/>
        </p:spPr>
      </p:sp>
      <p:sp>
        <p:nvSpPr>
          <p:cNvPr id="5" name="Shape 2"/>
          <p:cNvSpPr/>
          <p:nvPr/>
        </p:nvSpPr>
        <p:spPr>
          <a:xfrm>
            <a:off x="6743819" y="2000488"/>
            <a:ext cx="731639" cy="22860"/>
          </a:xfrm>
          <a:prstGeom prst="roundRect">
            <a:avLst>
              <a:gd name="adj" fmla="val 137186"/>
            </a:avLst>
          </a:prstGeom>
          <a:solidFill>
            <a:srgbClr val="D4CEC3"/>
          </a:solidFill>
          <a:ln/>
        </p:spPr>
      </p:sp>
      <p:sp>
        <p:nvSpPr>
          <p:cNvPr id="6" name="Shape 3"/>
          <p:cNvSpPr/>
          <p:nvPr/>
        </p:nvSpPr>
        <p:spPr>
          <a:xfrm>
            <a:off x="6296382" y="1776770"/>
            <a:ext cx="470297" cy="470297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7" name="Text 4"/>
          <p:cNvSpPr/>
          <p:nvPr/>
        </p:nvSpPr>
        <p:spPr>
          <a:xfrm>
            <a:off x="6457593" y="1855113"/>
            <a:ext cx="147876" cy="3136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5"/>
          <p:cNvSpPr/>
          <p:nvPr/>
        </p:nvSpPr>
        <p:spPr>
          <a:xfrm>
            <a:off x="7681317" y="1750576"/>
            <a:ext cx="2613303" cy="326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Login Page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7681317" y="2202537"/>
            <a:ext cx="6217444" cy="6688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Features a simple design with warm colors, aligning with the bakery's brand identity.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6743819" y="3748207"/>
            <a:ext cx="731639" cy="22860"/>
          </a:xfrm>
          <a:prstGeom prst="roundRect">
            <a:avLst>
              <a:gd name="adj" fmla="val 137186"/>
            </a:avLst>
          </a:prstGeom>
          <a:solidFill>
            <a:srgbClr val="D4CEC3"/>
          </a:solidFill>
          <a:ln/>
        </p:spPr>
      </p:sp>
      <p:sp>
        <p:nvSpPr>
          <p:cNvPr id="11" name="Shape 8"/>
          <p:cNvSpPr/>
          <p:nvPr/>
        </p:nvSpPr>
        <p:spPr>
          <a:xfrm>
            <a:off x="6296382" y="3524488"/>
            <a:ext cx="470297" cy="470297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12" name="Text 9"/>
          <p:cNvSpPr/>
          <p:nvPr/>
        </p:nvSpPr>
        <p:spPr>
          <a:xfrm>
            <a:off x="6436519" y="3602831"/>
            <a:ext cx="190024" cy="3136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0"/>
          <p:cNvSpPr/>
          <p:nvPr/>
        </p:nvSpPr>
        <p:spPr>
          <a:xfrm>
            <a:off x="7681317" y="3498294"/>
            <a:ext cx="2613303" cy="326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Home Page</a:t>
            </a:r>
            <a:endParaRPr lang="en-US" sz="2050" dirty="0"/>
          </a:p>
        </p:txBody>
      </p:sp>
      <p:sp>
        <p:nvSpPr>
          <p:cNvPr id="14" name="Text 11"/>
          <p:cNvSpPr/>
          <p:nvPr/>
        </p:nvSpPr>
        <p:spPr>
          <a:xfrm>
            <a:off x="7681317" y="3950256"/>
            <a:ext cx="6217444" cy="6688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Welcomes users with popular product images and navigation buttons.</a:t>
            </a:r>
            <a:endParaRPr lang="en-US" sz="1600" dirty="0"/>
          </a:p>
        </p:txBody>
      </p:sp>
      <p:sp>
        <p:nvSpPr>
          <p:cNvPr id="15" name="Shape 12"/>
          <p:cNvSpPr/>
          <p:nvPr/>
        </p:nvSpPr>
        <p:spPr>
          <a:xfrm>
            <a:off x="6743819" y="5495925"/>
            <a:ext cx="731639" cy="22860"/>
          </a:xfrm>
          <a:prstGeom prst="roundRect">
            <a:avLst>
              <a:gd name="adj" fmla="val 137186"/>
            </a:avLst>
          </a:prstGeom>
          <a:solidFill>
            <a:srgbClr val="D4CEC3"/>
          </a:solidFill>
          <a:ln/>
        </p:spPr>
      </p:sp>
      <p:sp>
        <p:nvSpPr>
          <p:cNvPr id="16" name="Shape 13"/>
          <p:cNvSpPr/>
          <p:nvPr/>
        </p:nvSpPr>
        <p:spPr>
          <a:xfrm>
            <a:off x="6296382" y="5272207"/>
            <a:ext cx="470297" cy="470297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17" name="Text 14"/>
          <p:cNvSpPr/>
          <p:nvPr/>
        </p:nvSpPr>
        <p:spPr>
          <a:xfrm>
            <a:off x="6436995" y="5350550"/>
            <a:ext cx="188952" cy="3136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450" dirty="0"/>
          </a:p>
        </p:txBody>
      </p:sp>
      <p:sp>
        <p:nvSpPr>
          <p:cNvPr id="18" name="Text 15"/>
          <p:cNvSpPr/>
          <p:nvPr/>
        </p:nvSpPr>
        <p:spPr>
          <a:xfrm>
            <a:off x="7681317" y="5246013"/>
            <a:ext cx="2613303" cy="326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Products Page</a:t>
            </a:r>
            <a:endParaRPr lang="en-US" sz="2050" dirty="0"/>
          </a:p>
        </p:txBody>
      </p:sp>
      <p:sp>
        <p:nvSpPr>
          <p:cNvPr id="19" name="Text 16"/>
          <p:cNvSpPr/>
          <p:nvPr/>
        </p:nvSpPr>
        <p:spPr>
          <a:xfrm>
            <a:off x="7681317" y="5697974"/>
            <a:ext cx="6217444" cy="334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Lists bakery offerings with filtering and search options.</a:t>
            </a:r>
            <a:endParaRPr lang="en-US" sz="1600" dirty="0"/>
          </a:p>
        </p:txBody>
      </p:sp>
      <p:sp>
        <p:nvSpPr>
          <p:cNvPr id="20" name="Shape 17"/>
          <p:cNvSpPr/>
          <p:nvPr/>
        </p:nvSpPr>
        <p:spPr>
          <a:xfrm>
            <a:off x="6743819" y="6909197"/>
            <a:ext cx="731639" cy="22860"/>
          </a:xfrm>
          <a:prstGeom prst="roundRect">
            <a:avLst>
              <a:gd name="adj" fmla="val 137186"/>
            </a:avLst>
          </a:prstGeom>
          <a:solidFill>
            <a:srgbClr val="D4CEC3"/>
          </a:solidFill>
          <a:ln/>
        </p:spPr>
      </p:sp>
      <p:sp>
        <p:nvSpPr>
          <p:cNvPr id="21" name="Shape 18"/>
          <p:cNvSpPr/>
          <p:nvPr/>
        </p:nvSpPr>
        <p:spPr>
          <a:xfrm>
            <a:off x="6296382" y="6685478"/>
            <a:ext cx="470297" cy="470297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22" name="Text 19"/>
          <p:cNvSpPr/>
          <p:nvPr/>
        </p:nvSpPr>
        <p:spPr>
          <a:xfrm>
            <a:off x="6433780" y="6763822"/>
            <a:ext cx="195501" cy="3136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4</a:t>
            </a:r>
            <a:endParaRPr lang="en-US" sz="2450" dirty="0"/>
          </a:p>
        </p:txBody>
      </p:sp>
      <p:sp>
        <p:nvSpPr>
          <p:cNvPr id="23" name="Text 20"/>
          <p:cNvSpPr/>
          <p:nvPr/>
        </p:nvSpPr>
        <p:spPr>
          <a:xfrm>
            <a:off x="7681317" y="6659285"/>
            <a:ext cx="2613303" cy="326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Offers Page</a:t>
            </a:r>
            <a:endParaRPr lang="en-US" sz="2050" dirty="0"/>
          </a:p>
        </p:txBody>
      </p:sp>
      <p:sp>
        <p:nvSpPr>
          <p:cNvPr id="24" name="Text 21"/>
          <p:cNvSpPr/>
          <p:nvPr/>
        </p:nvSpPr>
        <p:spPr>
          <a:xfrm>
            <a:off x="7681317" y="7111246"/>
            <a:ext cx="6217444" cy="334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Showcases latest deals and discounts to attract customers.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203013"/>
            <a:ext cx="6941106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User Experience Focus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59163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Responsive Design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4224218"/>
            <a:ext cx="3898821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Ensures consistent display across various devices, enhancing user experience on desktops and mobiles.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3591639"/>
            <a:ext cx="3164681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Interactive Elements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5372695" y="4224218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Utilizes JavaScript for dynamic menus and smooth interactions.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59163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Visual Appeal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9881354" y="4224218"/>
            <a:ext cx="3898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Employs warm colors and inviting imagery to reflect the bakery's cozy atmosphere.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237</Words>
  <Application>Microsoft Office PowerPoint</Application>
  <PresentationFormat>Custom</PresentationFormat>
  <Paragraphs>49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Gelasio</vt:lpstr>
      <vt:lpstr>Gelasio Semi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jilan shawky</cp:lastModifiedBy>
  <cp:revision>2</cp:revision>
  <dcterms:created xsi:type="dcterms:W3CDTF">2024-10-20T15:14:04Z</dcterms:created>
  <dcterms:modified xsi:type="dcterms:W3CDTF">2024-10-20T15:32:48Z</dcterms:modified>
</cp:coreProperties>
</file>