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ra Hamah Alfidaa" charset="1" panose="00000500000000000000"/>
      <p:regular r:id="rId15"/>
    </p:embeddedFont>
    <p:embeddedFont>
      <p:font typeface="Tek Tall Arabic Bold" charset="1" panose="00000000000000000000"/>
      <p:regular r:id="rId16"/>
    </p:embeddedFont>
    <p:embeddedFont>
      <p:font typeface="TT Chocolates Bold" charset="1" panose="020008030200000200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66553">
            <a:off x="-1196598" y="1046760"/>
            <a:ext cx="25077868" cy="17812091"/>
          </a:xfrm>
          <a:custGeom>
            <a:avLst/>
            <a:gdLst/>
            <a:ahLst/>
            <a:cxnLst/>
            <a:rect r="r" b="b" t="t" l="l"/>
            <a:pathLst>
              <a:path h="17812091" w="25077868">
                <a:moveTo>
                  <a:pt x="0" y="0"/>
                </a:moveTo>
                <a:lnTo>
                  <a:pt x="25077868" y="0"/>
                </a:lnTo>
                <a:lnTo>
                  <a:pt x="25077868" y="17812091"/>
                </a:lnTo>
                <a:lnTo>
                  <a:pt x="0" y="17812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0826" y="2807149"/>
            <a:ext cx="9466403" cy="2391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206"/>
              </a:lnSpc>
            </a:pPr>
            <a:r>
              <a:rPr lang="en-US" sz="22200">
                <a:solidFill>
                  <a:srgbClr val="FFFFFF"/>
                </a:solidFill>
                <a:latin typeface="Ara Hamah Alfidaa"/>
                <a:ea typeface="Ara Hamah Alfidaa"/>
                <a:cs typeface="Ara Hamah Alfidaa"/>
                <a:sym typeface="Ara Hamah Alfidaa"/>
              </a:rPr>
              <a:t>portfolio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324262" y="6531193"/>
            <a:ext cx="5886930" cy="3421613"/>
            <a:chOff x="0" y="0"/>
            <a:chExt cx="3762846" cy="21870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62846" cy="2187049"/>
            </a:xfrm>
            <a:custGeom>
              <a:avLst/>
              <a:gdLst/>
              <a:ahLst/>
              <a:cxnLst/>
              <a:rect r="r" b="b" t="t" l="l"/>
              <a:pathLst>
                <a:path h="2187049" w="3762846">
                  <a:moveTo>
                    <a:pt x="3559646" y="0"/>
                  </a:moveTo>
                  <a:cubicBezTo>
                    <a:pt x="3671870" y="0"/>
                    <a:pt x="3762846" y="489588"/>
                    <a:pt x="3762846" y="1093524"/>
                  </a:cubicBezTo>
                  <a:cubicBezTo>
                    <a:pt x="3762846" y="1697461"/>
                    <a:pt x="3671870" y="2187049"/>
                    <a:pt x="3559646" y="2187049"/>
                  </a:cubicBezTo>
                  <a:lnTo>
                    <a:pt x="203200" y="2187049"/>
                  </a:lnTo>
                  <a:cubicBezTo>
                    <a:pt x="90976" y="2187049"/>
                    <a:pt x="0" y="1697461"/>
                    <a:pt x="0" y="1093524"/>
                  </a:cubicBezTo>
                  <a:cubicBezTo>
                    <a:pt x="0" y="48958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28575"/>
              <a:ext cx="3762846" cy="2158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6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589274" y="-4916790"/>
            <a:ext cx="22355665" cy="15878588"/>
          </a:xfrm>
          <a:custGeom>
            <a:avLst/>
            <a:gdLst/>
            <a:ahLst/>
            <a:cxnLst/>
            <a:rect r="r" b="b" t="t" l="l"/>
            <a:pathLst>
              <a:path h="15878588" w="22355665">
                <a:moveTo>
                  <a:pt x="0" y="0"/>
                </a:moveTo>
                <a:lnTo>
                  <a:pt x="22355666" y="0"/>
                </a:lnTo>
                <a:lnTo>
                  <a:pt x="22355666" y="15878588"/>
                </a:lnTo>
                <a:lnTo>
                  <a:pt x="0" y="158785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</a:blip>
            <a:stretch>
              <a:fillRect l="0" t="-4404" r="-11352" b="-694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73031" y="8123328"/>
            <a:ext cx="4941937" cy="943461"/>
          </a:xfrm>
          <a:custGeom>
            <a:avLst/>
            <a:gdLst/>
            <a:ahLst/>
            <a:cxnLst/>
            <a:rect r="r" b="b" t="t" l="l"/>
            <a:pathLst>
              <a:path h="943461" w="4941937">
                <a:moveTo>
                  <a:pt x="0" y="0"/>
                </a:moveTo>
                <a:lnTo>
                  <a:pt x="4941938" y="0"/>
                </a:lnTo>
                <a:lnTo>
                  <a:pt x="4941938" y="943461"/>
                </a:lnTo>
                <a:lnTo>
                  <a:pt x="0" y="943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82702" y="1530494"/>
            <a:ext cx="14322596" cy="3136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88"/>
              </a:lnSpc>
            </a:pPr>
            <a:r>
              <a:rPr lang="en-US" sz="18277">
                <a:solidFill>
                  <a:srgbClr val="FFFFFF"/>
                </a:solidFill>
                <a:latin typeface="Ara Hamah Alfidaa"/>
                <a:ea typeface="Ara Hamah Alfidaa"/>
                <a:cs typeface="Ara Hamah Alfidaa"/>
                <a:sym typeface="Ara Hamah Alfidaa"/>
              </a:rPr>
              <a:t>welcome!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69192" y="8247729"/>
            <a:ext cx="3993179" cy="608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48"/>
              </a:lnSpc>
            </a:pPr>
            <a:r>
              <a:rPr lang="en-US" b="true" sz="3463" spc="533">
                <a:solidFill>
                  <a:srgbClr val="232E54"/>
                </a:solidFill>
                <a:latin typeface="Tek Tall Arabic Bold"/>
                <a:ea typeface="Tek Tall Arabic Bold"/>
                <a:cs typeface="Tek Tall Arabic Bold"/>
                <a:sym typeface="Tek Tall Arabic Bold"/>
              </a:rPr>
              <a:t>Let’s begin!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40688" y="4609540"/>
            <a:ext cx="6105313" cy="3232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1"/>
              </a:lnSpc>
            </a:pPr>
            <a:r>
              <a:rPr lang="en-US" sz="2607" b="true">
                <a:solidFill>
                  <a:srgbClr val="FFFFFF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Presented by</a:t>
            </a:r>
          </a:p>
          <a:p>
            <a:pPr algn="l">
              <a:lnSpc>
                <a:spcPts val="3651"/>
              </a:lnSpc>
            </a:pPr>
            <a:r>
              <a:rPr lang="en-US" sz="2607" b="true">
                <a:solidFill>
                  <a:srgbClr val="FFFFFF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Ahmed Taher                 Abdelrhman Ahmed</a:t>
            </a:r>
          </a:p>
          <a:p>
            <a:pPr algn="l">
              <a:lnSpc>
                <a:spcPts val="3651"/>
              </a:lnSpc>
            </a:pPr>
            <a:r>
              <a:rPr lang="en-US" sz="2607" b="true">
                <a:solidFill>
                  <a:srgbClr val="FFFFFF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Joy Yousef                      Saif Abd-Elaziz</a:t>
            </a:r>
          </a:p>
          <a:p>
            <a:pPr algn="l">
              <a:lnSpc>
                <a:spcPts val="3651"/>
              </a:lnSpc>
            </a:pPr>
            <a:r>
              <a:rPr lang="en-US" sz="2607" b="true">
                <a:solidFill>
                  <a:srgbClr val="FFFFFF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Minna Nader                  Ahmed Mahmoud </a:t>
            </a:r>
          </a:p>
          <a:p>
            <a:pPr algn="ctr">
              <a:lnSpc>
                <a:spcPts val="3651"/>
              </a:lnSpc>
            </a:pPr>
          </a:p>
          <a:p>
            <a:pPr algn="ctr">
              <a:lnSpc>
                <a:spcPts val="3651"/>
              </a:lnSpc>
            </a:pPr>
          </a:p>
          <a:p>
            <a:pPr algn="ctr">
              <a:lnSpc>
                <a:spcPts val="365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2404040" y="-8391979"/>
            <a:ext cx="19564260" cy="13895933"/>
          </a:xfrm>
          <a:custGeom>
            <a:avLst/>
            <a:gdLst/>
            <a:ahLst/>
            <a:cxnLst/>
            <a:rect r="r" b="b" t="t" l="l"/>
            <a:pathLst>
              <a:path h="13895933" w="19564260">
                <a:moveTo>
                  <a:pt x="0" y="0"/>
                </a:moveTo>
                <a:lnTo>
                  <a:pt x="19564260" y="0"/>
                </a:lnTo>
                <a:lnTo>
                  <a:pt x="19564260" y="13895933"/>
                </a:lnTo>
                <a:lnTo>
                  <a:pt x="0" y="138959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607588">
            <a:off x="15837912" y="3288996"/>
            <a:ext cx="5567645" cy="4835567"/>
          </a:xfrm>
          <a:custGeom>
            <a:avLst/>
            <a:gdLst/>
            <a:ahLst/>
            <a:cxnLst/>
            <a:rect r="r" b="b" t="t" l="l"/>
            <a:pathLst>
              <a:path h="4835567" w="5567645">
                <a:moveTo>
                  <a:pt x="5567645" y="0"/>
                </a:moveTo>
                <a:lnTo>
                  <a:pt x="0" y="0"/>
                </a:lnTo>
                <a:lnTo>
                  <a:pt x="0" y="4835567"/>
                </a:lnTo>
                <a:lnTo>
                  <a:pt x="5567645" y="4835567"/>
                </a:lnTo>
                <a:lnTo>
                  <a:pt x="5567645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557306" y="3342601"/>
            <a:ext cx="762900" cy="1146666"/>
            <a:chOff x="0" y="0"/>
            <a:chExt cx="1017201" cy="1528889"/>
          </a:xfrm>
        </p:grpSpPr>
        <p:sp>
          <p:nvSpPr>
            <p:cNvPr name="Freeform 5" id="5"/>
            <p:cNvSpPr/>
            <p:nvPr/>
          </p:nvSpPr>
          <p:spPr>
            <a:xfrm flipH="false" flipV="false" rot="-5400000">
              <a:off x="-82795" y="290958"/>
              <a:ext cx="1182791" cy="1017201"/>
            </a:xfrm>
            <a:custGeom>
              <a:avLst/>
              <a:gdLst/>
              <a:ahLst/>
              <a:cxnLst/>
              <a:rect r="r" b="b" t="t" l="l"/>
              <a:pathLst>
                <a:path h="1017201" w="1182791">
                  <a:moveTo>
                    <a:pt x="0" y="0"/>
                  </a:moveTo>
                  <a:lnTo>
                    <a:pt x="1182791" y="0"/>
                  </a:lnTo>
                  <a:lnTo>
                    <a:pt x="1182791" y="1017201"/>
                  </a:lnTo>
                  <a:lnTo>
                    <a:pt x="0" y="10172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0" y="-142875"/>
              <a:ext cx="984923" cy="16717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576"/>
                </a:lnSpc>
              </a:pPr>
              <a:r>
                <a:rPr lang="en-US" sz="7554">
                  <a:solidFill>
                    <a:srgbClr val="374F90"/>
                  </a:solidFill>
                  <a:latin typeface="Ara Hamah Alfidaa"/>
                  <a:ea typeface="Ara Hamah Alfidaa"/>
                  <a:cs typeface="Ara Hamah Alfidaa"/>
                  <a:sym typeface="Ara Hamah Alfidaa"/>
                </a:rPr>
                <a:t>1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105537" y="1409700"/>
            <a:ext cx="12076925" cy="1742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6"/>
              </a:lnSpc>
            </a:pPr>
            <a:r>
              <a:rPr lang="en-US" sz="13952">
                <a:solidFill>
                  <a:srgbClr val="FFFFFF"/>
                </a:solidFill>
                <a:latin typeface="Ara Hamah Alfidaa"/>
                <a:ea typeface="Ara Hamah Alfidaa"/>
                <a:cs typeface="Ara Hamah Alfidaa"/>
                <a:sym typeface="Ara Hamah Alfidaa"/>
              </a:rPr>
              <a:t>ROLES OF THE TEAM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-607588">
            <a:off x="-2078383" y="216595"/>
            <a:ext cx="5567645" cy="4835567"/>
          </a:xfrm>
          <a:custGeom>
            <a:avLst/>
            <a:gdLst/>
            <a:ahLst/>
            <a:cxnLst/>
            <a:rect r="r" b="b" t="t" l="l"/>
            <a:pathLst>
              <a:path h="4835567" w="5567645">
                <a:moveTo>
                  <a:pt x="5567645" y="0"/>
                </a:moveTo>
                <a:lnTo>
                  <a:pt x="0" y="0"/>
                </a:lnTo>
                <a:lnTo>
                  <a:pt x="0" y="4835567"/>
                </a:lnTo>
                <a:lnTo>
                  <a:pt x="5567645" y="4835567"/>
                </a:lnTo>
                <a:lnTo>
                  <a:pt x="5567645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3557306" y="4489268"/>
            <a:ext cx="762900" cy="1146666"/>
            <a:chOff x="0" y="0"/>
            <a:chExt cx="1017201" cy="1528889"/>
          </a:xfrm>
        </p:grpSpPr>
        <p:sp>
          <p:nvSpPr>
            <p:cNvPr name="Freeform 10" id="10"/>
            <p:cNvSpPr/>
            <p:nvPr/>
          </p:nvSpPr>
          <p:spPr>
            <a:xfrm flipH="false" flipV="false" rot="-5400000">
              <a:off x="-82795" y="290958"/>
              <a:ext cx="1182791" cy="1017201"/>
            </a:xfrm>
            <a:custGeom>
              <a:avLst/>
              <a:gdLst/>
              <a:ahLst/>
              <a:cxnLst/>
              <a:rect r="r" b="b" t="t" l="l"/>
              <a:pathLst>
                <a:path h="1017201" w="1182791">
                  <a:moveTo>
                    <a:pt x="0" y="0"/>
                  </a:moveTo>
                  <a:lnTo>
                    <a:pt x="1182791" y="0"/>
                  </a:lnTo>
                  <a:lnTo>
                    <a:pt x="1182791" y="1017201"/>
                  </a:lnTo>
                  <a:lnTo>
                    <a:pt x="0" y="10172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0" y="-142875"/>
              <a:ext cx="984923" cy="16717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576"/>
                </a:lnSpc>
              </a:pPr>
              <a:r>
                <a:rPr lang="en-US" sz="7554">
                  <a:solidFill>
                    <a:srgbClr val="374F90"/>
                  </a:solidFill>
                  <a:latin typeface="Ara Hamah Alfidaa"/>
                  <a:ea typeface="Ara Hamah Alfidaa"/>
                  <a:cs typeface="Ara Hamah Alfidaa"/>
                  <a:sym typeface="Ara Hamah Alfidaa"/>
                </a:rPr>
                <a:t>2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557306" y="6829641"/>
            <a:ext cx="762900" cy="1146666"/>
            <a:chOff x="0" y="0"/>
            <a:chExt cx="1017201" cy="1528889"/>
          </a:xfrm>
        </p:grpSpPr>
        <p:sp>
          <p:nvSpPr>
            <p:cNvPr name="Freeform 13" id="13"/>
            <p:cNvSpPr/>
            <p:nvPr/>
          </p:nvSpPr>
          <p:spPr>
            <a:xfrm flipH="false" flipV="false" rot="-5400000">
              <a:off x="-82795" y="290958"/>
              <a:ext cx="1182791" cy="1017201"/>
            </a:xfrm>
            <a:custGeom>
              <a:avLst/>
              <a:gdLst/>
              <a:ahLst/>
              <a:cxnLst/>
              <a:rect r="r" b="b" t="t" l="l"/>
              <a:pathLst>
                <a:path h="1017201" w="1182791">
                  <a:moveTo>
                    <a:pt x="0" y="0"/>
                  </a:moveTo>
                  <a:lnTo>
                    <a:pt x="1182791" y="0"/>
                  </a:lnTo>
                  <a:lnTo>
                    <a:pt x="1182791" y="1017201"/>
                  </a:lnTo>
                  <a:lnTo>
                    <a:pt x="0" y="10172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0" y="-142875"/>
              <a:ext cx="984923" cy="16717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576"/>
                </a:lnSpc>
              </a:pPr>
              <a:r>
                <a:rPr lang="en-US" sz="7554">
                  <a:solidFill>
                    <a:srgbClr val="374F90"/>
                  </a:solidFill>
                  <a:latin typeface="Ara Hamah Alfidaa"/>
                  <a:ea typeface="Ara Hamah Alfidaa"/>
                  <a:cs typeface="Ara Hamah Alfidaa"/>
                  <a:sym typeface="Ara Hamah Alfidaa"/>
                </a:rPr>
                <a:t>4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557306" y="5645459"/>
            <a:ext cx="762900" cy="1146666"/>
            <a:chOff x="0" y="0"/>
            <a:chExt cx="1017201" cy="1528889"/>
          </a:xfrm>
        </p:grpSpPr>
        <p:sp>
          <p:nvSpPr>
            <p:cNvPr name="Freeform 16" id="16"/>
            <p:cNvSpPr/>
            <p:nvPr/>
          </p:nvSpPr>
          <p:spPr>
            <a:xfrm flipH="false" flipV="false" rot="-5400000">
              <a:off x="-82795" y="290958"/>
              <a:ext cx="1182791" cy="1017201"/>
            </a:xfrm>
            <a:custGeom>
              <a:avLst/>
              <a:gdLst/>
              <a:ahLst/>
              <a:cxnLst/>
              <a:rect r="r" b="b" t="t" l="l"/>
              <a:pathLst>
                <a:path h="1017201" w="1182791">
                  <a:moveTo>
                    <a:pt x="0" y="0"/>
                  </a:moveTo>
                  <a:lnTo>
                    <a:pt x="1182791" y="0"/>
                  </a:lnTo>
                  <a:lnTo>
                    <a:pt x="1182791" y="1017201"/>
                  </a:lnTo>
                  <a:lnTo>
                    <a:pt x="0" y="10172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0" y="-142875"/>
              <a:ext cx="984923" cy="16717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576"/>
                </a:lnSpc>
              </a:pPr>
              <a:r>
                <a:rPr lang="en-US" sz="7554">
                  <a:solidFill>
                    <a:srgbClr val="374F90"/>
                  </a:solidFill>
                  <a:latin typeface="Ara Hamah Alfidaa"/>
                  <a:ea typeface="Ara Hamah Alfidaa"/>
                  <a:cs typeface="Ara Hamah Alfidaa"/>
                  <a:sym typeface="Ara Hamah Alfidaa"/>
                </a:rPr>
                <a:t>3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557306" y="7916655"/>
            <a:ext cx="762900" cy="1146666"/>
            <a:chOff x="0" y="0"/>
            <a:chExt cx="1017201" cy="1528889"/>
          </a:xfrm>
        </p:grpSpPr>
        <p:sp>
          <p:nvSpPr>
            <p:cNvPr name="Freeform 19" id="19"/>
            <p:cNvSpPr/>
            <p:nvPr/>
          </p:nvSpPr>
          <p:spPr>
            <a:xfrm flipH="false" flipV="false" rot="-5400000">
              <a:off x="-82795" y="290958"/>
              <a:ext cx="1182791" cy="1017201"/>
            </a:xfrm>
            <a:custGeom>
              <a:avLst/>
              <a:gdLst/>
              <a:ahLst/>
              <a:cxnLst/>
              <a:rect r="r" b="b" t="t" l="l"/>
              <a:pathLst>
                <a:path h="1017201" w="1182791">
                  <a:moveTo>
                    <a:pt x="0" y="0"/>
                  </a:moveTo>
                  <a:lnTo>
                    <a:pt x="1182791" y="0"/>
                  </a:lnTo>
                  <a:lnTo>
                    <a:pt x="1182791" y="1017201"/>
                  </a:lnTo>
                  <a:lnTo>
                    <a:pt x="0" y="10172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0" y="-142875"/>
              <a:ext cx="984923" cy="16717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576"/>
                </a:lnSpc>
              </a:pPr>
              <a:r>
                <a:rPr lang="en-US" sz="7554">
                  <a:solidFill>
                    <a:srgbClr val="374F90"/>
                  </a:solidFill>
                  <a:latin typeface="Ara Hamah Alfidaa"/>
                  <a:ea typeface="Ara Hamah Alfidaa"/>
                  <a:cs typeface="Ara Hamah Alfidaa"/>
                  <a:sym typeface="Ara Hamah Alfidaa"/>
                </a:rPr>
                <a:t>5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557306" y="9036839"/>
            <a:ext cx="762900" cy="1146666"/>
            <a:chOff x="0" y="0"/>
            <a:chExt cx="1017201" cy="1528889"/>
          </a:xfrm>
        </p:grpSpPr>
        <p:sp>
          <p:nvSpPr>
            <p:cNvPr name="Freeform 22" id="22"/>
            <p:cNvSpPr/>
            <p:nvPr/>
          </p:nvSpPr>
          <p:spPr>
            <a:xfrm flipH="false" flipV="false" rot="-5400000">
              <a:off x="-82795" y="290958"/>
              <a:ext cx="1182791" cy="1017201"/>
            </a:xfrm>
            <a:custGeom>
              <a:avLst/>
              <a:gdLst/>
              <a:ahLst/>
              <a:cxnLst/>
              <a:rect r="r" b="b" t="t" l="l"/>
              <a:pathLst>
                <a:path h="1017201" w="1182791">
                  <a:moveTo>
                    <a:pt x="0" y="0"/>
                  </a:moveTo>
                  <a:lnTo>
                    <a:pt x="1182791" y="0"/>
                  </a:lnTo>
                  <a:lnTo>
                    <a:pt x="1182791" y="1017201"/>
                  </a:lnTo>
                  <a:lnTo>
                    <a:pt x="0" y="10172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3" id="23"/>
            <p:cNvSpPr txBox="true"/>
            <p:nvPr/>
          </p:nvSpPr>
          <p:spPr>
            <a:xfrm rot="0">
              <a:off x="0" y="-142875"/>
              <a:ext cx="984923" cy="16717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576"/>
                </a:lnSpc>
              </a:pPr>
              <a:r>
                <a:rPr lang="en-US" sz="7554">
                  <a:solidFill>
                    <a:srgbClr val="374F90"/>
                  </a:solidFill>
                  <a:latin typeface="Ara Hamah Alfidaa"/>
                  <a:ea typeface="Ara Hamah Alfidaa"/>
                  <a:cs typeface="Ara Hamah Alfidaa"/>
                  <a:sym typeface="Ara Hamah Alfidaa"/>
                </a:rPr>
                <a:t>6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4569768" y="3252691"/>
            <a:ext cx="13959759" cy="1236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67"/>
              </a:lnSpc>
              <a:spcBef>
                <a:spcPct val="0"/>
              </a:spcBef>
            </a:pPr>
            <a:r>
              <a:rPr lang="en-US" sz="7190">
                <a:solidFill>
                  <a:srgbClr val="FFFFFF"/>
                </a:solidFill>
                <a:latin typeface="Ara Hamah Alfidaa"/>
                <a:ea typeface="Ara Hamah Alfidaa"/>
                <a:cs typeface="Ara Hamah Alfidaa"/>
                <a:sym typeface="Ara Hamah Alfidaa"/>
              </a:rPr>
              <a:t>Ahmed taher: footer, contact me, nav bar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569768" y="5593065"/>
            <a:ext cx="13959759" cy="1236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67"/>
              </a:lnSpc>
              <a:spcBef>
                <a:spcPct val="0"/>
              </a:spcBef>
            </a:pPr>
            <a:r>
              <a:rPr lang="en-US" sz="7190">
                <a:solidFill>
                  <a:srgbClr val="FFFFFF"/>
                </a:solidFill>
                <a:latin typeface="Ara Hamah Alfidaa"/>
                <a:ea typeface="Ara Hamah Alfidaa"/>
                <a:cs typeface="Ara Hamah Alfidaa"/>
                <a:sym typeface="Ara Hamah Alfidaa"/>
              </a:rPr>
              <a:t>saif abd-elaziz: about me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569768" y="4499363"/>
            <a:ext cx="13959759" cy="1236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67"/>
              </a:lnSpc>
              <a:spcBef>
                <a:spcPct val="0"/>
              </a:spcBef>
            </a:pPr>
            <a:r>
              <a:rPr lang="en-US" sz="7190">
                <a:solidFill>
                  <a:srgbClr val="FFFFFF"/>
                </a:solidFill>
                <a:latin typeface="Ara Hamah Alfidaa"/>
                <a:ea typeface="Ara Hamah Alfidaa"/>
                <a:cs typeface="Ara Hamah Alfidaa"/>
                <a:sym typeface="Ara Hamah Alfidaa"/>
              </a:rPr>
              <a:t>minna nader: projects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569768" y="8920447"/>
            <a:ext cx="13959759" cy="1236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67"/>
              </a:lnSpc>
              <a:spcBef>
                <a:spcPct val="0"/>
              </a:spcBef>
            </a:pPr>
            <a:r>
              <a:rPr lang="en-US" sz="7190">
                <a:solidFill>
                  <a:srgbClr val="FFFFFF"/>
                </a:solidFill>
                <a:latin typeface="Ara Hamah Alfidaa"/>
                <a:ea typeface="Ara Hamah Alfidaa"/>
                <a:cs typeface="Ara Hamah Alfidaa"/>
                <a:sym typeface="Ara Hamah Alfidaa"/>
              </a:rPr>
              <a:t>abdelrhman ahmed: powerpoint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569768" y="7886629"/>
            <a:ext cx="13959759" cy="1236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67"/>
              </a:lnSpc>
              <a:spcBef>
                <a:spcPct val="0"/>
              </a:spcBef>
            </a:pPr>
            <a:r>
              <a:rPr lang="en-US" sz="7190">
                <a:solidFill>
                  <a:srgbClr val="FFFFFF"/>
                </a:solidFill>
                <a:latin typeface="Ara Hamah Alfidaa"/>
                <a:ea typeface="Ara Hamah Alfidaa"/>
                <a:cs typeface="Ara Hamah Alfidaa"/>
                <a:sym typeface="Ara Hamah Alfidaa"/>
              </a:rPr>
              <a:t>Ahmed mahmoud: home page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569768" y="6739731"/>
            <a:ext cx="13959759" cy="1236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67"/>
              </a:lnSpc>
              <a:spcBef>
                <a:spcPct val="0"/>
              </a:spcBef>
            </a:pPr>
            <a:r>
              <a:rPr lang="en-US" sz="7190">
                <a:solidFill>
                  <a:srgbClr val="FFFFFF"/>
                </a:solidFill>
                <a:latin typeface="Ara Hamah Alfidaa"/>
                <a:ea typeface="Ara Hamah Alfidaa"/>
                <a:cs typeface="Ara Hamah Alfidaa"/>
                <a:sym typeface="Ara Hamah Alfidaa"/>
              </a:rPr>
              <a:t>joy yousef: compiled the code.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322489">
            <a:off x="4471711" y="-1871268"/>
            <a:ext cx="18116952" cy="12867951"/>
          </a:xfrm>
          <a:custGeom>
            <a:avLst/>
            <a:gdLst/>
            <a:ahLst/>
            <a:cxnLst/>
            <a:rect r="r" b="b" t="t" l="l"/>
            <a:pathLst>
              <a:path h="12867951" w="18116952">
                <a:moveTo>
                  <a:pt x="0" y="0"/>
                </a:moveTo>
                <a:lnTo>
                  <a:pt x="18116952" y="0"/>
                </a:lnTo>
                <a:lnTo>
                  <a:pt x="18116952" y="12867951"/>
                </a:lnTo>
                <a:lnTo>
                  <a:pt x="0" y="128679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028700"/>
            <a:ext cx="18288000" cy="9258300"/>
          </a:xfrm>
          <a:custGeom>
            <a:avLst/>
            <a:gdLst/>
            <a:ahLst/>
            <a:cxnLst/>
            <a:rect r="r" b="b" t="t" l="l"/>
            <a:pathLst>
              <a:path h="9258300" w="18288000">
                <a:moveTo>
                  <a:pt x="0" y="0"/>
                </a:moveTo>
                <a:lnTo>
                  <a:pt x="18288000" y="0"/>
                </a:lnTo>
                <a:lnTo>
                  <a:pt x="18288000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1111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8068" y="276225"/>
            <a:ext cx="6876138" cy="80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3"/>
              </a:lnSpc>
            </a:pPr>
            <a:r>
              <a:rPr lang="en-US" sz="7107">
                <a:solidFill>
                  <a:srgbClr val="FFFFFF"/>
                </a:solidFill>
                <a:latin typeface="Ara Hamah Alfidaa"/>
                <a:ea typeface="Ara Hamah Alfidaa"/>
                <a:cs typeface="Ara Hamah Alfidaa"/>
                <a:sym typeface="Ara Hamah Alfidaa"/>
              </a:rPr>
              <a:t>homepage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322489">
            <a:off x="4471711" y="-1871268"/>
            <a:ext cx="18116952" cy="12867951"/>
          </a:xfrm>
          <a:custGeom>
            <a:avLst/>
            <a:gdLst/>
            <a:ahLst/>
            <a:cxnLst/>
            <a:rect r="r" b="b" t="t" l="l"/>
            <a:pathLst>
              <a:path h="12867951" w="18116952">
                <a:moveTo>
                  <a:pt x="0" y="0"/>
                </a:moveTo>
                <a:lnTo>
                  <a:pt x="18116952" y="0"/>
                </a:lnTo>
                <a:lnTo>
                  <a:pt x="18116952" y="12867951"/>
                </a:lnTo>
                <a:lnTo>
                  <a:pt x="0" y="128679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028700"/>
            <a:ext cx="18288000" cy="9258300"/>
          </a:xfrm>
          <a:custGeom>
            <a:avLst/>
            <a:gdLst/>
            <a:ahLst/>
            <a:cxnLst/>
            <a:rect r="r" b="b" t="t" l="l"/>
            <a:pathLst>
              <a:path h="9258300" w="18288000">
                <a:moveTo>
                  <a:pt x="0" y="0"/>
                </a:moveTo>
                <a:lnTo>
                  <a:pt x="18288000" y="0"/>
                </a:lnTo>
                <a:lnTo>
                  <a:pt x="18288000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277" r="0" b="-269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8068" y="276225"/>
            <a:ext cx="6876138" cy="80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3"/>
              </a:lnSpc>
            </a:pPr>
            <a:r>
              <a:rPr lang="en-US" sz="7107">
                <a:solidFill>
                  <a:srgbClr val="FFFFFF"/>
                </a:solidFill>
                <a:latin typeface="Ara Hamah Alfidaa"/>
                <a:ea typeface="Ara Hamah Alfidaa"/>
                <a:cs typeface="Ara Hamah Alfidaa"/>
                <a:sym typeface="Ara Hamah Alfidaa"/>
              </a:rPr>
              <a:t>about me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322489">
            <a:off x="4471711" y="-1871268"/>
            <a:ext cx="18116952" cy="12867951"/>
          </a:xfrm>
          <a:custGeom>
            <a:avLst/>
            <a:gdLst/>
            <a:ahLst/>
            <a:cxnLst/>
            <a:rect r="r" b="b" t="t" l="l"/>
            <a:pathLst>
              <a:path h="12867951" w="18116952">
                <a:moveTo>
                  <a:pt x="0" y="0"/>
                </a:moveTo>
                <a:lnTo>
                  <a:pt x="18116952" y="0"/>
                </a:lnTo>
                <a:lnTo>
                  <a:pt x="18116952" y="12867951"/>
                </a:lnTo>
                <a:lnTo>
                  <a:pt x="0" y="128679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028700"/>
            <a:ext cx="18288000" cy="9258300"/>
          </a:xfrm>
          <a:custGeom>
            <a:avLst/>
            <a:gdLst/>
            <a:ahLst/>
            <a:cxnLst/>
            <a:rect r="r" b="b" t="t" l="l"/>
            <a:pathLst>
              <a:path h="9258300" w="18288000">
                <a:moveTo>
                  <a:pt x="0" y="0"/>
                </a:moveTo>
                <a:lnTo>
                  <a:pt x="18288000" y="0"/>
                </a:lnTo>
                <a:lnTo>
                  <a:pt x="18288000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37" r="0" b="-247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8068" y="276225"/>
            <a:ext cx="6876138" cy="80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3"/>
              </a:lnSpc>
            </a:pPr>
            <a:r>
              <a:rPr lang="en-US" sz="7107">
                <a:solidFill>
                  <a:srgbClr val="FFFFFF"/>
                </a:solidFill>
                <a:latin typeface="Ara Hamah Alfidaa"/>
                <a:ea typeface="Ara Hamah Alfidaa"/>
                <a:cs typeface="Ara Hamah Alfidaa"/>
                <a:sym typeface="Ara Hamah Alfidaa"/>
              </a:rPr>
              <a:t>projects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322489">
            <a:off x="4471711" y="-1871268"/>
            <a:ext cx="18116952" cy="12867951"/>
          </a:xfrm>
          <a:custGeom>
            <a:avLst/>
            <a:gdLst/>
            <a:ahLst/>
            <a:cxnLst/>
            <a:rect r="r" b="b" t="t" l="l"/>
            <a:pathLst>
              <a:path h="12867951" w="18116952">
                <a:moveTo>
                  <a:pt x="0" y="0"/>
                </a:moveTo>
                <a:lnTo>
                  <a:pt x="18116952" y="0"/>
                </a:lnTo>
                <a:lnTo>
                  <a:pt x="18116952" y="12867951"/>
                </a:lnTo>
                <a:lnTo>
                  <a:pt x="0" y="128679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028700"/>
            <a:ext cx="18288000" cy="9258300"/>
          </a:xfrm>
          <a:custGeom>
            <a:avLst/>
            <a:gdLst/>
            <a:ahLst/>
            <a:cxnLst/>
            <a:rect r="r" b="b" t="t" l="l"/>
            <a:pathLst>
              <a:path h="9258300" w="18288000">
                <a:moveTo>
                  <a:pt x="0" y="0"/>
                </a:moveTo>
                <a:lnTo>
                  <a:pt x="18288000" y="0"/>
                </a:lnTo>
                <a:lnTo>
                  <a:pt x="18288000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812" r="0" b="-129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8068" y="276225"/>
            <a:ext cx="6876138" cy="80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3"/>
              </a:lnSpc>
            </a:pPr>
            <a:r>
              <a:rPr lang="en-US" sz="7107">
                <a:solidFill>
                  <a:srgbClr val="FFFFFF"/>
                </a:solidFill>
                <a:latin typeface="Ara Hamah Alfidaa"/>
                <a:ea typeface="Ara Hamah Alfidaa"/>
                <a:cs typeface="Ara Hamah Alfidaa"/>
                <a:sym typeface="Ara Hamah Alfidaa"/>
              </a:rPr>
              <a:t>projects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322489">
            <a:off x="4471711" y="-1871268"/>
            <a:ext cx="18116952" cy="12867951"/>
          </a:xfrm>
          <a:custGeom>
            <a:avLst/>
            <a:gdLst/>
            <a:ahLst/>
            <a:cxnLst/>
            <a:rect r="r" b="b" t="t" l="l"/>
            <a:pathLst>
              <a:path h="12867951" w="18116952">
                <a:moveTo>
                  <a:pt x="0" y="0"/>
                </a:moveTo>
                <a:lnTo>
                  <a:pt x="18116952" y="0"/>
                </a:lnTo>
                <a:lnTo>
                  <a:pt x="18116952" y="12867951"/>
                </a:lnTo>
                <a:lnTo>
                  <a:pt x="0" y="128679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028700"/>
            <a:ext cx="18288000" cy="9258300"/>
          </a:xfrm>
          <a:custGeom>
            <a:avLst/>
            <a:gdLst/>
            <a:ahLst/>
            <a:cxnLst/>
            <a:rect r="r" b="b" t="t" l="l"/>
            <a:pathLst>
              <a:path h="9258300" w="18288000">
                <a:moveTo>
                  <a:pt x="0" y="0"/>
                </a:moveTo>
                <a:lnTo>
                  <a:pt x="18288000" y="0"/>
                </a:lnTo>
                <a:lnTo>
                  <a:pt x="18288000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0038" r="0" b="-93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8068" y="276225"/>
            <a:ext cx="6876138" cy="80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3"/>
              </a:lnSpc>
            </a:pPr>
            <a:r>
              <a:rPr lang="en-US" sz="7107">
                <a:solidFill>
                  <a:srgbClr val="FFFFFF"/>
                </a:solidFill>
                <a:latin typeface="Ara Hamah Alfidaa"/>
                <a:ea typeface="Ara Hamah Alfidaa"/>
                <a:cs typeface="Ara Hamah Alfidaa"/>
                <a:sym typeface="Ara Hamah Alfidaa"/>
              </a:rPr>
              <a:t>contact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66553">
            <a:off x="-14481721" y="-3762545"/>
            <a:ext cx="25077868" cy="17812091"/>
          </a:xfrm>
          <a:custGeom>
            <a:avLst/>
            <a:gdLst/>
            <a:ahLst/>
            <a:cxnLst/>
            <a:rect r="r" b="b" t="t" l="l"/>
            <a:pathLst>
              <a:path h="17812091" w="25077868">
                <a:moveTo>
                  <a:pt x="0" y="0"/>
                </a:moveTo>
                <a:lnTo>
                  <a:pt x="25077868" y="0"/>
                </a:lnTo>
                <a:lnTo>
                  <a:pt x="25077868" y="17812090"/>
                </a:lnTo>
                <a:lnTo>
                  <a:pt x="0" y="17812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34838" y="2324097"/>
            <a:ext cx="8334816" cy="4714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175"/>
              </a:lnSpc>
            </a:pPr>
            <a:r>
              <a:rPr lang="en-US" sz="23527">
                <a:solidFill>
                  <a:srgbClr val="FFFFFF"/>
                </a:solidFill>
                <a:latin typeface="Ara Hamah Alfidaa"/>
                <a:ea typeface="Ara Hamah Alfidaa"/>
                <a:cs typeface="Ara Hamah Alfidaa"/>
                <a:sym typeface="Ara Hamah Alfidaa"/>
              </a:rPr>
              <a:t>Thank</a:t>
            </a:r>
          </a:p>
          <a:p>
            <a:pPr algn="l">
              <a:lnSpc>
                <a:spcPts val="17175"/>
              </a:lnSpc>
            </a:pPr>
            <a:r>
              <a:rPr lang="en-US" sz="23527">
                <a:solidFill>
                  <a:srgbClr val="FFFFFF"/>
                </a:solidFill>
                <a:latin typeface="Ara Hamah Alfidaa"/>
                <a:ea typeface="Ara Hamah Alfidaa"/>
                <a:cs typeface="Ara Hamah Alfidaa"/>
                <a:sym typeface="Ara Hamah Alfidaa"/>
              </a:rPr>
              <a:t>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DAGUJj8JCBU</dc:identifier>
  <dcterms:modified xsi:type="dcterms:W3CDTF">2011-08-01T06:04:30Z</dcterms:modified>
  <cp:revision>1</cp:revision>
  <dc:title>portfolio-project</dc:title>
</cp:coreProperties>
</file>