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8"/>
  </p:notesMasterIdLst>
  <p:handoutMasterIdLst>
    <p:handoutMasterId r:id="rId29"/>
  </p:handoutMasterIdLst>
  <p:sldIdLst>
    <p:sldId id="362" r:id="rId5"/>
    <p:sldId id="363" r:id="rId6"/>
    <p:sldId id="364" r:id="rId7"/>
    <p:sldId id="365" r:id="rId8"/>
    <p:sldId id="366" r:id="rId9"/>
    <p:sldId id="367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34" r:id="rId19"/>
    <p:sldId id="345" r:id="rId20"/>
    <p:sldId id="350" r:id="rId21"/>
    <p:sldId id="351" r:id="rId22"/>
    <p:sldId id="346" r:id="rId23"/>
    <p:sldId id="328" r:id="rId24"/>
    <p:sldId id="331" r:id="rId25"/>
    <p:sldId id="352" r:id="rId26"/>
    <p:sldId id="3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7FF73-A639-4D0C-9E3F-AA2D60B89CD0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373D5B-03CE-4B1A-8508-75A2BCD9892D}">
      <dgm:prSet/>
      <dgm:spPr/>
      <dgm:t>
        <a:bodyPr/>
        <a:lstStyle/>
        <a:p>
          <a:r>
            <a:rPr lang="en-US"/>
            <a:t>Full Statistics of warehouses,   Products and stock</a:t>
          </a:r>
        </a:p>
      </dgm:t>
    </dgm:pt>
    <dgm:pt modelId="{41AD3E88-7087-4856-9666-A5F69EF3A5EE}" type="parTrans" cxnId="{6A7935AC-50F9-4B2E-827D-E0E2AFD24288}">
      <dgm:prSet/>
      <dgm:spPr/>
      <dgm:t>
        <a:bodyPr/>
        <a:lstStyle/>
        <a:p>
          <a:endParaRPr lang="en-US"/>
        </a:p>
      </dgm:t>
    </dgm:pt>
    <dgm:pt modelId="{8C7C3564-3E72-4D33-B249-9FC0CD4C794F}" type="sibTrans" cxnId="{6A7935AC-50F9-4B2E-827D-E0E2AFD24288}">
      <dgm:prSet/>
      <dgm:spPr/>
      <dgm:t>
        <a:bodyPr/>
        <a:lstStyle/>
        <a:p>
          <a:endParaRPr lang="en-US"/>
        </a:p>
      </dgm:t>
    </dgm:pt>
    <dgm:pt modelId="{647F7E50-55F8-4136-8B11-E46F8765CD5E}">
      <dgm:prSet/>
      <dgm:spPr/>
      <dgm:t>
        <a:bodyPr/>
        <a:lstStyle/>
        <a:p>
          <a:r>
            <a:rPr lang="en-US"/>
            <a:t>Each warehouse statistics</a:t>
          </a:r>
        </a:p>
      </dgm:t>
    </dgm:pt>
    <dgm:pt modelId="{C3E9AB51-A544-4561-B297-0FDF8DA50EBF}" type="parTrans" cxnId="{CC606079-5852-4BF8-9D3B-7551D3D4F392}">
      <dgm:prSet/>
      <dgm:spPr/>
      <dgm:t>
        <a:bodyPr/>
        <a:lstStyle/>
        <a:p>
          <a:endParaRPr lang="en-US"/>
        </a:p>
      </dgm:t>
    </dgm:pt>
    <dgm:pt modelId="{93605E51-FC46-4D1A-92FD-21350755E518}" type="sibTrans" cxnId="{CC606079-5852-4BF8-9D3B-7551D3D4F392}">
      <dgm:prSet/>
      <dgm:spPr/>
      <dgm:t>
        <a:bodyPr/>
        <a:lstStyle/>
        <a:p>
          <a:endParaRPr lang="en-US"/>
        </a:p>
      </dgm:t>
    </dgm:pt>
    <dgm:pt modelId="{573CA870-93C6-4804-835A-4F840583A3F7}">
      <dgm:prSet/>
      <dgm:spPr/>
      <dgm:t>
        <a:bodyPr/>
        <a:lstStyle/>
        <a:p>
          <a:r>
            <a:rPr lang="en-US"/>
            <a:t>Low stock taple</a:t>
          </a:r>
        </a:p>
      </dgm:t>
    </dgm:pt>
    <dgm:pt modelId="{E711292E-7353-4892-918A-B537765DF120}" type="parTrans" cxnId="{38124B96-4A79-4D93-BEDA-9D6F4FB5553B}">
      <dgm:prSet/>
      <dgm:spPr/>
      <dgm:t>
        <a:bodyPr/>
        <a:lstStyle/>
        <a:p>
          <a:endParaRPr lang="en-US"/>
        </a:p>
      </dgm:t>
    </dgm:pt>
    <dgm:pt modelId="{09C38F67-6FB3-486B-B147-EE5A1000417E}" type="sibTrans" cxnId="{38124B96-4A79-4D93-BEDA-9D6F4FB5553B}">
      <dgm:prSet/>
      <dgm:spPr/>
      <dgm:t>
        <a:bodyPr/>
        <a:lstStyle/>
        <a:p>
          <a:endParaRPr lang="en-US"/>
        </a:p>
      </dgm:t>
    </dgm:pt>
    <dgm:pt modelId="{A028A7BA-5DB6-445B-8BC5-0B7FF7D94F29}">
      <dgm:prSet/>
      <dgm:spPr/>
      <dgm:t>
        <a:bodyPr/>
        <a:lstStyle/>
        <a:p>
          <a:r>
            <a:rPr lang="en-US"/>
            <a:t>Average sock category chart</a:t>
          </a:r>
        </a:p>
      </dgm:t>
    </dgm:pt>
    <dgm:pt modelId="{5A1E4D6A-9831-4824-AA52-92C6C3864ABF}" type="parTrans" cxnId="{60722EF5-1512-48D0-95EF-B7C8D7CC4291}">
      <dgm:prSet/>
      <dgm:spPr/>
      <dgm:t>
        <a:bodyPr/>
        <a:lstStyle/>
        <a:p>
          <a:endParaRPr lang="en-US"/>
        </a:p>
      </dgm:t>
    </dgm:pt>
    <dgm:pt modelId="{44D46DAF-9E6B-45AE-8255-F0B643D5705B}" type="sibTrans" cxnId="{60722EF5-1512-48D0-95EF-B7C8D7CC4291}">
      <dgm:prSet/>
      <dgm:spPr/>
      <dgm:t>
        <a:bodyPr/>
        <a:lstStyle/>
        <a:p>
          <a:endParaRPr lang="en-US"/>
        </a:p>
      </dgm:t>
    </dgm:pt>
    <dgm:pt modelId="{816B6E0E-BD22-4C06-8891-C3007CE01A11}" type="pres">
      <dgm:prSet presAssocID="{6247FF73-A639-4D0C-9E3F-AA2D60B89C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8898C3-C111-4E9E-B1D6-92C9C7052475}" type="pres">
      <dgm:prSet presAssocID="{F9373D5B-03CE-4B1A-8508-75A2BCD9892D}" presName="hierRoot1" presStyleCnt="0"/>
      <dgm:spPr/>
    </dgm:pt>
    <dgm:pt modelId="{1DEE94A7-B7D5-4A76-9C48-81582AE698B1}" type="pres">
      <dgm:prSet presAssocID="{F9373D5B-03CE-4B1A-8508-75A2BCD9892D}" presName="composite" presStyleCnt="0"/>
      <dgm:spPr/>
    </dgm:pt>
    <dgm:pt modelId="{99EFCD95-0BB0-4FED-ADEC-3A39C6A01604}" type="pres">
      <dgm:prSet presAssocID="{F9373D5B-03CE-4B1A-8508-75A2BCD9892D}" presName="background" presStyleLbl="node0" presStyleIdx="0" presStyleCnt="4"/>
      <dgm:spPr/>
    </dgm:pt>
    <dgm:pt modelId="{D57832CC-631D-4E45-BD36-81557F987CFF}" type="pres">
      <dgm:prSet presAssocID="{F9373D5B-03CE-4B1A-8508-75A2BCD9892D}" presName="text" presStyleLbl="fgAcc0" presStyleIdx="0" presStyleCnt="4">
        <dgm:presLayoutVars>
          <dgm:chPref val="3"/>
        </dgm:presLayoutVars>
      </dgm:prSet>
      <dgm:spPr/>
    </dgm:pt>
    <dgm:pt modelId="{249F7A32-3353-44FB-BAF0-FC50C272BB3D}" type="pres">
      <dgm:prSet presAssocID="{F9373D5B-03CE-4B1A-8508-75A2BCD9892D}" presName="hierChild2" presStyleCnt="0"/>
      <dgm:spPr/>
    </dgm:pt>
    <dgm:pt modelId="{D8D7F4C8-E678-457C-A9EF-7A4A33CC9AC2}" type="pres">
      <dgm:prSet presAssocID="{647F7E50-55F8-4136-8B11-E46F8765CD5E}" presName="hierRoot1" presStyleCnt="0"/>
      <dgm:spPr/>
    </dgm:pt>
    <dgm:pt modelId="{6945AE6D-4B7D-4BF0-8EC0-37B76365827B}" type="pres">
      <dgm:prSet presAssocID="{647F7E50-55F8-4136-8B11-E46F8765CD5E}" presName="composite" presStyleCnt="0"/>
      <dgm:spPr/>
    </dgm:pt>
    <dgm:pt modelId="{518264F6-FF60-4AFA-9272-1F37DCB03DB4}" type="pres">
      <dgm:prSet presAssocID="{647F7E50-55F8-4136-8B11-E46F8765CD5E}" presName="background" presStyleLbl="node0" presStyleIdx="1" presStyleCnt="4"/>
      <dgm:spPr/>
    </dgm:pt>
    <dgm:pt modelId="{CB7491B2-288E-44C1-9CE4-AAAEABE69738}" type="pres">
      <dgm:prSet presAssocID="{647F7E50-55F8-4136-8B11-E46F8765CD5E}" presName="text" presStyleLbl="fgAcc0" presStyleIdx="1" presStyleCnt="4">
        <dgm:presLayoutVars>
          <dgm:chPref val="3"/>
        </dgm:presLayoutVars>
      </dgm:prSet>
      <dgm:spPr/>
    </dgm:pt>
    <dgm:pt modelId="{2840AC19-DFD3-43D1-B3A7-62C829152D76}" type="pres">
      <dgm:prSet presAssocID="{647F7E50-55F8-4136-8B11-E46F8765CD5E}" presName="hierChild2" presStyleCnt="0"/>
      <dgm:spPr/>
    </dgm:pt>
    <dgm:pt modelId="{A3E57B86-C67E-4667-9E67-6A92C0B72FFC}" type="pres">
      <dgm:prSet presAssocID="{573CA870-93C6-4804-835A-4F840583A3F7}" presName="hierRoot1" presStyleCnt="0"/>
      <dgm:spPr/>
    </dgm:pt>
    <dgm:pt modelId="{A5D43075-2B8C-46CC-BC20-D2DB917AE42E}" type="pres">
      <dgm:prSet presAssocID="{573CA870-93C6-4804-835A-4F840583A3F7}" presName="composite" presStyleCnt="0"/>
      <dgm:spPr/>
    </dgm:pt>
    <dgm:pt modelId="{F61DA2CE-E00C-4593-95CE-9699D76120E1}" type="pres">
      <dgm:prSet presAssocID="{573CA870-93C6-4804-835A-4F840583A3F7}" presName="background" presStyleLbl="node0" presStyleIdx="2" presStyleCnt="4"/>
      <dgm:spPr/>
    </dgm:pt>
    <dgm:pt modelId="{AB76A396-2EFA-4333-9464-54903C8F7895}" type="pres">
      <dgm:prSet presAssocID="{573CA870-93C6-4804-835A-4F840583A3F7}" presName="text" presStyleLbl="fgAcc0" presStyleIdx="2" presStyleCnt="4">
        <dgm:presLayoutVars>
          <dgm:chPref val="3"/>
        </dgm:presLayoutVars>
      </dgm:prSet>
      <dgm:spPr/>
    </dgm:pt>
    <dgm:pt modelId="{6F84C7B1-01BB-47C6-ABB2-2033400C4607}" type="pres">
      <dgm:prSet presAssocID="{573CA870-93C6-4804-835A-4F840583A3F7}" presName="hierChild2" presStyleCnt="0"/>
      <dgm:spPr/>
    </dgm:pt>
    <dgm:pt modelId="{778A3C0A-7DDA-4032-9AAE-B087E07EA3ED}" type="pres">
      <dgm:prSet presAssocID="{A028A7BA-5DB6-445B-8BC5-0B7FF7D94F29}" presName="hierRoot1" presStyleCnt="0"/>
      <dgm:spPr/>
    </dgm:pt>
    <dgm:pt modelId="{E8E11852-E3DE-48E0-97D3-BB462772B8AA}" type="pres">
      <dgm:prSet presAssocID="{A028A7BA-5DB6-445B-8BC5-0B7FF7D94F29}" presName="composite" presStyleCnt="0"/>
      <dgm:spPr/>
    </dgm:pt>
    <dgm:pt modelId="{EC2C629D-3734-46D5-8AF6-AAAEEF60B724}" type="pres">
      <dgm:prSet presAssocID="{A028A7BA-5DB6-445B-8BC5-0B7FF7D94F29}" presName="background" presStyleLbl="node0" presStyleIdx="3" presStyleCnt="4"/>
      <dgm:spPr/>
    </dgm:pt>
    <dgm:pt modelId="{B85ABBD3-2289-44F2-B510-898A90246657}" type="pres">
      <dgm:prSet presAssocID="{A028A7BA-5DB6-445B-8BC5-0B7FF7D94F29}" presName="text" presStyleLbl="fgAcc0" presStyleIdx="3" presStyleCnt="4">
        <dgm:presLayoutVars>
          <dgm:chPref val="3"/>
        </dgm:presLayoutVars>
      </dgm:prSet>
      <dgm:spPr/>
    </dgm:pt>
    <dgm:pt modelId="{1B9C4815-2E1C-4137-BC9F-3711933055BB}" type="pres">
      <dgm:prSet presAssocID="{A028A7BA-5DB6-445B-8BC5-0B7FF7D94F29}" presName="hierChild2" presStyleCnt="0"/>
      <dgm:spPr/>
    </dgm:pt>
  </dgm:ptLst>
  <dgm:cxnLst>
    <dgm:cxn modelId="{5018B774-22C4-47F7-B884-41EA57CF63C7}" type="presOf" srcId="{647F7E50-55F8-4136-8B11-E46F8765CD5E}" destId="{CB7491B2-288E-44C1-9CE4-AAAEABE69738}" srcOrd="0" destOrd="0" presId="urn:microsoft.com/office/officeart/2005/8/layout/hierarchy1"/>
    <dgm:cxn modelId="{CC606079-5852-4BF8-9D3B-7551D3D4F392}" srcId="{6247FF73-A639-4D0C-9E3F-AA2D60B89CD0}" destId="{647F7E50-55F8-4136-8B11-E46F8765CD5E}" srcOrd="1" destOrd="0" parTransId="{C3E9AB51-A544-4561-B297-0FDF8DA50EBF}" sibTransId="{93605E51-FC46-4D1A-92FD-21350755E518}"/>
    <dgm:cxn modelId="{2C7A6194-C60B-4FF7-A724-10D88C6CE7FA}" type="presOf" srcId="{573CA870-93C6-4804-835A-4F840583A3F7}" destId="{AB76A396-2EFA-4333-9464-54903C8F7895}" srcOrd="0" destOrd="0" presId="urn:microsoft.com/office/officeart/2005/8/layout/hierarchy1"/>
    <dgm:cxn modelId="{38124B96-4A79-4D93-BEDA-9D6F4FB5553B}" srcId="{6247FF73-A639-4D0C-9E3F-AA2D60B89CD0}" destId="{573CA870-93C6-4804-835A-4F840583A3F7}" srcOrd="2" destOrd="0" parTransId="{E711292E-7353-4892-918A-B537765DF120}" sibTransId="{09C38F67-6FB3-486B-B147-EE5A1000417E}"/>
    <dgm:cxn modelId="{BADDBB9A-3E8A-48A1-9BCA-FD4F255B5E8D}" type="presOf" srcId="{F9373D5B-03CE-4B1A-8508-75A2BCD9892D}" destId="{D57832CC-631D-4E45-BD36-81557F987CFF}" srcOrd="0" destOrd="0" presId="urn:microsoft.com/office/officeart/2005/8/layout/hierarchy1"/>
    <dgm:cxn modelId="{FFD331A2-4234-4DE9-ADE2-599DBE156BE5}" type="presOf" srcId="{A028A7BA-5DB6-445B-8BC5-0B7FF7D94F29}" destId="{B85ABBD3-2289-44F2-B510-898A90246657}" srcOrd="0" destOrd="0" presId="urn:microsoft.com/office/officeart/2005/8/layout/hierarchy1"/>
    <dgm:cxn modelId="{FC42EFA8-39AC-4E06-8975-31E97BBF94C3}" type="presOf" srcId="{6247FF73-A639-4D0C-9E3F-AA2D60B89CD0}" destId="{816B6E0E-BD22-4C06-8891-C3007CE01A11}" srcOrd="0" destOrd="0" presId="urn:microsoft.com/office/officeart/2005/8/layout/hierarchy1"/>
    <dgm:cxn modelId="{6A7935AC-50F9-4B2E-827D-E0E2AFD24288}" srcId="{6247FF73-A639-4D0C-9E3F-AA2D60B89CD0}" destId="{F9373D5B-03CE-4B1A-8508-75A2BCD9892D}" srcOrd="0" destOrd="0" parTransId="{41AD3E88-7087-4856-9666-A5F69EF3A5EE}" sibTransId="{8C7C3564-3E72-4D33-B249-9FC0CD4C794F}"/>
    <dgm:cxn modelId="{60722EF5-1512-48D0-95EF-B7C8D7CC4291}" srcId="{6247FF73-A639-4D0C-9E3F-AA2D60B89CD0}" destId="{A028A7BA-5DB6-445B-8BC5-0B7FF7D94F29}" srcOrd="3" destOrd="0" parTransId="{5A1E4D6A-9831-4824-AA52-92C6C3864ABF}" sibTransId="{44D46DAF-9E6B-45AE-8255-F0B643D5705B}"/>
    <dgm:cxn modelId="{624DF2B8-B7E3-4382-8DBF-2902C1FA48D1}" type="presParOf" srcId="{816B6E0E-BD22-4C06-8891-C3007CE01A11}" destId="{B78898C3-C111-4E9E-B1D6-92C9C7052475}" srcOrd="0" destOrd="0" presId="urn:microsoft.com/office/officeart/2005/8/layout/hierarchy1"/>
    <dgm:cxn modelId="{D643B62D-8DA9-4372-9D8C-43C022A4350A}" type="presParOf" srcId="{B78898C3-C111-4E9E-B1D6-92C9C7052475}" destId="{1DEE94A7-B7D5-4A76-9C48-81582AE698B1}" srcOrd="0" destOrd="0" presId="urn:microsoft.com/office/officeart/2005/8/layout/hierarchy1"/>
    <dgm:cxn modelId="{560B684A-5ECF-47B6-B717-4984268935D7}" type="presParOf" srcId="{1DEE94A7-B7D5-4A76-9C48-81582AE698B1}" destId="{99EFCD95-0BB0-4FED-ADEC-3A39C6A01604}" srcOrd="0" destOrd="0" presId="urn:microsoft.com/office/officeart/2005/8/layout/hierarchy1"/>
    <dgm:cxn modelId="{662E42D1-1406-4F6A-B477-20128CA9327E}" type="presParOf" srcId="{1DEE94A7-B7D5-4A76-9C48-81582AE698B1}" destId="{D57832CC-631D-4E45-BD36-81557F987CFF}" srcOrd="1" destOrd="0" presId="urn:microsoft.com/office/officeart/2005/8/layout/hierarchy1"/>
    <dgm:cxn modelId="{B341C3C1-F049-4639-959C-15D32C714240}" type="presParOf" srcId="{B78898C3-C111-4E9E-B1D6-92C9C7052475}" destId="{249F7A32-3353-44FB-BAF0-FC50C272BB3D}" srcOrd="1" destOrd="0" presId="urn:microsoft.com/office/officeart/2005/8/layout/hierarchy1"/>
    <dgm:cxn modelId="{F11DEFAD-4EF9-4C62-BA11-00AB8958B138}" type="presParOf" srcId="{816B6E0E-BD22-4C06-8891-C3007CE01A11}" destId="{D8D7F4C8-E678-457C-A9EF-7A4A33CC9AC2}" srcOrd="1" destOrd="0" presId="urn:microsoft.com/office/officeart/2005/8/layout/hierarchy1"/>
    <dgm:cxn modelId="{95A96915-5EE3-409D-8282-AB8EF68443C2}" type="presParOf" srcId="{D8D7F4C8-E678-457C-A9EF-7A4A33CC9AC2}" destId="{6945AE6D-4B7D-4BF0-8EC0-37B76365827B}" srcOrd="0" destOrd="0" presId="urn:microsoft.com/office/officeart/2005/8/layout/hierarchy1"/>
    <dgm:cxn modelId="{EF2521E1-851F-4259-B6C2-6AB34744D358}" type="presParOf" srcId="{6945AE6D-4B7D-4BF0-8EC0-37B76365827B}" destId="{518264F6-FF60-4AFA-9272-1F37DCB03DB4}" srcOrd="0" destOrd="0" presId="urn:microsoft.com/office/officeart/2005/8/layout/hierarchy1"/>
    <dgm:cxn modelId="{C15CF9B4-2F77-4FF9-8A04-D6B99925569C}" type="presParOf" srcId="{6945AE6D-4B7D-4BF0-8EC0-37B76365827B}" destId="{CB7491B2-288E-44C1-9CE4-AAAEABE69738}" srcOrd="1" destOrd="0" presId="urn:microsoft.com/office/officeart/2005/8/layout/hierarchy1"/>
    <dgm:cxn modelId="{10A3BA73-90A9-4FAA-9D5E-ED30A0C18605}" type="presParOf" srcId="{D8D7F4C8-E678-457C-A9EF-7A4A33CC9AC2}" destId="{2840AC19-DFD3-43D1-B3A7-62C829152D76}" srcOrd="1" destOrd="0" presId="urn:microsoft.com/office/officeart/2005/8/layout/hierarchy1"/>
    <dgm:cxn modelId="{EBA3FF75-C91B-4162-947E-35624B03A02C}" type="presParOf" srcId="{816B6E0E-BD22-4C06-8891-C3007CE01A11}" destId="{A3E57B86-C67E-4667-9E67-6A92C0B72FFC}" srcOrd="2" destOrd="0" presId="urn:microsoft.com/office/officeart/2005/8/layout/hierarchy1"/>
    <dgm:cxn modelId="{328D1A8A-D554-46DF-921E-11A6AA603D5F}" type="presParOf" srcId="{A3E57B86-C67E-4667-9E67-6A92C0B72FFC}" destId="{A5D43075-2B8C-46CC-BC20-D2DB917AE42E}" srcOrd="0" destOrd="0" presId="urn:microsoft.com/office/officeart/2005/8/layout/hierarchy1"/>
    <dgm:cxn modelId="{CB655AA5-D980-46A8-AC1C-634A81F11AAA}" type="presParOf" srcId="{A5D43075-2B8C-46CC-BC20-D2DB917AE42E}" destId="{F61DA2CE-E00C-4593-95CE-9699D76120E1}" srcOrd="0" destOrd="0" presId="urn:microsoft.com/office/officeart/2005/8/layout/hierarchy1"/>
    <dgm:cxn modelId="{2F293F5E-DAB6-4C48-A170-EB5DB501FE6C}" type="presParOf" srcId="{A5D43075-2B8C-46CC-BC20-D2DB917AE42E}" destId="{AB76A396-2EFA-4333-9464-54903C8F7895}" srcOrd="1" destOrd="0" presId="urn:microsoft.com/office/officeart/2005/8/layout/hierarchy1"/>
    <dgm:cxn modelId="{90E664F1-BE33-4D0D-9B6D-9475F31B64D6}" type="presParOf" srcId="{A3E57B86-C67E-4667-9E67-6A92C0B72FFC}" destId="{6F84C7B1-01BB-47C6-ABB2-2033400C4607}" srcOrd="1" destOrd="0" presId="urn:microsoft.com/office/officeart/2005/8/layout/hierarchy1"/>
    <dgm:cxn modelId="{7A1AC2FF-7F63-409F-8178-5700ABBDD30A}" type="presParOf" srcId="{816B6E0E-BD22-4C06-8891-C3007CE01A11}" destId="{778A3C0A-7DDA-4032-9AAE-B087E07EA3ED}" srcOrd="3" destOrd="0" presId="urn:microsoft.com/office/officeart/2005/8/layout/hierarchy1"/>
    <dgm:cxn modelId="{89A16668-522C-463C-970A-8EBA150512C5}" type="presParOf" srcId="{778A3C0A-7DDA-4032-9AAE-B087E07EA3ED}" destId="{E8E11852-E3DE-48E0-97D3-BB462772B8AA}" srcOrd="0" destOrd="0" presId="urn:microsoft.com/office/officeart/2005/8/layout/hierarchy1"/>
    <dgm:cxn modelId="{A712C5A0-2B78-4D8B-8285-0918A6B0D2C2}" type="presParOf" srcId="{E8E11852-E3DE-48E0-97D3-BB462772B8AA}" destId="{EC2C629D-3734-46D5-8AF6-AAAEEF60B724}" srcOrd="0" destOrd="0" presId="urn:microsoft.com/office/officeart/2005/8/layout/hierarchy1"/>
    <dgm:cxn modelId="{EDFD3BE4-43AE-46B1-879A-605CA6DAB8D6}" type="presParOf" srcId="{E8E11852-E3DE-48E0-97D3-BB462772B8AA}" destId="{B85ABBD3-2289-44F2-B510-898A90246657}" srcOrd="1" destOrd="0" presId="urn:microsoft.com/office/officeart/2005/8/layout/hierarchy1"/>
    <dgm:cxn modelId="{A0596D83-2B38-424E-8162-70791CDF9082}" type="presParOf" srcId="{778A3C0A-7DDA-4032-9AAE-B087E07EA3ED}" destId="{1B9C4815-2E1C-4137-BC9F-3711933055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FCD95-0BB0-4FED-ADEC-3A39C6A01604}">
      <dsp:nvSpPr>
        <dsp:cNvPr id="0" name=""/>
        <dsp:cNvSpPr/>
      </dsp:nvSpPr>
      <dsp:spPr>
        <a:xfrm>
          <a:off x="3039" y="800907"/>
          <a:ext cx="2170061" cy="137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7832CC-631D-4E45-BD36-81557F987CFF}">
      <dsp:nvSpPr>
        <dsp:cNvPr id="0" name=""/>
        <dsp:cNvSpPr/>
      </dsp:nvSpPr>
      <dsp:spPr>
        <a:xfrm>
          <a:off x="244157" y="1029969"/>
          <a:ext cx="2170061" cy="137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 Statistics of warehouses,   Products and stock</a:t>
          </a:r>
        </a:p>
      </dsp:txBody>
      <dsp:txXfrm>
        <a:off x="284517" y="1070329"/>
        <a:ext cx="2089341" cy="1297269"/>
      </dsp:txXfrm>
    </dsp:sp>
    <dsp:sp modelId="{518264F6-FF60-4AFA-9272-1F37DCB03DB4}">
      <dsp:nvSpPr>
        <dsp:cNvPr id="0" name=""/>
        <dsp:cNvSpPr/>
      </dsp:nvSpPr>
      <dsp:spPr>
        <a:xfrm>
          <a:off x="2655337" y="800907"/>
          <a:ext cx="2170061" cy="137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7491B2-288E-44C1-9CE4-AAAEABE69738}">
      <dsp:nvSpPr>
        <dsp:cNvPr id="0" name=""/>
        <dsp:cNvSpPr/>
      </dsp:nvSpPr>
      <dsp:spPr>
        <a:xfrm>
          <a:off x="2896455" y="1029969"/>
          <a:ext cx="2170061" cy="137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warehouse statistics</a:t>
          </a:r>
        </a:p>
      </dsp:txBody>
      <dsp:txXfrm>
        <a:off x="2936815" y="1070329"/>
        <a:ext cx="2089341" cy="1297269"/>
      </dsp:txXfrm>
    </dsp:sp>
    <dsp:sp modelId="{F61DA2CE-E00C-4593-95CE-9699D76120E1}">
      <dsp:nvSpPr>
        <dsp:cNvPr id="0" name=""/>
        <dsp:cNvSpPr/>
      </dsp:nvSpPr>
      <dsp:spPr>
        <a:xfrm>
          <a:off x="5307634" y="800907"/>
          <a:ext cx="2170061" cy="137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6A396-2EFA-4333-9464-54903C8F7895}">
      <dsp:nvSpPr>
        <dsp:cNvPr id="0" name=""/>
        <dsp:cNvSpPr/>
      </dsp:nvSpPr>
      <dsp:spPr>
        <a:xfrm>
          <a:off x="5548752" y="1029969"/>
          <a:ext cx="2170061" cy="137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Low stock taple</a:t>
          </a:r>
        </a:p>
      </dsp:txBody>
      <dsp:txXfrm>
        <a:off x="5589112" y="1070329"/>
        <a:ext cx="2089341" cy="1297269"/>
      </dsp:txXfrm>
    </dsp:sp>
    <dsp:sp modelId="{EC2C629D-3734-46D5-8AF6-AAAEEF60B724}">
      <dsp:nvSpPr>
        <dsp:cNvPr id="0" name=""/>
        <dsp:cNvSpPr/>
      </dsp:nvSpPr>
      <dsp:spPr>
        <a:xfrm>
          <a:off x="7959932" y="800907"/>
          <a:ext cx="2170061" cy="13779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5ABBD3-2289-44F2-B510-898A90246657}">
      <dsp:nvSpPr>
        <dsp:cNvPr id="0" name=""/>
        <dsp:cNvSpPr/>
      </dsp:nvSpPr>
      <dsp:spPr>
        <a:xfrm>
          <a:off x="8201050" y="1029969"/>
          <a:ext cx="2170061" cy="1377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Average sock category chart</a:t>
          </a:r>
        </a:p>
      </dsp:txBody>
      <dsp:txXfrm>
        <a:off x="8241410" y="1070329"/>
        <a:ext cx="2089341" cy="1297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A5D0-A547-2A49-C6EB-7B486BD59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C9AF7-0D0A-3906-3A3B-CC0C4702B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42F57-7393-C70D-32A3-F0E4B8EB3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DE27-AD25-8197-3B40-21DAB2F8B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077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98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34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75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17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23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44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8527-6212-5137-7B99-328B6F36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9B224-C4D6-1718-9BE7-1368FE106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9EAF1-2C9B-628A-7D9C-DE7B13747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D2E42-8069-83B4-241D-13D5D75E6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71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73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1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82F28-4731-16C4-5D6A-119C0F0FF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0B76F-48B3-70AC-2E26-16C2B72D3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C2793-058D-2D7C-1FC2-11F12044D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57349-7CD0-4EA9-E461-2E62A5BCC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646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5D0D-8144-BF65-9412-9045844C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47277B-A2C2-0A19-DB29-93B8DF22C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33BDF-448A-3B13-01C3-11CD0FB35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084B0-0CED-AD70-F6C4-8F725DBBF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84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103C7-8B11-AA09-EDD5-F67E5CAC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1C7B4-AB83-9963-5BFC-F0F9A94DE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9F7955-6224-E776-DD65-987C38DD4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DF540-F773-6C62-0036-5178F3687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39589-3E79-4C82-AA4A-FE78234FAA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87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2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8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13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2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32CB03-1F8F-35A0-CBC6-BCBF8B703F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CC6F6-6110-BE4D-F443-CF1E0EE96D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69160" y="1398656"/>
            <a:ext cx="6747451" cy="3017520"/>
          </a:xfrm>
        </p:spPr>
        <p:txBody>
          <a:bodyPr>
            <a:normAutofit/>
          </a:bodyPr>
          <a:lstStyle/>
          <a:p>
            <a:pPr algn="l"/>
            <a:r>
              <a:rPr lang="en-US" sz="6000" dirty="0"/>
              <a:t>Koala Inventory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50269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Data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/>
              <a:t>Includes: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Database Context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Migrations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Models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Data Seeds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5828688-8F14-D589-ADAF-DF2476B0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842" y="2327441"/>
            <a:ext cx="3203439" cy="4040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40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Repository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/>
              <a:t>Includes: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Interfaces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Repositories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D96467-2879-7649-1714-E22B58DB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56" y="2327441"/>
            <a:ext cx="4337811" cy="40405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23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Generic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/>
              <a:t>Includes: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Centralized Logic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Basic CRUD operations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1D7BED5-D3CA-0BF4-6139-BF1F68C5F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02" y="2996816"/>
            <a:ext cx="4846320" cy="2701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165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>
                <a:latin typeface="+mj-lt"/>
                <a:ea typeface="+mj-ea"/>
                <a:cs typeface="+mj-cs"/>
              </a:rPr>
              <a:t>UNIt </a:t>
            </a:r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of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/>
              <a:t>Includes: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All Repositories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Complete</a:t>
            </a:r>
            <a:r>
              <a:rPr lang="en-US" b="1" dirty="0"/>
              <a:t> </a:t>
            </a:r>
            <a:r>
              <a:rPr lang="en-US" dirty="0"/>
              <a:t>method which saves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    changes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43DA535-C500-72AC-8A02-ABDD9D8DA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66" y="2088512"/>
            <a:ext cx="5521938" cy="4279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160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Using </a:t>
            </a:r>
            <a:r>
              <a:rPr lang="en-US" b="1" kern="1200" cap="all" spc="0" baseline="0" dirty="0" err="1">
                <a:latin typeface="+mj-lt"/>
                <a:ea typeface="+mj-ea"/>
                <a:cs typeface="+mj-cs"/>
              </a:rPr>
              <a:t>UNIt</a:t>
            </a:r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 of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280160" y="2327440"/>
            <a:ext cx="4846320" cy="404057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/>
              <a:t>Steps: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1-  </a:t>
            </a:r>
            <a:r>
              <a:rPr lang="en-US" dirty="0"/>
              <a:t>Register the unit of work as a service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2-  </a:t>
            </a:r>
            <a:r>
              <a:rPr lang="en-US" dirty="0"/>
              <a:t>Use Dependency injection to inject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      the unit of work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3-  </a:t>
            </a:r>
            <a:r>
              <a:rPr lang="en-US" dirty="0"/>
              <a:t>Use the methods inside</a:t>
            </a:r>
            <a:endParaRPr lang="en-US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08EFA-28B3-F0A3-78E8-5B76AF41E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22" y="2654359"/>
            <a:ext cx="6245013" cy="580602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22AB089-DF8F-78EF-25FF-4D01C9F4D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2" y="3429000"/>
            <a:ext cx="6245013" cy="1561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0EF94-3C88-2F1E-33D9-9CC49A459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940" y="5455858"/>
            <a:ext cx="7559695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6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1"/>
            <a:ext cx="10087699" cy="726902"/>
          </a:xfrm>
        </p:spPr>
        <p:txBody>
          <a:bodyPr anchor="b">
            <a:normAutofit/>
          </a:bodyPr>
          <a:lstStyle/>
          <a:p>
            <a:r>
              <a:rPr lang="en-US" dirty="0"/>
              <a:t>ER diagram simplified</a:t>
            </a:r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9E76145C-69A4-A0AA-5787-B97DCA864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271" y="2103119"/>
            <a:ext cx="9093477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489527"/>
            <a:ext cx="10087699" cy="877455"/>
          </a:xfrm>
        </p:spPr>
        <p:txBody>
          <a:bodyPr anchor="b">
            <a:normAutofit/>
          </a:bodyPr>
          <a:lstStyle/>
          <a:p>
            <a:r>
              <a:rPr lang="en-US" dirty="0"/>
              <a:t>mapping</a:t>
            </a:r>
          </a:p>
        </p:txBody>
      </p:sp>
      <p:pic>
        <p:nvPicPr>
          <p:cNvPr id="4" name="Picture 3" descr="A diagram of products and sales&#10;&#10;Description automatically generated">
            <a:extLst>
              <a:ext uri="{FF2B5EF4-FFF2-40B4-BE49-F238E27FC236}">
                <a16:creationId xmlns:a16="http://schemas.microsoft.com/office/drawing/2014/main" id="{616C7D80-EBA9-A36F-59F2-A1FC9755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1462232"/>
            <a:ext cx="9334501" cy="51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15022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8" y="640080"/>
            <a:ext cx="9138460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Dashboard </a:t>
            </a:r>
            <a:r>
              <a:rPr lang="en-US" dirty="0" err="1"/>
              <a:t>BoldPoints</a:t>
            </a:r>
            <a:endParaRPr lang="en-US" dirty="0"/>
          </a:p>
        </p:txBody>
      </p:sp>
      <p:graphicFrame>
        <p:nvGraphicFramePr>
          <p:cNvPr id="65" name="Text Placeholder 62">
            <a:extLst>
              <a:ext uri="{FF2B5EF4-FFF2-40B4-BE49-F238E27FC236}">
                <a16:creationId xmlns:a16="http://schemas.microsoft.com/office/drawing/2014/main" id="{C7CD6338-5A50-4B39-F452-867C22A24BD5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3180002491"/>
              </p:ext>
            </p:extLst>
          </p:nvPr>
        </p:nvGraphicFramePr>
        <p:xfrm>
          <a:off x="1280160" y="3017520"/>
          <a:ext cx="10374152" cy="320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4F1E-82E2-36AD-2BD9-FFBB040CF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D065-3C01-11E8-B8FD-902D711B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76" y="1273629"/>
            <a:ext cx="9137012" cy="12801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074F30-A612-F86B-D826-A025DAF53CE3}"/>
              </a:ext>
            </a:extLst>
          </p:cNvPr>
          <p:cNvSpPr txBox="1">
            <a:spLocks/>
          </p:cNvSpPr>
          <p:nvPr/>
        </p:nvSpPr>
        <p:spPr>
          <a:xfrm>
            <a:off x="1013780" y="3429000"/>
            <a:ext cx="9347408" cy="1924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This inventory management system simplifies tracking inventory, orders, and deliveries with real-time stock updates and automated alerts, supporting multi-location and system integration.</a:t>
            </a:r>
          </a:p>
        </p:txBody>
      </p:sp>
    </p:spTree>
    <p:extLst>
      <p:ext uri="{BB962C8B-B14F-4D97-AF65-F5344CB8AC3E}">
        <p14:creationId xmlns:p14="http://schemas.microsoft.com/office/powerpoint/2010/main" val="2509602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Inventory Statistics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7" y="640080"/>
            <a:ext cx="5122889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Warehouse: Numbers of all warehouses in system</a:t>
            </a:r>
          </a:p>
          <a:p>
            <a:r>
              <a:rPr lang="en-US" dirty="0"/>
              <a:t>Total Products: Total numbers of products in warehouses</a:t>
            </a:r>
            <a:endParaRPr lang="ar-EG" dirty="0"/>
          </a:p>
          <a:p>
            <a:r>
              <a:rPr lang="en-US" dirty="0"/>
              <a:t>Total stock : Total stocks in all warehouse of all products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CA3F5-5F49-F533-534B-4325E68F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658"/>
          <a:stretch/>
        </p:blipFill>
        <p:spPr>
          <a:xfrm>
            <a:off x="1280160" y="3456114"/>
            <a:ext cx="10374152" cy="23316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Each warehouse Statistics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7" y="640080"/>
            <a:ext cx="5122889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Warehouses Taps</a:t>
            </a:r>
          </a:p>
          <a:p>
            <a:r>
              <a:rPr lang="en-US" dirty="0"/>
              <a:t>Products in each category in selected warehouse</a:t>
            </a:r>
          </a:p>
          <a:p>
            <a:r>
              <a:rPr lang="en-US" dirty="0"/>
              <a:t>Supplier of each category in selected warehouse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CC48-06A4-D517-BC75-6AA9B400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766" y="2743199"/>
            <a:ext cx="8107959" cy="3749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/>
              <a:t>Low stock products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7" y="640080"/>
            <a:ext cx="5122889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Table contain each product </a:t>
            </a:r>
            <a:r>
              <a:rPr lang="ar-EG" dirty="0"/>
              <a:t> </a:t>
            </a:r>
            <a:r>
              <a:rPr lang="en-US" dirty="0"/>
              <a:t>in selected warehouse which current stock is less than minimum stock required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CC48-06A4-D517-BC75-6AA9B400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60" r="-1" b="26838"/>
          <a:stretch/>
        </p:blipFill>
        <p:spPr>
          <a:xfrm>
            <a:off x="1280160" y="3017520"/>
            <a:ext cx="10374152" cy="320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54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/>
              <a:t>Average Stock by category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7" y="640080"/>
            <a:ext cx="5122889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Average of products in each category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1CC48-06A4-D517-BC75-6AA9B400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883140" y="3017520"/>
            <a:ext cx="9168192" cy="3208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212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D68D-CF8E-9B70-05B4-6DF116140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9022-38BE-FD44-2BE2-473FFF23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76" y="1273629"/>
            <a:ext cx="9137012" cy="12801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4F18706-8A6A-9467-1F5A-6162FFDE1A3D}"/>
              </a:ext>
            </a:extLst>
          </p:cNvPr>
          <p:cNvSpPr txBox="1">
            <a:spLocks/>
          </p:cNvSpPr>
          <p:nvPr/>
        </p:nvSpPr>
        <p:spPr>
          <a:xfrm>
            <a:off x="1013780" y="3429000"/>
            <a:ext cx="9347408" cy="1924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Stockouts and Overstocks</a:t>
            </a:r>
            <a:endParaRPr kumimoji="0" lang="en-US" sz="18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Inefficiency</a:t>
            </a:r>
            <a:endParaRPr kumimoji="0" lang="en-US" sz="18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Poor Visibility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Time-Consuming Reporting </a:t>
            </a:r>
            <a:endParaRPr kumimoji="0" lang="en-US" sz="18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3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29C07-6A1E-B07B-708E-4B84EE579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6615-9E19-FB15-B737-1AC5C2F5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176" y="1273629"/>
            <a:ext cx="9137012" cy="12801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 Audience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5FC808-6F0A-7F7E-167F-94740C6199C4}"/>
              </a:ext>
            </a:extLst>
          </p:cNvPr>
          <p:cNvSpPr txBox="1">
            <a:spLocks/>
          </p:cNvSpPr>
          <p:nvPr/>
        </p:nvSpPr>
        <p:spPr>
          <a:xfrm>
            <a:off x="1013780" y="3429000"/>
            <a:ext cx="9347408" cy="1924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users of this system are warehouse operators who need to efficiently manage inventory across various locations.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9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3F47-045C-BC78-CC35-486FEF52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9A4B-CBA8-95A3-4757-D67DEB35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837" y="1460241"/>
            <a:ext cx="9137012" cy="12801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Brief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078C21-662B-9D62-8D40-9ACF33990F2D}"/>
              </a:ext>
            </a:extLst>
          </p:cNvPr>
          <p:cNvSpPr txBox="1">
            <a:spLocks/>
          </p:cNvSpPr>
          <p:nvPr/>
        </p:nvSpPr>
        <p:spPr>
          <a:xfrm>
            <a:off x="985788" y="3298371"/>
            <a:ext cx="9347408" cy="1924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Inventory Management System (IMS)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streamlines tracking of stock, orders, and deliveries with real-time updates and automated alerts. It supports multi-location management and integrates with systems like accounting and supply chain. Built-in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authentication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authorization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ensure secure access, allowing only authorized users to manage inventory and operations.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4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E4B29-97BA-DA68-2A9F-FB07D6F7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240C-43B0-6D27-2A97-2C14B35A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837" y="1460241"/>
            <a:ext cx="9137012" cy="12801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stack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CED394-6D21-920F-ADF4-785E53A6C563}"/>
              </a:ext>
            </a:extLst>
          </p:cNvPr>
          <p:cNvSpPr txBox="1">
            <a:spLocks/>
          </p:cNvSpPr>
          <p:nvPr/>
        </p:nvSpPr>
        <p:spPr>
          <a:xfrm>
            <a:off x="985788" y="3298371"/>
            <a:ext cx="9347408" cy="19249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ASP.NET MVC</a:t>
            </a:r>
          </a:p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AJAX for asynchronous communication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jQuery for enhancing the user interface.</a:t>
            </a:r>
          </a:p>
          <a:p>
            <a:pPr marL="329565" marR="360045" lvl="0" indent="-508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10043623" cy="307119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6981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4" y="685800"/>
            <a:ext cx="9308808" cy="75507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MVC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108364" y="2155989"/>
            <a:ext cx="5263861" cy="41971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/>
              <a:t>Disadvantages of Using a Normal MVC Project Structure: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Tightly Coupled Code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•  Limited Scalability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•  Difficulty in Unit Testing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•  Poor Reusability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•  Inflexibility in Data Access Layer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•  Violated SOLID Principles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3" name="Picture 2" descr="A diagram of a system&#10;&#10;Description automatically generated">
            <a:extLst>
              <a:ext uri="{FF2B5EF4-FFF2-40B4-BE49-F238E27FC236}">
                <a16:creationId xmlns:a16="http://schemas.microsoft.com/office/drawing/2014/main" id="{8B96FF32-EF3A-7522-B06B-2AB9438D9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838" y="2611362"/>
            <a:ext cx="6133616" cy="3787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016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+mj-lt"/>
                <a:ea typeface="+mj-ea"/>
                <a:cs typeface="+mj-cs"/>
              </a:rPr>
              <a:t>Solution: repository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797F8-6B41-2C25-F572-523E47EEBA8F}"/>
              </a:ext>
            </a:extLst>
          </p:cNvPr>
          <p:cNvSpPr txBox="1"/>
          <p:nvPr/>
        </p:nvSpPr>
        <p:spPr>
          <a:xfrm>
            <a:off x="1280160" y="2503054"/>
            <a:ext cx="4846320" cy="38649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Advantages: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1000" b="1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abstracts the data access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/>
              <a:t>•  </a:t>
            </a:r>
            <a:r>
              <a:rPr lang="en-US" dirty="0"/>
              <a:t>separates data access from business logic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•  </a:t>
            </a:r>
            <a:r>
              <a:rPr lang="en-US" dirty="0"/>
              <a:t>supports dependency injection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5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•  </a:t>
            </a:r>
            <a:r>
              <a:rPr lang="en-US" dirty="0"/>
              <a:t>flexibility in changing data source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/>
              <a:t>•  3 layers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EF194AF-800C-9101-7FE7-97841C7C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15" y="5382669"/>
            <a:ext cx="3270914" cy="789531"/>
          </a:xfrm>
          <a:prstGeom prst="rect">
            <a:avLst/>
          </a:prstGeom>
        </p:spPr>
      </p:pic>
      <p:pic>
        <p:nvPicPr>
          <p:cNvPr id="10" name="Picture 9" descr="A diagram of a system&#10;&#10;Description automatically generated">
            <a:extLst>
              <a:ext uri="{FF2B5EF4-FFF2-40B4-BE49-F238E27FC236}">
                <a16:creationId xmlns:a16="http://schemas.microsoft.com/office/drawing/2014/main" id="{9E6E050F-320D-1F87-F004-6EC8252E8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303" y="2222374"/>
            <a:ext cx="4564776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412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348</TotalTime>
  <Words>411</Words>
  <Application>Microsoft Office PowerPoint</Application>
  <PresentationFormat>Widescreen</PresentationFormat>
  <Paragraphs>127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Univers</vt:lpstr>
      <vt:lpstr>GradientVTI</vt:lpstr>
      <vt:lpstr>PowerPoint Presentation</vt:lpstr>
      <vt:lpstr>Introduction</vt:lpstr>
      <vt:lpstr>Objectives</vt:lpstr>
      <vt:lpstr>Target Audience</vt:lpstr>
      <vt:lpstr>Brief</vt:lpstr>
      <vt:lpstr>Technology stack</vt:lpstr>
      <vt:lpstr>System Architecture</vt:lpstr>
      <vt:lpstr>MVC Architecture</vt:lpstr>
      <vt:lpstr>Solution: repository pattern</vt:lpstr>
      <vt:lpstr>Data Layer</vt:lpstr>
      <vt:lpstr>Repository Layer</vt:lpstr>
      <vt:lpstr>Generic repository</vt:lpstr>
      <vt:lpstr>UNIt of work</vt:lpstr>
      <vt:lpstr>Using UNIt of work</vt:lpstr>
      <vt:lpstr>Database Design</vt:lpstr>
      <vt:lpstr>ER diagram simplified</vt:lpstr>
      <vt:lpstr>mapping</vt:lpstr>
      <vt:lpstr>Dashboard</vt:lpstr>
      <vt:lpstr>Dashboard BoldPoints</vt:lpstr>
      <vt:lpstr>Inventory Statistics</vt:lpstr>
      <vt:lpstr>Each warehouse Statistics</vt:lpstr>
      <vt:lpstr>Low stock products</vt:lpstr>
      <vt:lpstr>Average Stock by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hazem</dc:creator>
  <cp:lastModifiedBy>mohamed hazem</cp:lastModifiedBy>
  <cp:revision>13</cp:revision>
  <dcterms:created xsi:type="dcterms:W3CDTF">2024-10-17T17:56:04Z</dcterms:created>
  <dcterms:modified xsi:type="dcterms:W3CDTF">2024-10-18T19:55:42Z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