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ad1449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ad1449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ad1449e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ad1449e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ad1449e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cad1449e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cad1449e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cad1449e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ad1449e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cad1449e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cad1449e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cad1449e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cad1449e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cad1449e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cad1449e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cad1449e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ad1449e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ad1449e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cad1449e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cad1449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cad1449e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cad1449e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cad1449e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cad1449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ad1449e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ad1449e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cad1449e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cad1449e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cad1449e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cad1449e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cad1449e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cad1449e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cad1449e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cad1449e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cad1449e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cad1449e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cad1449e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cad1449e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cad1449e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cad1449e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cad1449e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cad1449e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cad1449e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cad1449e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d1449e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d1449e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cad1449e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cad1449e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cad1449e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cad1449e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cad1449e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cad1449e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cad1449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cad1449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cad1449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cad1449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cad1449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cad1449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ad1449e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ad1449e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cad1449e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cad1449e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cad1449e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cad1449e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ad1449e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ad1449e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5450" y="621163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C27BA0"/>
                </a:solidFill>
              </a:rPr>
              <a:t>F</a:t>
            </a:r>
            <a:r>
              <a:rPr lang="ar">
                <a:solidFill>
                  <a:srgbClr val="C27BA0"/>
                </a:solidFill>
              </a:rPr>
              <a:t>ashion Store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DEPI Graduation Project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820925" y="3626725"/>
            <a:ext cx="75621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>
                <a:solidFill>
                  <a:schemeClr val="dk2"/>
                </a:solidFill>
              </a:rPr>
              <a:t>Under the supervision of the </a:t>
            </a:r>
            <a:r>
              <a:rPr b="1" lang="ar" sz="1800">
                <a:solidFill>
                  <a:srgbClr val="1155CC"/>
                </a:solidFill>
              </a:rPr>
              <a:t>eng</a:t>
            </a:r>
            <a:r>
              <a:rPr lang="ar" sz="1800">
                <a:solidFill>
                  <a:srgbClr val="1155CC"/>
                </a:solidFill>
              </a:rPr>
              <a:t>i</a:t>
            </a:r>
            <a:r>
              <a:rPr lang="ar" sz="1800">
                <a:solidFill>
                  <a:schemeClr val="dk2"/>
                </a:solidFill>
              </a:rPr>
              <a:t>neer : </a:t>
            </a:r>
            <a:r>
              <a:rPr b="1" lang="ar" sz="1800">
                <a:solidFill>
                  <a:srgbClr val="1155CC"/>
                </a:solidFill>
              </a:rPr>
              <a:t>ashraf sadek </a:t>
            </a:r>
            <a:endParaRPr b="1" sz="1800">
              <a:solidFill>
                <a:srgbClr val="1155CC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5" y="0"/>
            <a:ext cx="1861950" cy="18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3. Cart Schema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389600"/>
            <a:ext cx="3705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1100">
                <a:solidFill>
                  <a:schemeClr val="dk1"/>
                </a:solidFill>
              </a:rPr>
              <a:t>Purpose</a:t>
            </a:r>
            <a:r>
              <a:rPr lang="ar" sz="1100">
                <a:solidFill>
                  <a:schemeClr val="dk1"/>
                </a:solidFill>
              </a:rPr>
              <a:t>: Manages the shopping cart for each user, linking products with quantities.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400" y="1311300"/>
            <a:ext cx="46863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Backend</a:t>
            </a:r>
            <a:endParaRPr/>
          </a:p>
        </p:txBody>
      </p:sp>
      <p:cxnSp>
        <p:nvCxnSpPr>
          <p:cNvPr id="124" name="Google Shape;124;p23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3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555600"/>
            <a:ext cx="6890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Backend Technologies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389600"/>
            <a:ext cx="6544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Technologies</a:t>
            </a:r>
            <a:r>
              <a:rPr lang="ar" sz="1100">
                <a:solidFill>
                  <a:schemeClr val="dk1"/>
                </a:solidFill>
              </a:rPr>
              <a:t>: Node.js, Express.js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Functionality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API for handling requests (e.g., fetching products, managing the cart, processing orders).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Communicates with MongoDB to store and retrieve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API Endpoints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1.Users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2.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3. Cart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1. Users API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75" y="152400"/>
            <a:ext cx="36780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2. Products API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700" y="576263"/>
            <a:ext cx="42862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3. Cart API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825" y="352425"/>
            <a:ext cx="50101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Frontend</a:t>
            </a:r>
            <a:endParaRPr/>
          </a:p>
        </p:txBody>
      </p:sp>
      <p:cxnSp>
        <p:nvCxnSpPr>
          <p:cNvPr id="164" name="Google Shape;164;p29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9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555600"/>
            <a:ext cx="6961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Frontend Technologies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Technologies</a:t>
            </a:r>
            <a:r>
              <a:rPr lang="ar" sz="1100">
                <a:solidFill>
                  <a:schemeClr val="dk1"/>
                </a:solidFill>
              </a:rPr>
              <a:t>: React, HTML, CSS, JavaScript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Functionality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User interface for displaying products, managing the cart, and handling user interactions.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Key Functionalities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389600"/>
            <a:ext cx="7227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Product Listing and Detail Pages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Displays products with details such as name, price, and description.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Shopping Cart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Add items to the cart, which is stored in MongoDB for persistence.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Checkout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Order summary, shipping details, and payment processing.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Group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Zakarya Hamdy Zakarya Abdulaziz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Mohamed Taha Alam Eldden Amer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Osama Bahi Eldin Mohamed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Marina Raafat Zakher Ibrahim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Safaa Adlan Eldesuki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555600"/>
            <a:ext cx="65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User State Management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389600"/>
            <a:ext cx="618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useContext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Managing user login status and ensuring the cart is linked to the user session.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Why useContext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Simplifies user state management across components compared to Redux.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Pages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Home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Login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Register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Cart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About Page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ar"/>
              <a:t>Contact Us Page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Home Page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389600"/>
            <a:ext cx="4534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Displays a list of products with options to view details and add items to the cart.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Product images, names, and prices.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"Add to Cart" button for each product.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Login Page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Enables users to log in to their accounts.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Input fields for username and password.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"Login" button and link to the Register page for new users.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Register Page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389600"/>
            <a:ext cx="5072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Allows new users to create an account.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Input fields for username, password, and email.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"Register" button to submit the form.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Cart Page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389600"/>
            <a:ext cx="4864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Displays the items added to the user's cart.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List of products in the cart with quantities and total price.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Option to remove items and proceed to checkout.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About Page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389600"/>
            <a:ext cx="5271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Provides information about the company, its mission, and values.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Content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Brief history and overview.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Team or founder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Contact Us Page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389600"/>
            <a:ext cx="4657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Allows users to reach out for inquiries or support.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Contact form (name, email, message).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Company contact details (phone number, email).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Future Improvements</a:t>
            </a:r>
            <a:endParaRPr/>
          </a:p>
        </p:txBody>
      </p:sp>
      <p:cxnSp>
        <p:nvCxnSpPr>
          <p:cNvPr id="231" name="Google Shape;231;p40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40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Checkout System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389600"/>
            <a:ext cx="6669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Implement a streamlined checkout process to enhance user experience.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Order summary.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User input for shipping details.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Introduction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Payment System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389600"/>
            <a:ext cx="7339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Integrate a secure payment gateway.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Benefits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Supports various payment methods (credit/debit cards, digital wallets).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Ensures secure transactions for user peace of mind.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Secure Sessions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389600"/>
            <a:ext cx="659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Enhance user security during sessions.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Improvements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Implement token-based authentication (e.g., JWT).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Enable session expiration and renewal.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Admin Portal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389600"/>
            <a:ext cx="7538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Create an interface for admins to manage products and orders.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Add, edit, and delete products.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View order history and manage user accounts.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UI/UX Improvements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389600"/>
            <a:ext cx="5460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Description</a:t>
            </a:r>
            <a:r>
              <a:rPr lang="ar" sz="1100">
                <a:solidFill>
                  <a:schemeClr val="dk1"/>
                </a:solidFill>
              </a:rPr>
              <a:t>: Refine the user interface and experience to meet the customer needs better.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Approach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Conduct user surveys and analyze feedback.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Make design updates to improve usability and aesthetics.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</a:t>
            </a:r>
            <a:endParaRPr/>
          </a:p>
        </p:txBody>
      </p:sp>
      <p:cxnSp>
        <p:nvCxnSpPr>
          <p:cNvPr id="268" name="Google Shape;268;p46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6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89600"/>
            <a:ext cx="6969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Objective</a:t>
            </a:r>
            <a:r>
              <a:rPr lang="ar" sz="1100">
                <a:solidFill>
                  <a:schemeClr val="dk1"/>
                </a:solidFill>
              </a:rPr>
              <a:t>: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Build a fashion store platform for browsing, adding items to a cart, and completing purchases.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Key Features</a:t>
            </a:r>
            <a:r>
              <a:rPr lang="a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Product display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Shopping cart functionality (stored in database)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ar" sz="1100">
                <a:solidFill>
                  <a:schemeClr val="dk1"/>
                </a:solidFill>
              </a:rPr>
              <a:t>Checkout and payment integration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Tech Stack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89600"/>
            <a:ext cx="517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Frontend</a:t>
            </a:r>
            <a:r>
              <a:rPr lang="ar" sz="1100">
                <a:solidFill>
                  <a:schemeClr val="dk1"/>
                </a:solidFill>
              </a:rPr>
              <a:t>: React, useContext , HTML, CSS, JavaScript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Backend</a:t>
            </a:r>
            <a:r>
              <a:rPr lang="ar" sz="1100">
                <a:solidFill>
                  <a:schemeClr val="dk1"/>
                </a:solidFill>
              </a:rPr>
              <a:t>: Node.js, Express.js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Database</a:t>
            </a:r>
            <a:r>
              <a:rPr lang="ar" sz="1100">
                <a:solidFill>
                  <a:schemeClr val="dk1"/>
                </a:solidFill>
              </a:rPr>
              <a:t>: MongoDB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Project Architecture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389600"/>
            <a:ext cx="6845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Frontend</a:t>
            </a:r>
            <a:r>
              <a:rPr lang="ar" sz="1100">
                <a:solidFill>
                  <a:schemeClr val="dk1"/>
                </a:solidFill>
              </a:rPr>
              <a:t>: React components for displaying products, shopping cart, and checkout.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State Management</a:t>
            </a:r>
            <a:r>
              <a:rPr lang="ar" sz="1100">
                <a:solidFill>
                  <a:schemeClr val="dk1"/>
                </a:solidFill>
              </a:rPr>
              <a:t>: useContext for managing user session and authentication.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Backend</a:t>
            </a:r>
            <a:r>
              <a:rPr lang="ar" sz="1100">
                <a:solidFill>
                  <a:schemeClr val="dk1"/>
                </a:solidFill>
              </a:rPr>
              <a:t>: Node.js API for handling requests (e.g., fetching products, managing the cart, processing orders).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1100">
                <a:solidFill>
                  <a:schemeClr val="dk1"/>
                </a:solidFill>
              </a:rPr>
              <a:t>Database</a:t>
            </a:r>
            <a:r>
              <a:rPr lang="ar" sz="1100">
                <a:solidFill>
                  <a:schemeClr val="dk1"/>
                </a:solidFill>
              </a:rPr>
              <a:t>: MongoDB stores product details, shopping cart, and order history.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0" y="625825"/>
            <a:ext cx="8693100" cy="1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Database</a:t>
            </a:r>
            <a:endParaRPr/>
          </a:p>
        </p:txBody>
      </p:sp>
      <p:cxnSp>
        <p:nvCxnSpPr>
          <p:cNvPr id="96" name="Google Shape;96;p19"/>
          <p:cNvCxnSpPr/>
          <p:nvPr/>
        </p:nvCxnSpPr>
        <p:spPr>
          <a:xfrm>
            <a:off x="7840200" y="4467700"/>
            <a:ext cx="1668900" cy="16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 txBox="1"/>
          <p:nvPr/>
        </p:nvSpPr>
        <p:spPr>
          <a:xfrm>
            <a:off x="0" y="0"/>
            <a:ext cx="756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6721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ar"/>
              <a:t>User Schema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1100">
                <a:solidFill>
                  <a:schemeClr val="dk1"/>
                </a:solidFill>
              </a:rPr>
              <a:t>Purpose</a:t>
            </a:r>
            <a:r>
              <a:rPr lang="ar" sz="1100">
                <a:solidFill>
                  <a:schemeClr val="dk1"/>
                </a:solidFill>
              </a:rPr>
              <a:t>: Stores user information for authentication and profile management.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275" y="1943100"/>
            <a:ext cx="36195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2. Product Schema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389600"/>
            <a:ext cx="3546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ar" sz="1100">
                <a:solidFill>
                  <a:schemeClr val="dk1"/>
                </a:solidFill>
              </a:rPr>
              <a:t>Purpose</a:t>
            </a:r>
            <a:r>
              <a:rPr lang="ar" sz="1100">
                <a:solidFill>
                  <a:schemeClr val="dk1"/>
                </a:solidFill>
              </a:rPr>
              <a:t>: Contains details about the products available for purchase.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250" y="1804988"/>
            <a:ext cx="40386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