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52" r:id="rId5"/>
    <p:sldMasterId id="2147483654" r:id="rId6"/>
    <p:sldMasterId id="2147483656" r:id="rId7"/>
    <p:sldMasterId id="2147483658" r:id="rId8"/>
    <p:sldMasterId id="2147483660" r:id="rId9"/>
    <p:sldMasterId id="2147483662" r:id="rId10"/>
    <p:sldMasterId id="2147483664" r:id="rId11"/>
    <p:sldMasterId id="2147483666" r:id="rId12"/>
    <p:sldMasterId id="2147483668" r:id="rId13"/>
    <p:sldMasterId id="2147483670" r:id="rId14"/>
    <p:sldMasterId id="2147483672" r:id="rId15"/>
    <p:sldMasterId id="2147483674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</p:sldIdLst>
  <p:sldSz cy="5143500" cx="9144000"/>
  <p:notesSz cx="6858000" cy="9144000"/>
  <p:embeddedFontLst>
    <p:embeddedFont>
      <p:font typeface="Inter"/>
      <p:regular r:id="rId29"/>
      <p:bold r:id="rId30"/>
      <p:italic r:id="rId31"/>
      <p:boldItalic r:id="rId32"/>
    </p:embeddedFont>
    <p:embeddedFont>
      <p:font typeface="Urbanist ExtraBold"/>
      <p:bold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hAGCOfghTNFVqhnKWSrE6xw34C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3.xml"/><Relationship Id="rId22" Type="http://schemas.openxmlformats.org/officeDocument/2006/relationships/slide" Target="slides/slide5.xml"/><Relationship Id="rId21" Type="http://schemas.openxmlformats.org/officeDocument/2006/relationships/slide" Target="slides/slide4.xml"/><Relationship Id="rId24" Type="http://schemas.openxmlformats.org/officeDocument/2006/relationships/slide" Target="slides/slide7.xml"/><Relationship Id="rId23" Type="http://schemas.openxmlformats.org/officeDocument/2006/relationships/slide" Target="slides/slide6.xml"/><Relationship Id="rId1" Type="http://schemas.openxmlformats.org/officeDocument/2006/relationships/theme" Target="theme/theme1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9.xml"/><Relationship Id="rId25" Type="http://schemas.openxmlformats.org/officeDocument/2006/relationships/slide" Target="slides/slide8.xml"/><Relationship Id="rId28" Type="http://schemas.openxmlformats.org/officeDocument/2006/relationships/slide" Target="slides/slide11.xml"/><Relationship Id="rId27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Inter-regular.fntdata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font" Target="fonts/Inter-italic.fntdata"/><Relationship Id="rId30" Type="http://schemas.openxmlformats.org/officeDocument/2006/relationships/font" Target="fonts/Inter-bold.fntdata"/><Relationship Id="rId11" Type="http://schemas.openxmlformats.org/officeDocument/2006/relationships/slideMaster" Target="slideMasters/slideMaster9.xml"/><Relationship Id="rId33" Type="http://schemas.openxmlformats.org/officeDocument/2006/relationships/font" Target="fonts/UrbanistExtraBold-bold.fntdata"/><Relationship Id="rId10" Type="http://schemas.openxmlformats.org/officeDocument/2006/relationships/slideMaster" Target="slideMasters/slideMaster8.xml"/><Relationship Id="rId32" Type="http://schemas.openxmlformats.org/officeDocument/2006/relationships/font" Target="fonts/Inter-boldItalic.fntdata"/><Relationship Id="rId13" Type="http://schemas.openxmlformats.org/officeDocument/2006/relationships/slideMaster" Target="slideMasters/slideMaster11.xml"/><Relationship Id="rId35" Type="http://schemas.openxmlformats.org/officeDocument/2006/relationships/font" Target="fonts/OpenSans-regular.fntdata"/><Relationship Id="rId12" Type="http://schemas.openxmlformats.org/officeDocument/2006/relationships/slideMaster" Target="slideMasters/slideMaster10.xml"/><Relationship Id="rId34" Type="http://schemas.openxmlformats.org/officeDocument/2006/relationships/font" Target="fonts/UrbanistExtraBold-boldItalic.fntdata"/><Relationship Id="rId15" Type="http://schemas.openxmlformats.org/officeDocument/2006/relationships/slideMaster" Target="slideMasters/slideMaster13.xml"/><Relationship Id="rId37" Type="http://schemas.openxmlformats.org/officeDocument/2006/relationships/font" Target="fonts/OpenSans-italic.fntdata"/><Relationship Id="rId14" Type="http://schemas.openxmlformats.org/officeDocument/2006/relationships/slideMaster" Target="slideMasters/slideMaster12.xml"/><Relationship Id="rId36" Type="http://schemas.openxmlformats.org/officeDocument/2006/relationships/font" Target="fonts/OpenSans-bold.fntdata"/><Relationship Id="rId17" Type="http://schemas.openxmlformats.org/officeDocument/2006/relationships/notesMaster" Target="notesMasters/notesMaster1.xml"/><Relationship Id="rId39" Type="http://customschemas.google.com/relationships/presentationmetadata" Target="metadata"/><Relationship Id="rId16" Type="http://schemas.openxmlformats.org/officeDocument/2006/relationships/slideMaster" Target="slideMasters/slideMaster14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2.xml"/><Relationship Id="rId1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_1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_1_1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2_1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2_1_1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2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7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1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8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396800" y="1458360"/>
            <a:ext cx="6349680" cy="1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7" name="Google Shape;7;p12"/>
          <p:cNvGrpSpPr/>
          <p:nvPr/>
        </p:nvGrpSpPr>
        <p:grpSpPr>
          <a:xfrm>
            <a:off x="713160" y="4700160"/>
            <a:ext cx="1342800" cy="202680"/>
            <a:chOff x="713160" y="4700160"/>
            <a:chExt cx="1342800" cy="202680"/>
          </a:xfrm>
        </p:grpSpPr>
        <p:sp>
          <p:nvSpPr>
            <p:cNvPr id="8" name="Google Shape;8;p12"/>
            <p:cNvSpPr/>
            <p:nvPr/>
          </p:nvSpPr>
          <p:spPr>
            <a:xfrm>
              <a:off x="713160" y="4700160"/>
              <a:ext cx="202680" cy="202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71625" lIns="91425" spcFirstLastPara="1" rIns="91425" wrap="square" tIns="71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2"/>
            <p:cNvSpPr/>
            <p:nvPr/>
          </p:nvSpPr>
          <p:spPr>
            <a:xfrm>
              <a:off x="1093320" y="4700160"/>
              <a:ext cx="202680" cy="202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71625" lIns="91425" spcFirstLastPara="1" rIns="91425" wrap="square" tIns="71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2"/>
            <p:cNvSpPr/>
            <p:nvPr/>
          </p:nvSpPr>
          <p:spPr>
            <a:xfrm>
              <a:off x="1473120" y="4700160"/>
              <a:ext cx="202680" cy="202680"/>
            </a:xfrm>
            <a:prstGeom prst="ellipse">
              <a:avLst/>
            </a:prstGeom>
            <a:noFill/>
            <a:ln cap="flat" cmpd="sng" w="38100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1625" lIns="91425" spcFirstLastPara="1" rIns="91425" wrap="square" tIns="71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2"/>
            <p:cNvSpPr/>
            <p:nvPr/>
          </p:nvSpPr>
          <p:spPr>
            <a:xfrm>
              <a:off x="1853280" y="4700160"/>
              <a:ext cx="202680" cy="202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71625" lIns="91425" spcFirstLastPara="1" rIns="91425" wrap="square" tIns="71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1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30"/>
          <p:cNvGrpSpPr/>
          <p:nvPr/>
        </p:nvGrpSpPr>
        <p:grpSpPr>
          <a:xfrm>
            <a:off x="-391680" y="-2927520"/>
            <a:ext cx="9887760" cy="10490040"/>
            <a:chOff x="-391680" y="-2927520"/>
            <a:chExt cx="9887760" cy="10490040"/>
          </a:xfrm>
        </p:grpSpPr>
        <p:grpSp>
          <p:nvGrpSpPr>
            <p:cNvPr id="91" name="Google Shape;91;p30"/>
            <p:cNvGrpSpPr/>
            <p:nvPr/>
          </p:nvGrpSpPr>
          <p:grpSpPr>
            <a:xfrm>
              <a:off x="713160" y="4700160"/>
              <a:ext cx="1342800" cy="202680"/>
              <a:chOff x="713160" y="4700160"/>
              <a:chExt cx="1342800" cy="202680"/>
            </a:xfrm>
          </p:grpSpPr>
          <p:sp>
            <p:nvSpPr>
              <p:cNvPr id="92" name="Google Shape;92;p30"/>
              <p:cNvSpPr/>
              <p:nvPr/>
            </p:nvSpPr>
            <p:spPr>
              <a:xfrm>
                <a:off x="713160" y="4700160"/>
                <a:ext cx="202680" cy="202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0"/>
              <p:cNvSpPr/>
              <p:nvPr/>
            </p:nvSpPr>
            <p:spPr>
              <a:xfrm>
                <a:off x="1093320" y="4700160"/>
                <a:ext cx="202680" cy="202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0"/>
              <p:cNvSpPr/>
              <p:nvPr/>
            </p:nvSpPr>
            <p:spPr>
              <a:xfrm>
                <a:off x="1473120" y="4700160"/>
                <a:ext cx="202680" cy="202680"/>
              </a:xfrm>
              <a:prstGeom prst="ellipse">
                <a:avLst/>
              </a:prstGeom>
              <a:noFill/>
              <a:ln cap="flat" cmpd="sng" w="38100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0"/>
              <p:cNvSpPr/>
              <p:nvPr/>
            </p:nvSpPr>
            <p:spPr>
              <a:xfrm>
                <a:off x="1853280" y="4700160"/>
                <a:ext cx="202680" cy="202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" name="Google Shape;96;p30"/>
            <p:cNvSpPr/>
            <p:nvPr/>
          </p:nvSpPr>
          <p:spPr>
            <a:xfrm>
              <a:off x="-391680" y="-2927520"/>
              <a:ext cx="3647520" cy="3647520"/>
            </a:xfrm>
            <a:prstGeom prst="donut">
              <a:avLst>
                <a:gd fmla="val 1713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0"/>
            <p:cNvSpPr/>
            <p:nvPr/>
          </p:nvSpPr>
          <p:spPr>
            <a:xfrm>
              <a:off x="6372360" y="4438800"/>
              <a:ext cx="3123720" cy="31237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30"/>
          <p:cNvSpPr txBox="1"/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/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6"/>
          <p:cNvGrpSpPr/>
          <p:nvPr/>
        </p:nvGrpSpPr>
        <p:grpSpPr>
          <a:xfrm>
            <a:off x="7304400" y="3418200"/>
            <a:ext cx="3647520" cy="4131000"/>
            <a:chOff x="7304400" y="3418200"/>
            <a:chExt cx="3647520" cy="4131000"/>
          </a:xfrm>
        </p:grpSpPr>
        <p:sp>
          <p:nvSpPr>
            <p:cNvPr id="107" name="Google Shape;107;p36"/>
            <p:cNvSpPr/>
            <p:nvPr/>
          </p:nvSpPr>
          <p:spPr>
            <a:xfrm>
              <a:off x="7304400" y="3901680"/>
              <a:ext cx="3647520" cy="3647520"/>
            </a:xfrm>
            <a:prstGeom prst="donut">
              <a:avLst>
                <a:gd fmla="val 1713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" name="Google Shape;108;p36"/>
            <p:cNvGrpSpPr/>
            <p:nvPr/>
          </p:nvGrpSpPr>
          <p:grpSpPr>
            <a:xfrm>
              <a:off x="8072640" y="3418200"/>
              <a:ext cx="970920" cy="896040"/>
              <a:chOff x="8072640" y="3418200"/>
              <a:chExt cx="970920" cy="896040"/>
            </a:xfrm>
          </p:grpSpPr>
          <p:sp>
            <p:nvSpPr>
              <p:cNvPr id="109" name="Google Shape;109;p36"/>
              <p:cNvSpPr/>
              <p:nvPr/>
            </p:nvSpPr>
            <p:spPr>
              <a:xfrm>
                <a:off x="8119800" y="3477600"/>
                <a:ext cx="841680" cy="836640"/>
              </a:xfrm>
              <a:custGeom>
                <a:rect b="b" l="l" r="r" t="t"/>
                <a:pathLst>
                  <a:path extrusionOk="0" h="26525" w="26682">
                    <a:moveTo>
                      <a:pt x="13333" y="0"/>
                    </a:moveTo>
                    <a:cubicBezTo>
                      <a:pt x="11258" y="0"/>
                      <a:pt x="9267" y="473"/>
                      <a:pt x="7408" y="1407"/>
                    </a:cubicBezTo>
                    <a:cubicBezTo>
                      <a:pt x="5803" y="2208"/>
                      <a:pt x="4407" y="3299"/>
                      <a:pt x="3258" y="4654"/>
                    </a:cubicBezTo>
                    <a:cubicBezTo>
                      <a:pt x="2143" y="5951"/>
                      <a:pt x="1308" y="7447"/>
                      <a:pt x="763" y="9076"/>
                    </a:cubicBezTo>
                    <a:cubicBezTo>
                      <a:pt x="217" y="10712"/>
                      <a:pt x="1" y="12406"/>
                      <a:pt x="110" y="14118"/>
                    </a:cubicBezTo>
                    <a:cubicBezTo>
                      <a:pt x="225" y="15888"/>
                      <a:pt x="687" y="17598"/>
                      <a:pt x="1489" y="19201"/>
                    </a:cubicBezTo>
                    <a:cubicBezTo>
                      <a:pt x="2613" y="21442"/>
                      <a:pt x="4333" y="23309"/>
                      <a:pt x="6474" y="24598"/>
                    </a:cubicBezTo>
                    <a:cubicBezTo>
                      <a:pt x="8549" y="25856"/>
                      <a:pt x="10929" y="26524"/>
                      <a:pt x="13351" y="26524"/>
                    </a:cubicBezTo>
                    <a:cubicBezTo>
                      <a:pt x="15424" y="26524"/>
                      <a:pt x="17418" y="26054"/>
                      <a:pt x="19276" y="25120"/>
                    </a:cubicBezTo>
                    <a:cubicBezTo>
                      <a:pt x="20879" y="24318"/>
                      <a:pt x="22278" y="23227"/>
                      <a:pt x="23426" y="21871"/>
                    </a:cubicBezTo>
                    <a:cubicBezTo>
                      <a:pt x="24541" y="20573"/>
                      <a:pt x="25376" y="19078"/>
                      <a:pt x="25922" y="17449"/>
                    </a:cubicBezTo>
                    <a:cubicBezTo>
                      <a:pt x="26467" y="15812"/>
                      <a:pt x="26681" y="14118"/>
                      <a:pt x="26574" y="12406"/>
                    </a:cubicBezTo>
                    <a:cubicBezTo>
                      <a:pt x="26459" y="10639"/>
                      <a:pt x="25997" y="8927"/>
                      <a:pt x="25194" y="7324"/>
                    </a:cubicBezTo>
                    <a:cubicBezTo>
                      <a:pt x="24071" y="5085"/>
                      <a:pt x="22351" y="3216"/>
                      <a:pt x="20219" y="1927"/>
                    </a:cubicBezTo>
                    <a:cubicBezTo>
                      <a:pt x="18136" y="663"/>
                      <a:pt x="15755" y="0"/>
                      <a:pt x="13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36"/>
              <p:cNvSpPr/>
              <p:nvPr/>
            </p:nvSpPr>
            <p:spPr>
              <a:xfrm>
                <a:off x="8137080" y="3425400"/>
                <a:ext cx="842040" cy="836640"/>
              </a:xfrm>
              <a:custGeom>
                <a:rect b="b" l="l" r="r" t="t"/>
                <a:pathLst>
                  <a:path extrusionOk="0" h="26524" w="26691">
                    <a:moveTo>
                      <a:pt x="13341" y="0"/>
                    </a:moveTo>
                    <a:cubicBezTo>
                      <a:pt x="11268" y="0"/>
                      <a:pt x="9274" y="470"/>
                      <a:pt x="7415" y="1405"/>
                    </a:cubicBezTo>
                    <a:cubicBezTo>
                      <a:pt x="5813" y="2206"/>
                      <a:pt x="4414" y="3297"/>
                      <a:pt x="3265" y="4654"/>
                    </a:cubicBezTo>
                    <a:cubicBezTo>
                      <a:pt x="2151" y="5951"/>
                      <a:pt x="1316" y="7447"/>
                      <a:pt x="770" y="9075"/>
                    </a:cubicBezTo>
                    <a:cubicBezTo>
                      <a:pt x="225" y="10712"/>
                      <a:pt x="0" y="12406"/>
                      <a:pt x="117" y="14116"/>
                    </a:cubicBezTo>
                    <a:cubicBezTo>
                      <a:pt x="232" y="15885"/>
                      <a:pt x="695" y="17597"/>
                      <a:pt x="1498" y="19200"/>
                    </a:cubicBezTo>
                    <a:cubicBezTo>
                      <a:pt x="2621" y="21440"/>
                      <a:pt x="4341" y="23308"/>
                      <a:pt x="6473" y="24606"/>
                    </a:cubicBezTo>
                    <a:cubicBezTo>
                      <a:pt x="8556" y="25861"/>
                      <a:pt x="10936" y="26524"/>
                      <a:pt x="13358" y="26524"/>
                    </a:cubicBezTo>
                    <a:cubicBezTo>
                      <a:pt x="15424" y="26524"/>
                      <a:pt x="17425" y="26052"/>
                      <a:pt x="19284" y="25117"/>
                    </a:cubicBezTo>
                    <a:cubicBezTo>
                      <a:pt x="20889" y="24316"/>
                      <a:pt x="22285" y="23225"/>
                      <a:pt x="23434" y="21878"/>
                    </a:cubicBezTo>
                    <a:cubicBezTo>
                      <a:pt x="24548" y="20573"/>
                      <a:pt x="25384" y="19085"/>
                      <a:pt x="25929" y="17449"/>
                    </a:cubicBezTo>
                    <a:cubicBezTo>
                      <a:pt x="26475" y="15812"/>
                      <a:pt x="26691" y="14116"/>
                      <a:pt x="26582" y="12406"/>
                    </a:cubicBezTo>
                    <a:cubicBezTo>
                      <a:pt x="26467" y="10637"/>
                      <a:pt x="26004" y="8927"/>
                      <a:pt x="25203" y="7322"/>
                    </a:cubicBezTo>
                    <a:cubicBezTo>
                      <a:pt x="24078" y="5082"/>
                      <a:pt x="22358" y="3216"/>
                      <a:pt x="20218" y="1926"/>
                    </a:cubicBezTo>
                    <a:cubicBezTo>
                      <a:pt x="18143" y="669"/>
                      <a:pt x="15763" y="0"/>
                      <a:pt x="13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6"/>
              <p:cNvSpPr/>
              <p:nvPr/>
            </p:nvSpPr>
            <p:spPr>
              <a:xfrm>
                <a:off x="8072640" y="3418200"/>
                <a:ext cx="970920" cy="851040"/>
              </a:xfrm>
              <a:custGeom>
                <a:rect b="b" l="l" r="r" t="t"/>
                <a:pathLst>
                  <a:path extrusionOk="0" h="26972" w="30774">
                    <a:moveTo>
                      <a:pt x="15382" y="447"/>
                    </a:moveTo>
                    <a:cubicBezTo>
                      <a:pt x="17762" y="447"/>
                      <a:pt x="20103" y="1100"/>
                      <a:pt x="22152" y="2340"/>
                    </a:cubicBezTo>
                    <a:cubicBezTo>
                      <a:pt x="24251" y="3605"/>
                      <a:pt x="25945" y="5440"/>
                      <a:pt x="27046" y="7646"/>
                    </a:cubicBezTo>
                    <a:cubicBezTo>
                      <a:pt x="27839" y="9225"/>
                      <a:pt x="28293" y="10903"/>
                      <a:pt x="28401" y="12647"/>
                    </a:cubicBezTo>
                    <a:cubicBezTo>
                      <a:pt x="28508" y="14325"/>
                      <a:pt x="28293" y="15995"/>
                      <a:pt x="27764" y="17598"/>
                    </a:cubicBezTo>
                    <a:cubicBezTo>
                      <a:pt x="27226" y="19211"/>
                      <a:pt x="26401" y="20673"/>
                      <a:pt x="25310" y="21954"/>
                    </a:cubicBezTo>
                    <a:cubicBezTo>
                      <a:pt x="24177" y="23285"/>
                      <a:pt x="22805" y="24359"/>
                      <a:pt x="21226" y="25144"/>
                    </a:cubicBezTo>
                    <a:cubicBezTo>
                      <a:pt x="20309" y="25608"/>
                      <a:pt x="19341" y="25955"/>
                      <a:pt x="18349" y="26186"/>
                    </a:cubicBezTo>
                    <a:cubicBezTo>
                      <a:pt x="17383" y="26410"/>
                      <a:pt x="16391" y="26525"/>
                      <a:pt x="15399" y="26525"/>
                    </a:cubicBezTo>
                    <a:cubicBezTo>
                      <a:pt x="13019" y="26525"/>
                      <a:pt x="10670" y="25872"/>
                      <a:pt x="8629" y="24640"/>
                    </a:cubicBezTo>
                    <a:cubicBezTo>
                      <a:pt x="6530" y="23367"/>
                      <a:pt x="4836" y="21532"/>
                      <a:pt x="3737" y="19326"/>
                    </a:cubicBezTo>
                    <a:cubicBezTo>
                      <a:pt x="2944" y="17755"/>
                      <a:pt x="2488" y="16069"/>
                      <a:pt x="2373" y="14333"/>
                    </a:cubicBezTo>
                    <a:cubicBezTo>
                      <a:pt x="2266" y="12647"/>
                      <a:pt x="2488" y="10979"/>
                      <a:pt x="3017" y="9374"/>
                    </a:cubicBezTo>
                    <a:cubicBezTo>
                      <a:pt x="3555" y="7763"/>
                      <a:pt x="4382" y="6299"/>
                      <a:pt x="5473" y="5018"/>
                    </a:cubicBezTo>
                    <a:cubicBezTo>
                      <a:pt x="6604" y="3689"/>
                      <a:pt x="7977" y="2621"/>
                      <a:pt x="9556" y="1828"/>
                    </a:cubicBezTo>
                    <a:cubicBezTo>
                      <a:pt x="10472" y="1374"/>
                      <a:pt x="11440" y="1019"/>
                      <a:pt x="12432" y="786"/>
                    </a:cubicBezTo>
                    <a:cubicBezTo>
                      <a:pt x="13398" y="564"/>
                      <a:pt x="14390" y="447"/>
                      <a:pt x="15382" y="447"/>
                    </a:cubicBezTo>
                    <a:close/>
                    <a:moveTo>
                      <a:pt x="15382" y="1"/>
                    </a:moveTo>
                    <a:cubicBezTo>
                      <a:pt x="13348" y="1"/>
                      <a:pt x="11291" y="465"/>
                      <a:pt x="9357" y="1431"/>
                    </a:cubicBezTo>
                    <a:cubicBezTo>
                      <a:pt x="2696" y="4770"/>
                      <a:pt x="0" y="12871"/>
                      <a:pt x="3341" y="19524"/>
                    </a:cubicBezTo>
                    <a:cubicBezTo>
                      <a:pt x="5703" y="24244"/>
                      <a:pt x="10456" y="26971"/>
                      <a:pt x="15399" y="26971"/>
                    </a:cubicBezTo>
                    <a:cubicBezTo>
                      <a:pt x="17433" y="26971"/>
                      <a:pt x="19490" y="26509"/>
                      <a:pt x="21424" y="25541"/>
                    </a:cubicBezTo>
                    <a:cubicBezTo>
                      <a:pt x="28077" y="22202"/>
                      <a:pt x="30773" y="14111"/>
                      <a:pt x="27442" y="7448"/>
                    </a:cubicBezTo>
                    <a:cubicBezTo>
                      <a:pt x="25078" y="2729"/>
                      <a:pt x="20317" y="1"/>
                      <a:pt x="15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6"/>
              <p:cNvSpPr/>
              <p:nvPr/>
            </p:nvSpPr>
            <p:spPr>
              <a:xfrm>
                <a:off x="8159760" y="3494880"/>
                <a:ext cx="796320" cy="697680"/>
              </a:xfrm>
              <a:custGeom>
                <a:rect b="b" l="l" r="r" t="t"/>
                <a:pathLst>
                  <a:path extrusionOk="0" h="22120" w="25243">
                    <a:moveTo>
                      <a:pt x="12613" y="439"/>
                    </a:moveTo>
                    <a:cubicBezTo>
                      <a:pt x="14557" y="439"/>
                      <a:pt x="16457" y="969"/>
                      <a:pt x="18127" y="1977"/>
                    </a:cubicBezTo>
                    <a:cubicBezTo>
                      <a:pt x="19837" y="3010"/>
                      <a:pt x="21210" y="4506"/>
                      <a:pt x="22111" y="6299"/>
                    </a:cubicBezTo>
                    <a:cubicBezTo>
                      <a:pt x="22755" y="7589"/>
                      <a:pt x="23126" y="8953"/>
                      <a:pt x="23217" y="10374"/>
                    </a:cubicBezTo>
                    <a:cubicBezTo>
                      <a:pt x="23301" y="11738"/>
                      <a:pt x="23126" y="13101"/>
                      <a:pt x="22698" y="14408"/>
                    </a:cubicBezTo>
                    <a:cubicBezTo>
                      <a:pt x="22259" y="15714"/>
                      <a:pt x="21589" y="16912"/>
                      <a:pt x="20696" y="17953"/>
                    </a:cubicBezTo>
                    <a:cubicBezTo>
                      <a:pt x="19772" y="19036"/>
                      <a:pt x="18655" y="19905"/>
                      <a:pt x="17373" y="20550"/>
                    </a:cubicBezTo>
                    <a:cubicBezTo>
                      <a:pt x="16622" y="20921"/>
                      <a:pt x="15836" y="21210"/>
                      <a:pt x="15027" y="21401"/>
                    </a:cubicBezTo>
                    <a:cubicBezTo>
                      <a:pt x="14241" y="21581"/>
                      <a:pt x="13440" y="21673"/>
                      <a:pt x="12630" y="21673"/>
                    </a:cubicBezTo>
                    <a:cubicBezTo>
                      <a:pt x="10688" y="21673"/>
                      <a:pt x="8778" y="21145"/>
                      <a:pt x="7118" y="20135"/>
                    </a:cubicBezTo>
                    <a:cubicBezTo>
                      <a:pt x="5406" y="19102"/>
                      <a:pt x="4025" y="17606"/>
                      <a:pt x="3133" y="15813"/>
                    </a:cubicBezTo>
                    <a:cubicBezTo>
                      <a:pt x="2488" y="14531"/>
                      <a:pt x="2117" y="13161"/>
                      <a:pt x="2026" y="11746"/>
                    </a:cubicBezTo>
                    <a:cubicBezTo>
                      <a:pt x="1934" y="10374"/>
                      <a:pt x="2117" y="9019"/>
                      <a:pt x="2545" y="7706"/>
                    </a:cubicBezTo>
                    <a:cubicBezTo>
                      <a:pt x="2984" y="6398"/>
                      <a:pt x="3654" y="5208"/>
                      <a:pt x="4547" y="4159"/>
                    </a:cubicBezTo>
                    <a:cubicBezTo>
                      <a:pt x="5471" y="3084"/>
                      <a:pt x="6588" y="2209"/>
                      <a:pt x="7870" y="1564"/>
                    </a:cubicBezTo>
                    <a:cubicBezTo>
                      <a:pt x="8614" y="1191"/>
                      <a:pt x="9407" y="902"/>
                      <a:pt x="10216" y="713"/>
                    </a:cubicBezTo>
                    <a:cubicBezTo>
                      <a:pt x="11002" y="531"/>
                      <a:pt x="11803" y="439"/>
                      <a:pt x="12613" y="439"/>
                    </a:cubicBezTo>
                    <a:close/>
                    <a:moveTo>
                      <a:pt x="12613" y="1"/>
                    </a:moveTo>
                    <a:cubicBezTo>
                      <a:pt x="10952" y="1"/>
                      <a:pt x="9258" y="374"/>
                      <a:pt x="7671" y="1167"/>
                    </a:cubicBezTo>
                    <a:cubicBezTo>
                      <a:pt x="2208" y="3903"/>
                      <a:pt x="0" y="10548"/>
                      <a:pt x="2736" y="16011"/>
                    </a:cubicBezTo>
                    <a:cubicBezTo>
                      <a:pt x="4670" y="19879"/>
                      <a:pt x="8572" y="22119"/>
                      <a:pt x="12630" y="22119"/>
                    </a:cubicBezTo>
                    <a:cubicBezTo>
                      <a:pt x="14291" y="22119"/>
                      <a:pt x="15985" y="21740"/>
                      <a:pt x="17572" y="20947"/>
                    </a:cubicBezTo>
                    <a:cubicBezTo>
                      <a:pt x="23037" y="18209"/>
                      <a:pt x="25243" y="11564"/>
                      <a:pt x="22507" y="6109"/>
                    </a:cubicBezTo>
                    <a:cubicBezTo>
                      <a:pt x="20565" y="2233"/>
                      <a:pt x="16663" y="1"/>
                      <a:pt x="12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6"/>
              <p:cNvSpPr/>
              <p:nvPr/>
            </p:nvSpPr>
            <p:spPr>
              <a:xfrm>
                <a:off x="8344800" y="3593520"/>
                <a:ext cx="399960" cy="502560"/>
              </a:xfrm>
              <a:custGeom>
                <a:rect b="b" l="l" r="r" t="t"/>
                <a:pathLst>
                  <a:path extrusionOk="0" h="15938" w="12680">
                    <a:moveTo>
                      <a:pt x="3678" y="3952"/>
                    </a:moveTo>
                    <a:lnTo>
                      <a:pt x="5207" y="6993"/>
                    </a:lnTo>
                    <a:cubicBezTo>
                      <a:pt x="5021" y="7017"/>
                      <a:pt x="4845" y="7029"/>
                      <a:pt x="4679" y="7029"/>
                    </a:cubicBezTo>
                    <a:cubicBezTo>
                      <a:pt x="4384" y="7029"/>
                      <a:pt x="4122" y="6990"/>
                      <a:pt x="3894" y="6911"/>
                    </a:cubicBezTo>
                    <a:cubicBezTo>
                      <a:pt x="3539" y="6794"/>
                      <a:pt x="3265" y="6538"/>
                      <a:pt x="3067" y="6150"/>
                    </a:cubicBezTo>
                    <a:cubicBezTo>
                      <a:pt x="2853" y="5711"/>
                      <a:pt x="2803" y="5307"/>
                      <a:pt x="2918" y="4928"/>
                    </a:cubicBezTo>
                    <a:cubicBezTo>
                      <a:pt x="3033" y="4547"/>
                      <a:pt x="3291" y="4224"/>
                      <a:pt x="3678" y="3952"/>
                    </a:cubicBezTo>
                    <a:close/>
                    <a:moveTo>
                      <a:pt x="8171" y="8858"/>
                    </a:moveTo>
                    <a:cubicBezTo>
                      <a:pt x="8450" y="8858"/>
                      <a:pt x="8698" y="8892"/>
                      <a:pt x="8911" y="8961"/>
                    </a:cubicBezTo>
                    <a:cubicBezTo>
                      <a:pt x="9274" y="9068"/>
                      <a:pt x="9556" y="9316"/>
                      <a:pt x="9754" y="9704"/>
                    </a:cubicBezTo>
                    <a:cubicBezTo>
                      <a:pt x="9952" y="10101"/>
                      <a:pt x="9994" y="10506"/>
                      <a:pt x="9887" y="10911"/>
                    </a:cubicBezTo>
                    <a:cubicBezTo>
                      <a:pt x="9770" y="11315"/>
                      <a:pt x="9514" y="11680"/>
                      <a:pt x="9109" y="11978"/>
                    </a:cubicBezTo>
                    <a:lnTo>
                      <a:pt x="7572" y="8903"/>
                    </a:lnTo>
                    <a:cubicBezTo>
                      <a:pt x="7784" y="8873"/>
                      <a:pt x="7984" y="8858"/>
                      <a:pt x="8171" y="8858"/>
                    </a:cubicBezTo>
                    <a:close/>
                    <a:moveTo>
                      <a:pt x="3109" y="0"/>
                    </a:moveTo>
                    <a:lnTo>
                      <a:pt x="1984" y="564"/>
                    </a:lnTo>
                    <a:lnTo>
                      <a:pt x="2696" y="1984"/>
                    </a:lnTo>
                    <a:cubicBezTo>
                      <a:pt x="1587" y="2662"/>
                      <a:pt x="819" y="3505"/>
                      <a:pt x="415" y="4513"/>
                    </a:cubicBezTo>
                    <a:cubicBezTo>
                      <a:pt x="0" y="5523"/>
                      <a:pt x="58" y="6538"/>
                      <a:pt x="564" y="7556"/>
                    </a:cubicBezTo>
                    <a:cubicBezTo>
                      <a:pt x="968" y="8365"/>
                      <a:pt x="1480" y="8911"/>
                      <a:pt x="2083" y="9193"/>
                    </a:cubicBezTo>
                    <a:cubicBezTo>
                      <a:pt x="2605" y="9431"/>
                      <a:pt x="3125" y="9551"/>
                      <a:pt x="3656" y="9551"/>
                    </a:cubicBezTo>
                    <a:cubicBezTo>
                      <a:pt x="3749" y="9551"/>
                      <a:pt x="3842" y="9547"/>
                      <a:pt x="3936" y="9540"/>
                    </a:cubicBezTo>
                    <a:cubicBezTo>
                      <a:pt x="4555" y="9498"/>
                      <a:pt x="5340" y="9365"/>
                      <a:pt x="6290" y="9151"/>
                    </a:cubicBezTo>
                    <a:lnTo>
                      <a:pt x="7969" y="12505"/>
                    </a:lnTo>
                    <a:cubicBezTo>
                      <a:pt x="7776" y="12554"/>
                      <a:pt x="7593" y="12579"/>
                      <a:pt x="7419" y="12579"/>
                    </a:cubicBezTo>
                    <a:cubicBezTo>
                      <a:pt x="6794" y="12579"/>
                      <a:pt x="6290" y="12264"/>
                      <a:pt x="5902" y="11631"/>
                    </a:cubicBezTo>
                    <a:lnTo>
                      <a:pt x="3265" y="12952"/>
                    </a:lnTo>
                    <a:cubicBezTo>
                      <a:pt x="3803" y="13969"/>
                      <a:pt x="4588" y="14606"/>
                      <a:pt x="5604" y="14846"/>
                    </a:cubicBezTo>
                    <a:cubicBezTo>
                      <a:pt x="5950" y="14931"/>
                      <a:pt x="6308" y="14973"/>
                      <a:pt x="6677" y="14973"/>
                    </a:cubicBezTo>
                    <a:cubicBezTo>
                      <a:pt x="7393" y="14973"/>
                      <a:pt x="8153" y="14814"/>
                      <a:pt x="8960" y="14499"/>
                    </a:cubicBezTo>
                    <a:lnTo>
                      <a:pt x="9688" y="15937"/>
                    </a:lnTo>
                    <a:lnTo>
                      <a:pt x="10811" y="15374"/>
                    </a:lnTo>
                    <a:lnTo>
                      <a:pt x="10093" y="13953"/>
                    </a:lnTo>
                    <a:cubicBezTo>
                      <a:pt x="10887" y="13481"/>
                      <a:pt x="11498" y="12920"/>
                      <a:pt x="11928" y="12275"/>
                    </a:cubicBezTo>
                    <a:cubicBezTo>
                      <a:pt x="12357" y="11623"/>
                      <a:pt x="12597" y="10960"/>
                      <a:pt x="12638" y="10266"/>
                    </a:cubicBezTo>
                    <a:cubicBezTo>
                      <a:pt x="12680" y="9579"/>
                      <a:pt x="12547" y="8935"/>
                      <a:pt x="12241" y="8324"/>
                    </a:cubicBezTo>
                    <a:cubicBezTo>
                      <a:pt x="11837" y="7514"/>
                      <a:pt x="11333" y="6977"/>
                      <a:pt x="10730" y="6695"/>
                    </a:cubicBezTo>
                    <a:cubicBezTo>
                      <a:pt x="10209" y="6464"/>
                      <a:pt x="9695" y="6345"/>
                      <a:pt x="9177" y="6345"/>
                    </a:cubicBezTo>
                    <a:cubicBezTo>
                      <a:pt x="9086" y="6345"/>
                      <a:pt x="8994" y="6349"/>
                      <a:pt x="8903" y="6356"/>
                    </a:cubicBezTo>
                    <a:cubicBezTo>
                      <a:pt x="8290" y="6415"/>
                      <a:pt x="7489" y="6546"/>
                      <a:pt x="6497" y="6763"/>
                    </a:cubicBezTo>
                    <a:lnTo>
                      <a:pt x="4836" y="3440"/>
                    </a:lnTo>
                    <a:cubicBezTo>
                      <a:pt x="4951" y="3420"/>
                      <a:pt x="5063" y="3410"/>
                      <a:pt x="5173" y="3410"/>
                    </a:cubicBezTo>
                    <a:cubicBezTo>
                      <a:pt x="5436" y="3410"/>
                      <a:pt x="5686" y="3466"/>
                      <a:pt x="5919" y="3571"/>
                    </a:cubicBezTo>
                    <a:cubicBezTo>
                      <a:pt x="6249" y="3720"/>
                      <a:pt x="6523" y="3952"/>
                      <a:pt x="6721" y="4273"/>
                    </a:cubicBezTo>
                    <a:lnTo>
                      <a:pt x="9373" y="2944"/>
                    </a:lnTo>
                    <a:cubicBezTo>
                      <a:pt x="8778" y="1960"/>
                      <a:pt x="7992" y="1339"/>
                      <a:pt x="7026" y="1091"/>
                    </a:cubicBezTo>
                    <a:cubicBezTo>
                      <a:pt x="6690" y="1005"/>
                      <a:pt x="6342" y="962"/>
                      <a:pt x="5982" y="962"/>
                    </a:cubicBezTo>
                    <a:cubicBezTo>
                      <a:pt x="5305" y="962"/>
                      <a:pt x="4585" y="1114"/>
                      <a:pt x="3819" y="1423"/>
                    </a:cubicBezTo>
                    <a:lnTo>
                      <a:pt x="3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38"/>
          <p:cNvGrpSpPr/>
          <p:nvPr/>
        </p:nvGrpSpPr>
        <p:grpSpPr>
          <a:xfrm>
            <a:off x="3900600" y="4700160"/>
            <a:ext cx="1342800" cy="202680"/>
            <a:chOff x="3900600" y="4700160"/>
            <a:chExt cx="1342800" cy="202680"/>
          </a:xfrm>
        </p:grpSpPr>
        <p:sp>
          <p:nvSpPr>
            <p:cNvPr id="117" name="Google Shape;117;p38"/>
            <p:cNvSpPr/>
            <p:nvPr/>
          </p:nvSpPr>
          <p:spPr>
            <a:xfrm>
              <a:off x="3900600" y="4700160"/>
              <a:ext cx="202680" cy="202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71625" lIns="91425" spcFirstLastPara="1" rIns="91425" wrap="square" tIns="71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8"/>
            <p:cNvSpPr/>
            <p:nvPr/>
          </p:nvSpPr>
          <p:spPr>
            <a:xfrm>
              <a:off x="4280400" y="4700160"/>
              <a:ext cx="202680" cy="202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71625" lIns="91425" spcFirstLastPara="1" rIns="91425" wrap="square" tIns="71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8"/>
            <p:cNvSpPr/>
            <p:nvPr/>
          </p:nvSpPr>
          <p:spPr>
            <a:xfrm>
              <a:off x="4660560" y="4700160"/>
              <a:ext cx="202680" cy="202680"/>
            </a:xfrm>
            <a:prstGeom prst="ellipse">
              <a:avLst/>
            </a:prstGeom>
            <a:noFill/>
            <a:ln cap="flat" cmpd="sng" w="38100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1625" lIns="91425" spcFirstLastPara="1" rIns="91425" wrap="square" tIns="71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8"/>
            <p:cNvSpPr/>
            <p:nvPr/>
          </p:nvSpPr>
          <p:spPr>
            <a:xfrm>
              <a:off x="5040720" y="4700160"/>
              <a:ext cx="202680" cy="202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71625" lIns="91425" spcFirstLastPara="1" rIns="91425" wrap="square" tIns="71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8" name="Google Shape;18;p14"/>
          <p:cNvGrpSpPr/>
          <p:nvPr/>
        </p:nvGrpSpPr>
        <p:grpSpPr>
          <a:xfrm>
            <a:off x="-2450520" y="-1022760"/>
            <a:ext cx="14528880" cy="8080560"/>
            <a:chOff x="-2450520" y="-1022760"/>
            <a:chExt cx="14528880" cy="8080560"/>
          </a:xfrm>
        </p:grpSpPr>
        <p:grpSp>
          <p:nvGrpSpPr>
            <p:cNvPr id="19" name="Google Shape;19;p14"/>
            <p:cNvGrpSpPr/>
            <p:nvPr/>
          </p:nvGrpSpPr>
          <p:grpSpPr>
            <a:xfrm>
              <a:off x="7087680" y="195840"/>
              <a:ext cx="1342800" cy="202680"/>
              <a:chOff x="7087680" y="195840"/>
              <a:chExt cx="1342800" cy="202680"/>
            </a:xfrm>
          </p:grpSpPr>
          <p:sp>
            <p:nvSpPr>
              <p:cNvPr id="20" name="Google Shape;20;p14"/>
              <p:cNvSpPr/>
              <p:nvPr/>
            </p:nvSpPr>
            <p:spPr>
              <a:xfrm>
                <a:off x="7087680" y="195840"/>
                <a:ext cx="202680" cy="202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4"/>
              <p:cNvSpPr/>
              <p:nvPr/>
            </p:nvSpPr>
            <p:spPr>
              <a:xfrm>
                <a:off x="7467840" y="195840"/>
                <a:ext cx="202680" cy="202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4"/>
              <p:cNvSpPr/>
              <p:nvPr/>
            </p:nvSpPr>
            <p:spPr>
              <a:xfrm>
                <a:off x="7847640" y="195840"/>
                <a:ext cx="202680" cy="202680"/>
              </a:xfrm>
              <a:prstGeom prst="ellipse">
                <a:avLst/>
              </a:prstGeom>
              <a:noFill/>
              <a:ln cap="flat" cmpd="sng" w="38100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4"/>
              <p:cNvSpPr/>
              <p:nvPr/>
            </p:nvSpPr>
            <p:spPr>
              <a:xfrm>
                <a:off x="8227800" y="195840"/>
                <a:ext cx="202680" cy="202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" name="Google Shape;24;p14"/>
            <p:cNvSpPr/>
            <p:nvPr/>
          </p:nvSpPr>
          <p:spPr>
            <a:xfrm>
              <a:off x="-2450520" y="-1022760"/>
              <a:ext cx="3123720" cy="31237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8430840" y="3410280"/>
              <a:ext cx="3647520" cy="3647520"/>
            </a:xfrm>
            <a:prstGeom prst="donut">
              <a:avLst>
                <a:gd fmla="val 1103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1" name="Google Shape;31;p16"/>
          <p:cNvGrpSpPr/>
          <p:nvPr/>
        </p:nvGrpSpPr>
        <p:grpSpPr>
          <a:xfrm>
            <a:off x="-2944080" y="-1178640"/>
            <a:ext cx="14599800" cy="8084160"/>
            <a:chOff x="-2944080" y="-1178640"/>
            <a:chExt cx="14599800" cy="8084160"/>
          </a:xfrm>
        </p:grpSpPr>
        <p:sp>
          <p:nvSpPr>
            <p:cNvPr id="32" name="Google Shape;32;p16"/>
            <p:cNvSpPr/>
            <p:nvPr/>
          </p:nvSpPr>
          <p:spPr>
            <a:xfrm>
              <a:off x="8532000" y="-1178640"/>
              <a:ext cx="3123720" cy="3123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33;p16"/>
            <p:cNvGrpSpPr/>
            <p:nvPr/>
          </p:nvGrpSpPr>
          <p:grpSpPr>
            <a:xfrm>
              <a:off x="7087680" y="4700160"/>
              <a:ext cx="1342800" cy="202680"/>
              <a:chOff x="7087680" y="4700160"/>
              <a:chExt cx="1342800" cy="202680"/>
            </a:xfrm>
          </p:grpSpPr>
          <p:sp>
            <p:nvSpPr>
              <p:cNvPr id="34" name="Google Shape;34;p16"/>
              <p:cNvSpPr/>
              <p:nvPr/>
            </p:nvSpPr>
            <p:spPr>
              <a:xfrm>
                <a:off x="7087680" y="4700160"/>
                <a:ext cx="202680" cy="20268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6"/>
              <p:cNvSpPr/>
              <p:nvPr/>
            </p:nvSpPr>
            <p:spPr>
              <a:xfrm>
                <a:off x="7467840" y="4700160"/>
                <a:ext cx="202680" cy="20268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6"/>
              <p:cNvSpPr/>
              <p:nvPr/>
            </p:nvSpPr>
            <p:spPr>
              <a:xfrm>
                <a:off x="7847640" y="4700160"/>
                <a:ext cx="202680" cy="202680"/>
              </a:xfrm>
              <a:prstGeom prst="ellipse">
                <a:avLst/>
              </a:prstGeom>
              <a:noFill/>
              <a:ln cap="flat" cmpd="sng" w="38100">
                <a:solidFill>
                  <a:srgbClr val="134F5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6"/>
              <p:cNvSpPr/>
              <p:nvPr/>
            </p:nvSpPr>
            <p:spPr>
              <a:xfrm>
                <a:off x="8227800" y="4700160"/>
                <a:ext cx="202680" cy="20268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38;p16"/>
            <p:cNvSpPr/>
            <p:nvPr/>
          </p:nvSpPr>
          <p:spPr>
            <a:xfrm>
              <a:off x="-2944080" y="3258000"/>
              <a:ext cx="3647520" cy="3647520"/>
            </a:xfrm>
            <a:prstGeom prst="donut">
              <a:avLst>
                <a:gd fmla="val 1103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46" name="Google Shape;46;p18"/>
          <p:cNvGrpSpPr/>
          <p:nvPr/>
        </p:nvGrpSpPr>
        <p:grpSpPr>
          <a:xfrm>
            <a:off x="-2450520" y="-1022760"/>
            <a:ext cx="14528880" cy="8080560"/>
            <a:chOff x="-2450520" y="-1022760"/>
            <a:chExt cx="14528880" cy="8080560"/>
          </a:xfrm>
        </p:grpSpPr>
        <p:grpSp>
          <p:nvGrpSpPr>
            <p:cNvPr id="47" name="Google Shape;47;p18"/>
            <p:cNvGrpSpPr/>
            <p:nvPr/>
          </p:nvGrpSpPr>
          <p:grpSpPr>
            <a:xfrm>
              <a:off x="7087680" y="195840"/>
              <a:ext cx="1342800" cy="202680"/>
              <a:chOff x="7087680" y="195840"/>
              <a:chExt cx="1342800" cy="202680"/>
            </a:xfrm>
          </p:grpSpPr>
          <p:sp>
            <p:nvSpPr>
              <p:cNvPr id="48" name="Google Shape;48;p18"/>
              <p:cNvSpPr/>
              <p:nvPr/>
            </p:nvSpPr>
            <p:spPr>
              <a:xfrm>
                <a:off x="7087680" y="195840"/>
                <a:ext cx="202680" cy="202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18"/>
              <p:cNvSpPr/>
              <p:nvPr/>
            </p:nvSpPr>
            <p:spPr>
              <a:xfrm>
                <a:off x="7467840" y="195840"/>
                <a:ext cx="202680" cy="202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8"/>
              <p:cNvSpPr/>
              <p:nvPr/>
            </p:nvSpPr>
            <p:spPr>
              <a:xfrm>
                <a:off x="7847640" y="195840"/>
                <a:ext cx="202680" cy="202680"/>
              </a:xfrm>
              <a:prstGeom prst="ellipse">
                <a:avLst/>
              </a:prstGeom>
              <a:noFill/>
              <a:ln cap="flat" cmpd="sng" w="38100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8"/>
              <p:cNvSpPr/>
              <p:nvPr/>
            </p:nvSpPr>
            <p:spPr>
              <a:xfrm>
                <a:off x="8227800" y="195840"/>
                <a:ext cx="202680" cy="202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" name="Google Shape;52;p18"/>
            <p:cNvSpPr/>
            <p:nvPr/>
          </p:nvSpPr>
          <p:spPr>
            <a:xfrm>
              <a:off x="-2450520" y="-1022760"/>
              <a:ext cx="3123720" cy="31237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>
              <a:off x="8430840" y="3410280"/>
              <a:ext cx="3647520" cy="3647520"/>
            </a:xfrm>
            <a:prstGeom prst="donut">
              <a:avLst>
                <a:gd fmla="val 1103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0"/>
          <p:cNvGrpSpPr/>
          <p:nvPr/>
        </p:nvGrpSpPr>
        <p:grpSpPr>
          <a:xfrm>
            <a:off x="713160" y="-3108240"/>
            <a:ext cx="11009160" cy="9451440"/>
            <a:chOff x="713160" y="-3108240"/>
            <a:chExt cx="11009160" cy="9451440"/>
          </a:xfrm>
        </p:grpSpPr>
        <p:grpSp>
          <p:nvGrpSpPr>
            <p:cNvPr id="59" name="Google Shape;59;p20"/>
            <p:cNvGrpSpPr/>
            <p:nvPr/>
          </p:nvGrpSpPr>
          <p:grpSpPr>
            <a:xfrm>
              <a:off x="713160" y="4700160"/>
              <a:ext cx="1342800" cy="202680"/>
              <a:chOff x="713160" y="4700160"/>
              <a:chExt cx="1342800" cy="202680"/>
            </a:xfrm>
          </p:grpSpPr>
          <p:sp>
            <p:nvSpPr>
              <p:cNvPr id="60" name="Google Shape;60;p20"/>
              <p:cNvSpPr/>
              <p:nvPr/>
            </p:nvSpPr>
            <p:spPr>
              <a:xfrm>
                <a:off x="713160" y="4700160"/>
                <a:ext cx="202680" cy="202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0"/>
              <p:cNvSpPr/>
              <p:nvPr/>
            </p:nvSpPr>
            <p:spPr>
              <a:xfrm>
                <a:off x="1093320" y="4700160"/>
                <a:ext cx="202680" cy="202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0"/>
              <p:cNvSpPr/>
              <p:nvPr/>
            </p:nvSpPr>
            <p:spPr>
              <a:xfrm>
                <a:off x="1473120" y="4700160"/>
                <a:ext cx="202680" cy="202680"/>
              </a:xfrm>
              <a:prstGeom prst="ellipse">
                <a:avLst/>
              </a:prstGeom>
              <a:noFill/>
              <a:ln cap="flat" cmpd="sng" w="38100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0"/>
              <p:cNvSpPr/>
              <p:nvPr/>
            </p:nvSpPr>
            <p:spPr>
              <a:xfrm>
                <a:off x="1853280" y="4700160"/>
                <a:ext cx="202680" cy="202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" name="Google Shape;64;p20"/>
            <p:cNvSpPr/>
            <p:nvPr/>
          </p:nvSpPr>
          <p:spPr>
            <a:xfrm>
              <a:off x="8598600" y="3219480"/>
              <a:ext cx="3123720" cy="31237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>
              <a:off x="2748240" y="-3108240"/>
              <a:ext cx="3647520" cy="3647520"/>
            </a:xfrm>
            <a:prstGeom prst="donut">
              <a:avLst>
                <a:gd fmla="val 1103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" name="Google Shape;71;p24"/>
          <p:cNvSpPr txBox="1"/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26"/>
          <p:cNvSpPr txBox="1"/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26"/>
          <p:cNvSpPr txBox="1"/>
          <p:nvPr>
            <p:ph idx="2"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80" name="Google Shape;80;p28"/>
          <p:cNvGrpSpPr/>
          <p:nvPr/>
        </p:nvGrpSpPr>
        <p:grpSpPr>
          <a:xfrm>
            <a:off x="-2887200" y="-571680"/>
            <a:ext cx="14342760" cy="5987520"/>
            <a:chOff x="-2887200" y="-571680"/>
            <a:chExt cx="14342760" cy="5987520"/>
          </a:xfrm>
        </p:grpSpPr>
        <p:grpSp>
          <p:nvGrpSpPr>
            <p:cNvPr id="81" name="Google Shape;81;p28"/>
            <p:cNvGrpSpPr/>
            <p:nvPr/>
          </p:nvGrpSpPr>
          <p:grpSpPr>
            <a:xfrm>
              <a:off x="7087680" y="4700160"/>
              <a:ext cx="1342800" cy="202680"/>
              <a:chOff x="7087680" y="4700160"/>
              <a:chExt cx="1342800" cy="202680"/>
            </a:xfrm>
          </p:grpSpPr>
          <p:sp>
            <p:nvSpPr>
              <p:cNvPr id="82" name="Google Shape;82;p28"/>
              <p:cNvSpPr/>
              <p:nvPr/>
            </p:nvSpPr>
            <p:spPr>
              <a:xfrm>
                <a:off x="7087680" y="4700160"/>
                <a:ext cx="202680" cy="202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8"/>
              <p:cNvSpPr/>
              <p:nvPr/>
            </p:nvSpPr>
            <p:spPr>
              <a:xfrm>
                <a:off x="7467840" y="4700160"/>
                <a:ext cx="202680" cy="202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8"/>
              <p:cNvSpPr/>
              <p:nvPr/>
            </p:nvSpPr>
            <p:spPr>
              <a:xfrm>
                <a:off x="7847640" y="4700160"/>
                <a:ext cx="202680" cy="202680"/>
              </a:xfrm>
              <a:prstGeom prst="ellipse">
                <a:avLst/>
              </a:prstGeom>
              <a:noFill/>
              <a:ln cap="flat" cmpd="sng" w="38100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8"/>
              <p:cNvSpPr/>
              <p:nvPr/>
            </p:nvSpPr>
            <p:spPr>
              <a:xfrm>
                <a:off x="8227800" y="4700160"/>
                <a:ext cx="202680" cy="202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71625" lIns="91425" spcFirstLastPara="1" rIns="91425" wrap="square" tIns="71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u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" name="Google Shape;86;p28"/>
            <p:cNvSpPr/>
            <p:nvPr/>
          </p:nvSpPr>
          <p:spPr>
            <a:xfrm>
              <a:off x="-2887200" y="1768320"/>
              <a:ext cx="3647520" cy="3647520"/>
            </a:xfrm>
            <a:prstGeom prst="donut">
              <a:avLst>
                <a:gd fmla="val 1713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8"/>
            <p:cNvSpPr/>
            <p:nvPr/>
          </p:nvSpPr>
          <p:spPr>
            <a:xfrm>
              <a:off x="8331840" y="-571680"/>
              <a:ext cx="3123720" cy="31237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/>
          <p:nvPr>
            <p:ph type="title"/>
          </p:nvPr>
        </p:nvSpPr>
        <p:spPr>
          <a:xfrm>
            <a:off x="685800" y="997920"/>
            <a:ext cx="7772400" cy="1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Urbanist ExtraBold"/>
              <a:buNone/>
            </a:pPr>
            <a:r>
              <a:rPr b="0" lang="en-US" sz="48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DEPI-Recommendation</a:t>
            </a:r>
            <a:endParaRPr b="0" sz="4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>
            <p:ph idx="1" type="subTitle"/>
          </p:nvPr>
        </p:nvSpPr>
        <p:spPr>
          <a:xfrm>
            <a:off x="1396800" y="2682720"/>
            <a:ext cx="6349680" cy="4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DEPI GRADUATION PROJECT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1813320" y="-1552320"/>
            <a:ext cx="3647520" cy="3647520"/>
          </a:xfrm>
          <a:prstGeom prst="donut">
            <a:avLst>
              <a:gd fmla="val 1713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"/>
          <p:cNvGrpSpPr/>
          <p:nvPr/>
        </p:nvGrpSpPr>
        <p:grpSpPr>
          <a:xfrm>
            <a:off x="7065000" y="3425400"/>
            <a:ext cx="3123720" cy="3641760"/>
            <a:chOff x="7065000" y="3425400"/>
            <a:chExt cx="3123720" cy="3641760"/>
          </a:xfrm>
        </p:grpSpPr>
        <p:sp>
          <p:nvSpPr>
            <p:cNvPr id="130" name="Google Shape;130;p1"/>
            <p:cNvSpPr/>
            <p:nvPr/>
          </p:nvSpPr>
          <p:spPr>
            <a:xfrm>
              <a:off x="7065000" y="3943440"/>
              <a:ext cx="3123720" cy="31237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Google Shape;131;p1"/>
            <p:cNvGrpSpPr/>
            <p:nvPr/>
          </p:nvGrpSpPr>
          <p:grpSpPr>
            <a:xfrm>
              <a:off x="7567560" y="3425400"/>
              <a:ext cx="970920" cy="896040"/>
              <a:chOff x="7567560" y="3425400"/>
              <a:chExt cx="970920" cy="896040"/>
            </a:xfrm>
          </p:grpSpPr>
          <p:sp>
            <p:nvSpPr>
              <p:cNvPr id="132" name="Google Shape;132;p1"/>
              <p:cNvSpPr/>
              <p:nvPr/>
            </p:nvSpPr>
            <p:spPr>
              <a:xfrm>
                <a:off x="7614720" y="3484800"/>
                <a:ext cx="841680" cy="836640"/>
              </a:xfrm>
              <a:custGeom>
                <a:rect b="b" l="l" r="r" t="t"/>
                <a:pathLst>
                  <a:path extrusionOk="0" h="26525" w="26682">
                    <a:moveTo>
                      <a:pt x="13333" y="0"/>
                    </a:moveTo>
                    <a:cubicBezTo>
                      <a:pt x="11258" y="0"/>
                      <a:pt x="9267" y="473"/>
                      <a:pt x="7408" y="1407"/>
                    </a:cubicBezTo>
                    <a:cubicBezTo>
                      <a:pt x="5803" y="2208"/>
                      <a:pt x="4407" y="3299"/>
                      <a:pt x="3258" y="4654"/>
                    </a:cubicBezTo>
                    <a:cubicBezTo>
                      <a:pt x="2143" y="5951"/>
                      <a:pt x="1308" y="7447"/>
                      <a:pt x="763" y="9076"/>
                    </a:cubicBezTo>
                    <a:cubicBezTo>
                      <a:pt x="217" y="10712"/>
                      <a:pt x="1" y="12406"/>
                      <a:pt x="110" y="14118"/>
                    </a:cubicBezTo>
                    <a:cubicBezTo>
                      <a:pt x="225" y="15888"/>
                      <a:pt x="687" y="17598"/>
                      <a:pt x="1489" y="19201"/>
                    </a:cubicBezTo>
                    <a:cubicBezTo>
                      <a:pt x="2613" y="21442"/>
                      <a:pt x="4333" y="23309"/>
                      <a:pt x="6474" y="24598"/>
                    </a:cubicBezTo>
                    <a:cubicBezTo>
                      <a:pt x="8549" y="25856"/>
                      <a:pt x="10929" y="26524"/>
                      <a:pt x="13351" y="26524"/>
                    </a:cubicBezTo>
                    <a:cubicBezTo>
                      <a:pt x="15424" y="26524"/>
                      <a:pt x="17418" y="26054"/>
                      <a:pt x="19276" y="25120"/>
                    </a:cubicBezTo>
                    <a:cubicBezTo>
                      <a:pt x="20879" y="24318"/>
                      <a:pt x="22278" y="23227"/>
                      <a:pt x="23426" y="21871"/>
                    </a:cubicBezTo>
                    <a:cubicBezTo>
                      <a:pt x="24541" y="20573"/>
                      <a:pt x="25376" y="19078"/>
                      <a:pt x="25922" y="17449"/>
                    </a:cubicBezTo>
                    <a:cubicBezTo>
                      <a:pt x="26467" y="15812"/>
                      <a:pt x="26681" y="14118"/>
                      <a:pt x="26574" y="12406"/>
                    </a:cubicBezTo>
                    <a:cubicBezTo>
                      <a:pt x="26459" y="10639"/>
                      <a:pt x="25997" y="8927"/>
                      <a:pt x="25194" y="7324"/>
                    </a:cubicBezTo>
                    <a:cubicBezTo>
                      <a:pt x="24071" y="5085"/>
                      <a:pt x="22351" y="3216"/>
                      <a:pt x="20219" y="1927"/>
                    </a:cubicBezTo>
                    <a:cubicBezTo>
                      <a:pt x="18136" y="663"/>
                      <a:pt x="15755" y="0"/>
                      <a:pt x="13333" y="0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7632000" y="3432240"/>
                <a:ext cx="842040" cy="836640"/>
              </a:xfrm>
              <a:custGeom>
                <a:rect b="b" l="l" r="r" t="t"/>
                <a:pathLst>
                  <a:path extrusionOk="0" h="26524" w="26691">
                    <a:moveTo>
                      <a:pt x="13341" y="0"/>
                    </a:moveTo>
                    <a:cubicBezTo>
                      <a:pt x="11268" y="0"/>
                      <a:pt x="9274" y="470"/>
                      <a:pt x="7415" y="1405"/>
                    </a:cubicBezTo>
                    <a:cubicBezTo>
                      <a:pt x="5813" y="2206"/>
                      <a:pt x="4414" y="3297"/>
                      <a:pt x="3265" y="4654"/>
                    </a:cubicBezTo>
                    <a:cubicBezTo>
                      <a:pt x="2151" y="5951"/>
                      <a:pt x="1316" y="7447"/>
                      <a:pt x="770" y="9075"/>
                    </a:cubicBezTo>
                    <a:cubicBezTo>
                      <a:pt x="225" y="10712"/>
                      <a:pt x="0" y="12406"/>
                      <a:pt x="117" y="14116"/>
                    </a:cubicBezTo>
                    <a:cubicBezTo>
                      <a:pt x="232" y="15885"/>
                      <a:pt x="695" y="17597"/>
                      <a:pt x="1498" y="19200"/>
                    </a:cubicBezTo>
                    <a:cubicBezTo>
                      <a:pt x="2621" y="21440"/>
                      <a:pt x="4341" y="23308"/>
                      <a:pt x="6473" y="24606"/>
                    </a:cubicBezTo>
                    <a:cubicBezTo>
                      <a:pt x="8556" y="25861"/>
                      <a:pt x="10936" y="26524"/>
                      <a:pt x="13358" y="26524"/>
                    </a:cubicBezTo>
                    <a:cubicBezTo>
                      <a:pt x="15424" y="26524"/>
                      <a:pt x="17425" y="26052"/>
                      <a:pt x="19284" y="25117"/>
                    </a:cubicBezTo>
                    <a:cubicBezTo>
                      <a:pt x="20889" y="24316"/>
                      <a:pt x="22285" y="23225"/>
                      <a:pt x="23434" y="21878"/>
                    </a:cubicBezTo>
                    <a:cubicBezTo>
                      <a:pt x="24548" y="20573"/>
                      <a:pt x="25384" y="19085"/>
                      <a:pt x="25929" y="17449"/>
                    </a:cubicBezTo>
                    <a:cubicBezTo>
                      <a:pt x="26475" y="15812"/>
                      <a:pt x="26691" y="14116"/>
                      <a:pt x="26582" y="12406"/>
                    </a:cubicBezTo>
                    <a:cubicBezTo>
                      <a:pt x="26467" y="10637"/>
                      <a:pt x="26004" y="8927"/>
                      <a:pt x="25203" y="7322"/>
                    </a:cubicBezTo>
                    <a:cubicBezTo>
                      <a:pt x="24078" y="5082"/>
                      <a:pt x="22358" y="3216"/>
                      <a:pt x="20218" y="1926"/>
                    </a:cubicBezTo>
                    <a:cubicBezTo>
                      <a:pt x="18143" y="669"/>
                      <a:pt x="15763" y="0"/>
                      <a:pt x="13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7567560" y="3425400"/>
                <a:ext cx="970920" cy="851040"/>
              </a:xfrm>
              <a:custGeom>
                <a:rect b="b" l="l" r="r" t="t"/>
                <a:pathLst>
                  <a:path extrusionOk="0" h="26972" w="30774">
                    <a:moveTo>
                      <a:pt x="15382" y="447"/>
                    </a:moveTo>
                    <a:cubicBezTo>
                      <a:pt x="17762" y="447"/>
                      <a:pt x="20103" y="1100"/>
                      <a:pt x="22152" y="2340"/>
                    </a:cubicBezTo>
                    <a:cubicBezTo>
                      <a:pt x="24251" y="3605"/>
                      <a:pt x="25945" y="5440"/>
                      <a:pt x="27046" y="7646"/>
                    </a:cubicBezTo>
                    <a:cubicBezTo>
                      <a:pt x="27839" y="9225"/>
                      <a:pt x="28293" y="10903"/>
                      <a:pt x="28401" y="12647"/>
                    </a:cubicBezTo>
                    <a:cubicBezTo>
                      <a:pt x="28508" y="14325"/>
                      <a:pt x="28293" y="15995"/>
                      <a:pt x="27764" y="17598"/>
                    </a:cubicBezTo>
                    <a:cubicBezTo>
                      <a:pt x="27226" y="19211"/>
                      <a:pt x="26401" y="20673"/>
                      <a:pt x="25310" y="21954"/>
                    </a:cubicBezTo>
                    <a:cubicBezTo>
                      <a:pt x="24177" y="23285"/>
                      <a:pt x="22805" y="24359"/>
                      <a:pt x="21226" y="25144"/>
                    </a:cubicBezTo>
                    <a:cubicBezTo>
                      <a:pt x="20309" y="25608"/>
                      <a:pt x="19341" y="25955"/>
                      <a:pt x="18349" y="26186"/>
                    </a:cubicBezTo>
                    <a:cubicBezTo>
                      <a:pt x="17383" y="26410"/>
                      <a:pt x="16391" y="26525"/>
                      <a:pt x="15399" y="26525"/>
                    </a:cubicBezTo>
                    <a:cubicBezTo>
                      <a:pt x="13019" y="26525"/>
                      <a:pt x="10670" y="25872"/>
                      <a:pt x="8629" y="24640"/>
                    </a:cubicBezTo>
                    <a:cubicBezTo>
                      <a:pt x="6530" y="23367"/>
                      <a:pt x="4836" y="21532"/>
                      <a:pt x="3737" y="19326"/>
                    </a:cubicBezTo>
                    <a:cubicBezTo>
                      <a:pt x="2944" y="17755"/>
                      <a:pt x="2488" y="16069"/>
                      <a:pt x="2373" y="14333"/>
                    </a:cubicBezTo>
                    <a:cubicBezTo>
                      <a:pt x="2266" y="12647"/>
                      <a:pt x="2488" y="10979"/>
                      <a:pt x="3017" y="9374"/>
                    </a:cubicBezTo>
                    <a:cubicBezTo>
                      <a:pt x="3555" y="7763"/>
                      <a:pt x="4382" y="6299"/>
                      <a:pt x="5473" y="5018"/>
                    </a:cubicBezTo>
                    <a:cubicBezTo>
                      <a:pt x="6604" y="3689"/>
                      <a:pt x="7977" y="2621"/>
                      <a:pt x="9556" y="1828"/>
                    </a:cubicBezTo>
                    <a:cubicBezTo>
                      <a:pt x="10472" y="1374"/>
                      <a:pt x="11440" y="1019"/>
                      <a:pt x="12432" y="786"/>
                    </a:cubicBezTo>
                    <a:cubicBezTo>
                      <a:pt x="13398" y="564"/>
                      <a:pt x="14390" y="447"/>
                      <a:pt x="15382" y="447"/>
                    </a:cubicBezTo>
                    <a:close/>
                    <a:moveTo>
                      <a:pt x="15382" y="1"/>
                    </a:moveTo>
                    <a:cubicBezTo>
                      <a:pt x="13348" y="1"/>
                      <a:pt x="11291" y="465"/>
                      <a:pt x="9357" y="1431"/>
                    </a:cubicBezTo>
                    <a:cubicBezTo>
                      <a:pt x="2696" y="4770"/>
                      <a:pt x="0" y="12871"/>
                      <a:pt x="3341" y="19524"/>
                    </a:cubicBezTo>
                    <a:cubicBezTo>
                      <a:pt x="5703" y="24244"/>
                      <a:pt x="10456" y="26971"/>
                      <a:pt x="15399" y="26971"/>
                    </a:cubicBezTo>
                    <a:cubicBezTo>
                      <a:pt x="17433" y="26971"/>
                      <a:pt x="19490" y="26509"/>
                      <a:pt x="21424" y="25541"/>
                    </a:cubicBezTo>
                    <a:cubicBezTo>
                      <a:pt x="28077" y="22202"/>
                      <a:pt x="30773" y="14111"/>
                      <a:pt x="27442" y="7448"/>
                    </a:cubicBezTo>
                    <a:cubicBezTo>
                      <a:pt x="25078" y="2729"/>
                      <a:pt x="20317" y="1"/>
                      <a:pt x="15382" y="1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7655040" y="3502080"/>
                <a:ext cx="796320" cy="697680"/>
              </a:xfrm>
              <a:custGeom>
                <a:rect b="b" l="l" r="r" t="t"/>
                <a:pathLst>
                  <a:path extrusionOk="0" h="22120" w="25243">
                    <a:moveTo>
                      <a:pt x="12613" y="439"/>
                    </a:moveTo>
                    <a:cubicBezTo>
                      <a:pt x="14557" y="439"/>
                      <a:pt x="16457" y="969"/>
                      <a:pt x="18127" y="1977"/>
                    </a:cubicBezTo>
                    <a:cubicBezTo>
                      <a:pt x="19837" y="3010"/>
                      <a:pt x="21210" y="4506"/>
                      <a:pt x="22111" y="6299"/>
                    </a:cubicBezTo>
                    <a:cubicBezTo>
                      <a:pt x="22755" y="7589"/>
                      <a:pt x="23126" y="8953"/>
                      <a:pt x="23217" y="10374"/>
                    </a:cubicBezTo>
                    <a:cubicBezTo>
                      <a:pt x="23301" y="11738"/>
                      <a:pt x="23126" y="13101"/>
                      <a:pt x="22698" y="14408"/>
                    </a:cubicBezTo>
                    <a:cubicBezTo>
                      <a:pt x="22259" y="15714"/>
                      <a:pt x="21589" y="16912"/>
                      <a:pt x="20696" y="17953"/>
                    </a:cubicBezTo>
                    <a:cubicBezTo>
                      <a:pt x="19772" y="19036"/>
                      <a:pt x="18655" y="19905"/>
                      <a:pt x="17373" y="20550"/>
                    </a:cubicBezTo>
                    <a:cubicBezTo>
                      <a:pt x="16622" y="20921"/>
                      <a:pt x="15836" y="21210"/>
                      <a:pt x="15027" y="21401"/>
                    </a:cubicBezTo>
                    <a:cubicBezTo>
                      <a:pt x="14241" y="21581"/>
                      <a:pt x="13440" y="21673"/>
                      <a:pt x="12630" y="21673"/>
                    </a:cubicBezTo>
                    <a:cubicBezTo>
                      <a:pt x="10688" y="21673"/>
                      <a:pt x="8778" y="21145"/>
                      <a:pt x="7118" y="20135"/>
                    </a:cubicBezTo>
                    <a:cubicBezTo>
                      <a:pt x="5406" y="19102"/>
                      <a:pt x="4025" y="17606"/>
                      <a:pt x="3133" y="15813"/>
                    </a:cubicBezTo>
                    <a:cubicBezTo>
                      <a:pt x="2488" y="14531"/>
                      <a:pt x="2117" y="13161"/>
                      <a:pt x="2026" y="11746"/>
                    </a:cubicBezTo>
                    <a:cubicBezTo>
                      <a:pt x="1934" y="10374"/>
                      <a:pt x="2117" y="9019"/>
                      <a:pt x="2545" y="7706"/>
                    </a:cubicBezTo>
                    <a:cubicBezTo>
                      <a:pt x="2984" y="6398"/>
                      <a:pt x="3654" y="5208"/>
                      <a:pt x="4547" y="4159"/>
                    </a:cubicBezTo>
                    <a:cubicBezTo>
                      <a:pt x="5471" y="3084"/>
                      <a:pt x="6588" y="2209"/>
                      <a:pt x="7870" y="1564"/>
                    </a:cubicBezTo>
                    <a:cubicBezTo>
                      <a:pt x="8614" y="1191"/>
                      <a:pt x="9407" y="902"/>
                      <a:pt x="10216" y="713"/>
                    </a:cubicBezTo>
                    <a:cubicBezTo>
                      <a:pt x="11002" y="531"/>
                      <a:pt x="11803" y="439"/>
                      <a:pt x="12613" y="439"/>
                    </a:cubicBezTo>
                    <a:close/>
                    <a:moveTo>
                      <a:pt x="12613" y="1"/>
                    </a:moveTo>
                    <a:cubicBezTo>
                      <a:pt x="10952" y="1"/>
                      <a:pt x="9258" y="374"/>
                      <a:pt x="7671" y="1167"/>
                    </a:cubicBezTo>
                    <a:cubicBezTo>
                      <a:pt x="2208" y="3903"/>
                      <a:pt x="0" y="10548"/>
                      <a:pt x="2736" y="16011"/>
                    </a:cubicBezTo>
                    <a:cubicBezTo>
                      <a:pt x="4670" y="19879"/>
                      <a:pt x="8572" y="22119"/>
                      <a:pt x="12630" y="22119"/>
                    </a:cubicBezTo>
                    <a:cubicBezTo>
                      <a:pt x="14291" y="22119"/>
                      <a:pt x="15985" y="21740"/>
                      <a:pt x="17572" y="20947"/>
                    </a:cubicBezTo>
                    <a:cubicBezTo>
                      <a:pt x="23037" y="18209"/>
                      <a:pt x="25243" y="11564"/>
                      <a:pt x="22507" y="6109"/>
                    </a:cubicBezTo>
                    <a:cubicBezTo>
                      <a:pt x="20565" y="2233"/>
                      <a:pt x="16663" y="1"/>
                      <a:pt x="12613" y="1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36;p1"/>
          <p:cNvSpPr txBox="1"/>
          <p:nvPr/>
        </p:nvSpPr>
        <p:spPr>
          <a:xfrm>
            <a:off x="687600" y="3502075"/>
            <a:ext cx="1884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Omar Abdelwahab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Shehab Emad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Salma Mohamed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Engy Mahmoud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/>
          <p:nvPr/>
        </p:nvSpPr>
        <p:spPr>
          <a:xfrm>
            <a:off x="2088000" y="1828080"/>
            <a:ext cx="4967280" cy="1228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ANY QUESTIONS?</a:t>
            </a:r>
            <a:endParaRPr b="0" sz="4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/>
          <p:nvPr/>
        </p:nvSpPr>
        <p:spPr>
          <a:xfrm>
            <a:off x="2088000" y="1828080"/>
            <a:ext cx="4967280" cy="1228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Thank You!</a:t>
            </a:r>
            <a:endParaRPr b="0" sz="4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 ExtraBold"/>
              <a:buNone/>
            </a:pPr>
            <a:r>
              <a:rPr b="0" lang="en-US" sz="30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OVERVIEW</a:t>
            </a:r>
            <a:endParaRPr b="0" sz="3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720000" y="1870200"/>
            <a:ext cx="7703640" cy="105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This project is a simple distributed application designed to facilitate a voting system. It employs an automated deployment pipeline to ensure that updates and changes can be made seamlessly and efficiently.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651960" y="1444320"/>
            <a:ext cx="2505240" cy="42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Description</a:t>
            </a:r>
            <a:endParaRPr b="0" sz="1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645480" y="2904120"/>
            <a:ext cx="2505240" cy="42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Key Technologies</a:t>
            </a:r>
            <a:endParaRPr b="0" sz="1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720000" y="3494160"/>
            <a:ext cx="770364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The system leverages cutting-edge technologies such as Jenkins for CI/CD, Docker for containerization, Docker Compose for </a:t>
            </a:r>
            <a:r>
              <a:rPr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6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un multi-container smoothly</a:t>
            </a: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, Ansible for automation, and AWS for cloud hosting.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 ExtraBold"/>
              <a:buNone/>
            </a:pPr>
            <a:r>
              <a:rPr b="0" lang="en-US" sz="30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ARCHITECTURE</a:t>
            </a:r>
            <a:endParaRPr b="0" sz="3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 txBox="1"/>
          <p:nvPr>
            <p:ph idx="4294967295" type="subTitle"/>
          </p:nvPr>
        </p:nvSpPr>
        <p:spPr>
          <a:xfrm>
            <a:off x="645480" y="1623600"/>
            <a:ext cx="5612760" cy="1385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840" lvl="0" marL="438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Python front-end web app for voting.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438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Redis for vote collection.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438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.NET worker to process votes.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438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Postgres for storing results.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438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Node.js app to display all results.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>
            <p:ph idx="4294967295" type="subTitle"/>
          </p:nvPr>
        </p:nvSpPr>
        <p:spPr>
          <a:xfrm>
            <a:off x="645480" y="1198080"/>
            <a:ext cx="2505240" cy="42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Urbanist ExtraBold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Components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3"/>
          <p:cNvGrpSpPr/>
          <p:nvPr/>
        </p:nvGrpSpPr>
        <p:grpSpPr>
          <a:xfrm>
            <a:off x="5024160" y="1945440"/>
            <a:ext cx="426240" cy="417960"/>
            <a:chOff x="5024160" y="1945440"/>
            <a:chExt cx="426240" cy="417960"/>
          </a:xfrm>
        </p:grpSpPr>
        <p:sp>
          <p:nvSpPr>
            <p:cNvPr id="154" name="Google Shape;154;p3"/>
            <p:cNvSpPr/>
            <p:nvPr/>
          </p:nvSpPr>
          <p:spPr>
            <a:xfrm>
              <a:off x="5392800" y="2067840"/>
              <a:ext cx="57600" cy="23400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875" lIns="91425" spcFirstLastPara="1" rIns="91425" wrap="square" tIns="11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024160" y="2067840"/>
              <a:ext cx="56520" cy="23400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875" lIns="91425" spcFirstLastPara="1" rIns="91425" wrap="square" tIns="11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368680" y="1969200"/>
              <a:ext cx="56520" cy="37440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8700" lIns="91425" spcFirstLastPara="1" rIns="91425" wrap="square" tIns="18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049360" y="2153880"/>
              <a:ext cx="56880" cy="37080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8700" lIns="91425" spcFirstLastPara="1" rIns="91425" wrap="square" tIns="18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367960" y="2153520"/>
              <a:ext cx="57600" cy="37440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8700" lIns="91425" spcFirstLastPara="1" rIns="91425" wrap="square" tIns="18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7920" y="1969200"/>
              <a:ext cx="57600" cy="37440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8700" lIns="91425" spcFirstLastPara="1" rIns="91425" wrap="square" tIns="18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194440" y="2049840"/>
              <a:ext cx="85680" cy="11088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176080" y="2266200"/>
              <a:ext cx="122040" cy="9720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8600" lIns="91425" spcFirstLastPara="1" rIns="91425" wrap="square" tIns="48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093280" y="1945440"/>
              <a:ext cx="278640" cy="29448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3"/>
          <p:cNvSpPr/>
          <p:nvPr/>
        </p:nvSpPr>
        <p:spPr>
          <a:xfrm>
            <a:off x="600120" y="3515760"/>
            <a:ext cx="5612760" cy="1385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840" lvl="0" marL="438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Multi-container deployment using Docker.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438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All services isolated in containers.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600120" y="3089880"/>
            <a:ext cx="2940120" cy="42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Architecture Highlights</a:t>
            </a:r>
            <a:endParaRPr b="0" sz="1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network of people" id="165" name="Google Shape;1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320" y="1386720"/>
            <a:ext cx="2796840" cy="236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 ExtraBold"/>
              <a:buNone/>
            </a:pPr>
            <a:r>
              <a:rPr b="0" lang="en-US" sz="30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DOCKERIZATION OF APP</a:t>
            </a:r>
            <a:endParaRPr b="0" sz="3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/>
          <p:nvPr>
            <p:ph idx="4294967295" type="subTitle"/>
          </p:nvPr>
        </p:nvSpPr>
        <p:spPr>
          <a:xfrm>
            <a:off x="645480" y="1623600"/>
            <a:ext cx="7992000" cy="1385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Each service runs in its own container, encapsulating all dependencies and configurations.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Voting App: The Python application runs in a container that isolates it from other services.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Worker and Result Apps: These are also containerized, ensuring data management is consistent and isolated.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 txBox="1"/>
          <p:nvPr>
            <p:ph idx="4294967295" type="subTitle"/>
          </p:nvPr>
        </p:nvSpPr>
        <p:spPr>
          <a:xfrm>
            <a:off x="645480" y="1198080"/>
            <a:ext cx="2505240" cy="42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Urbanist ExtraBold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Docker Containers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600120" y="3746160"/>
            <a:ext cx="8134920" cy="1385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Consistent Environments: Eliminates "it works on my machine" issues.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Isolation of Services: Enhances security and allows for independent scaling of components.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600120" y="3320280"/>
            <a:ext cx="2940120" cy="42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Advantages</a:t>
            </a:r>
            <a:endParaRPr b="0" sz="1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 ExtraBold"/>
              <a:buNone/>
            </a:pPr>
            <a:r>
              <a:rPr b="0" lang="en-US" sz="30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DOCKER HUB</a:t>
            </a:r>
            <a:endParaRPr b="0" sz="3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>
            <p:ph idx="4294967295" type="subTitle"/>
          </p:nvPr>
        </p:nvSpPr>
        <p:spPr>
          <a:xfrm>
            <a:off x="645480" y="1623600"/>
            <a:ext cx="7492680" cy="1385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Jenkins automates the build process, generating Docker images for both the frontend and backend applications.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Once built, these images are pushed to Docker Hub, making them accessible for deployment on any server.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>
            <p:ph idx="4294967295" type="subTitle"/>
          </p:nvPr>
        </p:nvSpPr>
        <p:spPr>
          <a:xfrm>
            <a:off x="645480" y="1198080"/>
            <a:ext cx="2505240" cy="42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Urbanist ExtraBold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Pushing Images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600120" y="3386160"/>
            <a:ext cx="8134920" cy="1385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This step ensures that the latest version of the application is always available and can be quickly deployed, improving the overall efficiency of the deployment pipeline.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600120" y="2960280"/>
            <a:ext cx="2940120" cy="42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Advantages</a:t>
            </a:r>
            <a:endParaRPr b="0" sz="1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 ExtraBold"/>
              <a:buNone/>
            </a:pPr>
            <a:r>
              <a:rPr b="0" lang="en-US" sz="30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DOCKER COMPOSE</a:t>
            </a:r>
            <a:endParaRPr b="0" sz="3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 txBox="1"/>
          <p:nvPr>
            <p:ph idx="4294967295" type="subTitle"/>
          </p:nvPr>
        </p:nvSpPr>
        <p:spPr>
          <a:xfrm>
            <a:off x="645480" y="1623600"/>
            <a:ext cx="7389000" cy="50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The Docker Compose file defines and manages multiple services in a single configuration file, simplifying the deployment process.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 txBox="1"/>
          <p:nvPr>
            <p:ph idx="4294967295" type="subTitle"/>
          </p:nvPr>
        </p:nvSpPr>
        <p:spPr>
          <a:xfrm>
            <a:off x="645480" y="1198080"/>
            <a:ext cx="2505240" cy="42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Urbanist ExtraBold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Purpose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645480" y="2754000"/>
            <a:ext cx="7272360" cy="50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The file specifies how to run Redis, Postgres, the Python app, and the Node.js result app together.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645480" y="2328480"/>
            <a:ext cx="4211280" cy="42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Services Include</a:t>
            </a:r>
            <a:endParaRPr b="0" sz="1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720000" y="3833280"/>
            <a:ext cx="7197840" cy="50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Simplified Management: All services can be started and stopped with a single command.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720000" y="3407760"/>
            <a:ext cx="2505240" cy="42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Benefits</a:t>
            </a:r>
            <a:endParaRPr b="0" sz="1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 ExtraBold"/>
              <a:buNone/>
            </a:pPr>
            <a:r>
              <a:rPr b="0" lang="en-US" sz="30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AWS &amp; ANSIBLE</a:t>
            </a:r>
            <a:endParaRPr b="0" sz="3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 txBox="1"/>
          <p:nvPr>
            <p:ph idx="4294967295" type="subTitle"/>
          </p:nvPr>
        </p:nvSpPr>
        <p:spPr>
          <a:xfrm>
            <a:off x="645480" y="1623600"/>
            <a:ext cx="7389000" cy="50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An EC2 instance is created to host the application, providing a scalable and reliable environment.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 txBox="1"/>
          <p:nvPr>
            <p:ph idx="4294967295" type="subTitle"/>
          </p:nvPr>
        </p:nvSpPr>
        <p:spPr>
          <a:xfrm>
            <a:off x="645480" y="1198080"/>
            <a:ext cx="2505240" cy="42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Urbanist ExtraBold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AWS Setup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645480" y="2754000"/>
            <a:ext cx="727236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Automates the provisioning process, including:    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438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Installing Docker on the EC2 instance.    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438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Configuring the Docker environment.    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438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Deploying the application using Docker Compose.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645480" y="2328480"/>
            <a:ext cx="4211280" cy="42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Ansible</a:t>
            </a:r>
            <a:endParaRPr b="0" sz="1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 ExtraBold"/>
              <a:buNone/>
            </a:pPr>
            <a:r>
              <a:rPr b="0" lang="en-US" sz="30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JENKINS PIPELINE</a:t>
            </a:r>
            <a:endParaRPr b="0" sz="3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 txBox="1"/>
          <p:nvPr>
            <p:ph idx="4294967295" type="subTitle"/>
          </p:nvPr>
        </p:nvSpPr>
        <p:spPr>
          <a:xfrm>
            <a:off x="645480" y="1623600"/>
            <a:ext cx="7389000" cy="50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The Jenkins pipeline orchestrates the CI/CD process through defined stages.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/>
          <p:nvPr>
            <p:ph idx="4294967295" type="subTitle"/>
          </p:nvPr>
        </p:nvSpPr>
        <p:spPr>
          <a:xfrm>
            <a:off x="645480" y="1198080"/>
            <a:ext cx="2505240" cy="42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Urbanist ExtraBold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Pipeline Overview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645480" y="2553120"/>
            <a:ext cx="727236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840" lvl="0" marL="438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1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Checkout Code: </a:t>
            </a: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Fetches the latest code from the Git repository to ensure up-to-date builds.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38" lvl="0" marL="4381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1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Build Docker Images: </a:t>
            </a: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Compiles the application code and creates Docker images.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438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1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Push Docker Images: </a:t>
            </a: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Uploads the built images to Docker Hub for easy access during deployment.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438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1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Deploy with Ansible: </a:t>
            </a: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Utilizes Ansible scripts to automate the deployment of the application onto the EC2 instance.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645480" y="2127240"/>
            <a:ext cx="4211280" cy="425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Stages Explained</a:t>
            </a:r>
            <a:endParaRPr b="0" sz="1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 ExtraBold"/>
              <a:buNone/>
            </a:pPr>
            <a:r>
              <a:rPr b="0" lang="en-US" sz="3000" u="none" strike="noStrike">
                <a:solidFill>
                  <a:schemeClr val="dk1"/>
                </a:solidFill>
                <a:latin typeface="Urbanist ExtraBold"/>
                <a:ea typeface="Urbanist ExtraBold"/>
                <a:cs typeface="Urbanist ExtraBold"/>
                <a:sym typeface="Urbanist ExtraBold"/>
              </a:rPr>
              <a:t>DEMO</a:t>
            </a:r>
            <a:endParaRPr b="0" sz="3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720000" y="3203640"/>
            <a:ext cx="770364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Walk through the Jenkins pipeline in action, highlighting each stage of the process.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Showcase how changes in code lead to automated builds and deployments.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lang="en-US" sz="1600" u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Display the live voting application hosted on AWS, illustrating the end-user experience and real-time results.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curement Savings Dashboard Software Pitch Deck by Slidesgo">
  <a:themeElements>
    <a:clrScheme name="Simple Light">
      <a:dk1>
        <a:srgbClr val="000000"/>
      </a:dk1>
      <a:lt1>
        <a:srgbClr val="F3F3F3"/>
      </a:lt1>
      <a:dk2>
        <a:srgbClr val="76A5AF"/>
      </a:dk2>
      <a:lt2>
        <a:srgbClr val="134F5C"/>
      </a:lt2>
      <a:accent1>
        <a:srgbClr val="0C343D"/>
      </a:accent1>
      <a:accent2>
        <a:srgbClr val="BED4D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Procurement Savings Dashboard Software Pitch Deck by Slidesgo">
  <a:themeElements>
    <a:clrScheme name="Simple Light">
      <a:dk1>
        <a:srgbClr val="000000"/>
      </a:dk1>
      <a:lt1>
        <a:srgbClr val="F3F3F3"/>
      </a:lt1>
      <a:dk2>
        <a:srgbClr val="76A5AF"/>
      </a:dk2>
      <a:lt2>
        <a:srgbClr val="134F5C"/>
      </a:lt2>
      <a:accent1>
        <a:srgbClr val="0C343D"/>
      </a:accent1>
      <a:accent2>
        <a:srgbClr val="BED4D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Procurement Savings Dashboard Software Pitch Deck by Slidesgo">
  <a:themeElements>
    <a:clrScheme name="Simple Light">
      <a:dk1>
        <a:srgbClr val="000000"/>
      </a:dk1>
      <a:lt1>
        <a:srgbClr val="F3F3F3"/>
      </a:lt1>
      <a:dk2>
        <a:srgbClr val="76A5AF"/>
      </a:dk2>
      <a:lt2>
        <a:srgbClr val="134F5C"/>
      </a:lt2>
      <a:accent1>
        <a:srgbClr val="0C343D"/>
      </a:accent1>
      <a:accent2>
        <a:srgbClr val="BED4D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Procurement Savings Dashboard Software Pitch Deck by Slidesgo">
  <a:themeElements>
    <a:clrScheme name="Simple Light">
      <a:dk1>
        <a:srgbClr val="000000"/>
      </a:dk1>
      <a:lt1>
        <a:srgbClr val="F3F3F3"/>
      </a:lt1>
      <a:dk2>
        <a:srgbClr val="76A5AF"/>
      </a:dk2>
      <a:lt2>
        <a:srgbClr val="134F5C"/>
      </a:lt2>
      <a:accent1>
        <a:srgbClr val="0C343D"/>
      </a:accent1>
      <a:accent2>
        <a:srgbClr val="BED4D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Procurement Savings Dashboard Software Pitch Deck by Slidesgo">
  <a:themeElements>
    <a:clrScheme name="Simple Light">
      <a:dk1>
        <a:srgbClr val="000000"/>
      </a:dk1>
      <a:lt1>
        <a:srgbClr val="F3F3F3"/>
      </a:lt1>
      <a:dk2>
        <a:srgbClr val="76A5AF"/>
      </a:dk2>
      <a:lt2>
        <a:srgbClr val="134F5C"/>
      </a:lt2>
      <a:accent1>
        <a:srgbClr val="0C343D"/>
      </a:accent1>
      <a:accent2>
        <a:srgbClr val="BED4D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Procurement Savings Dashboard Software Pitch Deck by Slidesgo">
  <a:themeElements>
    <a:clrScheme name="Simple Light">
      <a:dk1>
        <a:srgbClr val="000000"/>
      </a:dk1>
      <a:lt1>
        <a:srgbClr val="F3F3F3"/>
      </a:lt1>
      <a:dk2>
        <a:srgbClr val="76A5AF"/>
      </a:dk2>
      <a:lt2>
        <a:srgbClr val="134F5C"/>
      </a:lt2>
      <a:accent1>
        <a:srgbClr val="0C343D"/>
      </a:accent1>
      <a:accent2>
        <a:srgbClr val="BED4D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Procurement Savings Dashboard Software Pitch Deck by Slidesgo">
  <a:themeElements>
    <a:clrScheme name="Simple Light">
      <a:dk1>
        <a:srgbClr val="000000"/>
      </a:dk1>
      <a:lt1>
        <a:srgbClr val="F3F3F3"/>
      </a:lt1>
      <a:dk2>
        <a:srgbClr val="76A5AF"/>
      </a:dk2>
      <a:lt2>
        <a:srgbClr val="134F5C"/>
      </a:lt2>
      <a:accent1>
        <a:srgbClr val="0C343D"/>
      </a:accent1>
      <a:accent2>
        <a:srgbClr val="BED4D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curement Savings Dashboard Software Pitch Deck by Slidesgo">
  <a:themeElements>
    <a:clrScheme name="Simple Light">
      <a:dk1>
        <a:srgbClr val="000000"/>
      </a:dk1>
      <a:lt1>
        <a:srgbClr val="F3F3F3"/>
      </a:lt1>
      <a:dk2>
        <a:srgbClr val="76A5AF"/>
      </a:dk2>
      <a:lt2>
        <a:srgbClr val="134F5C"/>
      </a:lt2>
      <a:accent1>
        <a:srgbClr val="0C343D"/>
      </a:accent1>
      <a:accent2>
        <a:srgbClr val="BED4D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curement Savings Dashboard Software Pitch Deck by Slidesgo">
  <a:themeElements>
    <a:clrScheme name="Simple Light">
      <a:dk1>
        <a:srgbClr val="000000"/>
      </a:dk1>
      <a:lt1>
        <a:srgbClr val="F3F3F3"/>
      </a:lt1>
      <a:dk2>
        <a:srgbClr val="76A5AF"/>
      </a:dk2>
      <a:lt2>
        <a:srgbClr val="134F5C"/>
      </a:lt2>
      <a:accent1>
        <a:srgbClr val="0C343D"/>
      </a:accent1>
      <a:accent2>
        <a:srgbClr val="BED4D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rocurement Savings Dashboard Software Pitch Deck by Slidesgo">
  <a:themeElements>
    <a:clrScheme name="Simple Light">
      <a:dk1>
        <a:srgbClr val="000000"/>
      </a:dk1>
      <a:lt1>
        <a:srgbClr val="F3F3F3"/>
      </a:lt1>
      <a:dk2>
        <a:srgbClr val="76A5AF"/>
      </a:dk2>
      <a:lt2>
        <a:srgbClr val="134F5C"/>
      </a:lt2>
      <a:accent1>
        <a:srgbClr val="0C343D"/>
      </a:accent1>
      <a:accent2>
        <a:srgbClr val="BED4D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rocurement Savings Dashboard Software Pitch Deck by Slidesgo">
  <a:themeElements>
    <a:clrScheme name="Simple Light">
      <a:dk1>
        <a:srgbClr val="000000"/>
      </a:dk1>
      <a:lt1>
        <a:srgbClr val="F3F3F3"/>
      </a:lt1>
      <a:dk2>
        <a:srgbClr val="76A5AF"/>
      </a:dk2>
      <a:lt2>
        <a:srgbClr val="134F5C"/>
      </a:lt2>
      <a:accent1>
        <a:srgbClr val="0C343D"/>
      </a:accent1>
      <a:accent2>
        <a:srgbClr val="BED4D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rocurement Savings Dashboard Software Pitch Deck by Slidesgo">
  <a:themeElements>
    <a:clrScheme name="Simple Light">
      <a:dk1>
        <a:srgbClr val="000000"/>
      </a:dk1>
      <a:lt1>
        <a:srgbClr val="F3F3F3"/>
      </a:lt1>
      <a:dk2>
        <a:srgbClr val="76A5AF"/>
      </a:dk2>
      <a:lt2>
        <a:srgbClr val="134F5C"/>
      </a:lt2>
      <a:accent1>
        <a:srgbClr val="0C343D"/>
      </a:accent1>
      <a:accent2>
        <a:srgbClr val="BED4D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rocurement Savings Dashboard Software Pitch Deck by Slidesgo">
  <a:themeElements>
    <a:clrScheme name="Simple Light">
      <a:dk1>
        <a:srgbClr val="000000"/>
      </a:dk1>
      <a:lt1>
        <a:srgbClr val="F3F3F3"/>
      </a:lt1>
      <a:dk2>
        <a:srgbClr val="76A5AF"/>
      </a:dk2>
      <a:lt2>
        <a:srgbClr val="134F5C"/>
      </a:lt2>
      <a:accent1>
        <a:srgbClr val="0C343D"/>
      </a:accent1>
      <a:accent2>
        <a:srgbClr val="BED4D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Procurement Savings Dashboard Software Pitch Deck by Slidesgo">
  <a:themeElements>
    <a:clrScheme name="Simple Light">
      <a:dk1>
        <a:srgbClr val="000000"/>
      </a:dk1>
      <a:lt1>
        <a:srgbClr val="F3F3F3"/>
      </a:lt1>
      <a:dk2>
        <a:srgbClr val="76A5AF"/>
      </a:dk2>
      <a:lt2>
        <a:srgbClr val="134F5C"/>
      </a:lt2>
      <a:accent1>
        <a:srgbClr val="0C343D"/>
      </a:accent1>
      <a:accent2>
        <a:srgbClr val="BED4D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