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9"/>
  </p:notesMasterIdLst>
  <p:sldIdLst>
    <p:sldId id="256" r:id="rId2"/>
    <p:sldId id="333" r:id="rId3"/>
    <p:sldId id="270" r:id="rId4"/>
    <p:sldId id="324" r:id="rId5"/>
    <p:sldId id="326" r:id="rId6"/>
    <p:sldId id="327" r:id="rId7"/>
    <p:sldId id="328" r:id="rId8"/>
    <p:sldId id="275" r:id="rId9"/>
    <p:sldId id="325" r:id="rId10"/>
    <p:sldId id="296" r:id="rId11"/>
    <p:sldId id="273" r:id="rId12"/>
    <p:sldId id="332" r:id="rId13"/>
    <p:sldId id="294" r:id="rId14"/>
    <p:sldId id="330" r:id="rId15"/>
    <p:sldId id="329" r:id="rId16"/>
    <p:sldId id="331" r:id="rId17"/>
    <p:sldId id="307" r:id="rId18"/>
  </p:sldIdLst>
  <p:sldSz cx="12192000" cy="6858000"/>
  <p:notesSz cx="6858000" cy="9144000"/>
  <p:defaultTextStyle>
    <a:defPPr>
      <a:defRPr lang="en-US"/>
    </a:defPPr>
    <a:lvl1pPr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35" autoAdjust="0"/>
    <p:restoredTop sz="58949" autoAdjust="0"/>
  </p:normalViewPr>
  <p:slideViewPr>
    <p:cSldViewPr snapToGrid="0">
      <p:cViewPr varScale="1">
        <p:scale>
          <a:sx n="49" d="100"/>
          <a:sy n="49" d="100"/>
        </p:scale>
        <p:origin x="654"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kumimoji="0" sz="1200">
                <a:latin typeface="+mn-lt"/>
                <a:ea typeface="+mn-ea"/>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kumimoji="0" sz="1200" smtClean="0">
                <a:latin typeface="+mn-lt"/>
                <a:ea typeface="+mn-ea"/>
              </a:defRPr>
            </a:lvl1pPr>
          </a:lstStyle>
          <a:p>
            <a:pPr>
              <a:defRPr/>
            </a:pPr>
            <a:fld id="{3A25DDFF-DDE8-4B67-A0D2-6DE1AC204C71}" type="datetimeFigureOut">
              <a:rPr lang="en-US"/>
              <a:pPr>
                <a:defRPr/>
              </a:pPr>
              <a:t>3/14/2016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kumimoji="0"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kumimoji="0" sz="1200">
                <a:latin typeface="Calibri" panose="020F0502020204030204" pitchFamily="34" charset="0"/>
              </a:defRPr>
            </a:lvl1pPr>
          </a:lstStyle>
          <a:p>
            <a:fld id="{010CB210-6547-4D21-AD10-41DFB3D907E1}" type="slidenum">
              <a:rPr lang="en-US" altLang="ja-JP"/>
              <a:pPr/>
              <a:t>‹#›</a:t>
            </a:fld>
            <a:endParaRPr lang="en-US" altLang="ja-JP"/>
          </a:p>
        </p:txBody>
      </p:sp>
    </p:spTree>
    <p:extLst>
      <p:ext uri="{BB962C8B-B14F-4D97-AF65-F5344CB8AC3E}">
        <p14:creationId xmlns:p14="http://schemas.microsoft.com/office/powerpoint/2010/main" val="332079136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a:t>
            </a:fld>
            <a:endParaRPr lang="en-US" altLang="ja-JP"/>
          </a:p>
        </p:txBody>
      </p:sp>
    </p:spTree>
    <p:extLst>
      <p:ext uri="{BB962C8B-B14F-4D97-AF65-F5344CB8AC3E}">
        <p14:creationId xmlns:p14="http://schemas.microsoft.com/office/powerpoint/2010/main" val="402309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10</a:t>
            </a:fld>
            <a:endParaRPr lang="en-US" altLang="ja-JP"/>
          </a:p>
        </p:txBody>
      </p:sp>
    </p:spTree>
    <p:extLst>
      <p:ext uri="{BB962C8B-B14F-4D97-AF65-F5344CB8AC3E}">
        <p14:creationId xmlns:p14="http://schemas.microsoft.com/office/powerpoint/2010/main" val="3910754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作成した成果物一覧です。</a:t>
            </a:r>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11</a:t>
            </a:fld>
            <a:endParaRPr lang="en-US" altLang="ja-JP"/>
          </a:p>
        </p:txBody>
      </p:sp>
    </p:spTree>
    <p:extLst>
      <p:ext uri="{BB962C8B-B14F-4D97-AF65-F5344CB8AC3E}">
        <p14:creationId xmlns:p14="http://schemas.microsoft.com/office/powerpoint/2010/main" val="29357302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作成した成果物一覧です。</a:t>
            </a:r>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12</a:t>
            </a:fld>
            <a:endParaRPr lang="en-US" altLang="ja-JP"/>
          </a:p>
        </p:txBody>
      </p:sp>
    </p:spTree>
    <p:extLst>
      <p:ext uri="{BB962C8B-B14F-4D97-AF65-F5344CB8AC3E}">
        <p14:creationId xmlns:p14="http://schemas.microsoft.com/office/powerpoint/2010/main" val="42578316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14</a:t>
            </a:fld>
            <a:endParaRPr lang="en-US" altLang="ja-JP"/>
          </a:p>
        </p:txBody>
      </p:sp>
    </p:spTree>
    <p:extLst>
      <p:ext uri="{BB962C8B-B14F-4D97-AF65-F5344CB8AC3E}">
        <p14:creationId xmlns:p14="http://schemas.microsoft.com/office/powerpoint/2010/main" val="440486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ブルネイチームからの洪水問題のレポートです。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15</a:t>
            </a:fld>
            <a:endParaRPr lang="en-US" altLang="ja-JP"/>
          </a:p>
        </p:txBody>
      </p:sp>
    </p:spTree>
    <p:extLst>
      <p:ext uri="{BB962C8B-B14F-4D97-AF65-F5344CB8AC3E}">
        <p14:creationId xmlns:p14="http://schemas.microsoft.com/office/powerpoint/2010/main" val="1151468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ブルネイチームからの洪水問題のレポートです。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16</a:t>
            </a:fld>
            <a:endParaRPr lang="en-US" altLang="ja-JP"/>
          </a:p>
        </p:txBody>
      </p:sp>
    </p:spTree>
    <p:extLst>
      <p:ext uri="{BB962C8B-B14F-4D97-AF65-F5344CB8AC3E}">
        <p14:creationId xmlns:p14="http://schemas.microsoft.com/office/powerpoint/2010/main" val="3100835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2</a:t>
            </a:fld>
            <a:endParaRPr lang="en-US" altLang="ja-JP"/>
          </a:p>
        </p:txBody>
      </p:sp>
    </p:spTree>
    <p:extLst>
      <p:ext uri="{BB962C8B-B14F-4D97-AF65-F5344CB8AC3E}">
        <p14:creationId xmlns:p14="http://schemas.microsoft.com/office/powerpoint/2010/main" val="2574007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3</a:t>
            </a:fld>
            <a:endParaRPr lang="en-US" altLang="ja-JP"/>
          </a:p>
        </p:txBody>
      </p:sp>
    </p:spTree>
    <p:extLst>
      <p:ext uri="{BB962C8B-B14F-4D97-AF65-F5344CB8AC3E}">
        <p14:creationId xmlns:p14="http://schemas.microsoft.com/office/powerpoint/2010/main" val="40567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4</a:t>
            </a:fld>
            <a:endParaRPr lang="en-US" altLang="ja-JP"/>
          </a:p>
        </p:txBody>
      </p:sp>
    </p:spTree>
    <p:extLst>
      <p:ext uri="{BB962C8B-B14F-4D97-AF65-F5344CB8AC3E}">
        <p14:creationId xmlns:p14="http://schemas.microsoft.com/office/powerpoint/2010/main" val="2714866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5</a:t>
            </a:fld>
            <a:endParaRPr lang="en-US" altLang="ja-JP"/>
          </a:p>
        </p:txBody>
      </p:sp>
    </p:spTree>
    <p:extLst>
      <p:ext uri="{BB962C8B-B14F-4D97-AF65-F5344CB8AC3E}">
        <p14:creationId xmlns:p14="http://schemas.microsoft.com/office/powerpoint/2010/main" val="2946762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6</a:t>
            </a:fld>
            <a:endParaRPr lang="en-US" altLang="ja-JP"/>
          </a:p>
        </p:txBody>
      </p:sp>
    </p:spTree>
    <p:extLst>
      <p:ext uri="{BB962C8B-B14F-4D97-AF65-F5344CB8AC3E}">
        <p14:creationId xmlns:p14="http://schemas.microsoft.com/office/powerpoint/2010/main" val="1583449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7</a:t>
            </a:fld>
            <a:endParaRPr lang="en-US" altLang="ja-JP"/>
          </a:p>
        </p:txBody>
      </p:sp>
    </p:spTree>
    <p:extLst>
      <p:ext uri="{BB962C8B-B14F-4D97-AF65-F5344CB8AC3E}">
        <p14:creationId xmlns:p14="http://schemas.microsoft.com/office/powerpoint/2010/main" val="229840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8</a:t>
            </a:fld>
            <a:endParaRPr lang="en-US" altLang="ja-JP"/>
          </a:p>
        </p:txBody>
      </p:sp>
    </p:spTree>
    <p:extLst>
      <p:ext uri="{BB962C8B-B14F-4D97-AF65-F5344CB8AC3E}">
        <p14:creationId xmlns:p14="http://schemas.microsoft.com/office/powerpoint/2010/main" val="4171351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システム全体の機能のうち、実際にセンサからの値を吸い上げるＩｏＴのシステム構成図です。</a:t>
            </a:r>
            <a:endParaRPr kumimoji="1" lang="en-US" altLang="ja-JP" dirty="0" smtClean="0"/>
          </a:p>
          <a:p>
            <a:r>
              <a:rPr kumimoji="1" lang="ja-JP" altLang="en-US" dirty="0" smtClean="0"/>
              <a:t>定点バッチ処理で、ＡＷＳ上のデータベースにデータを蓄積していきます。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010CB210-6547-4D21-AD10-41DFB3D907E1}" type="slidenum">
              <a:rPr lang="en-US" altLang="ja-JP" smtClean="0"/>
              <a:pPr/>
              <a:t>9</a:t>
            </a:fld>
            <a:endParaRPr lang="en-US" altLang="ja-JP"/>
          </a:p>
        </p:txBody>
      </p:sp>
    </p:spTree>
    <p:extLst>
      <p:ext uri="{BB962C8B-B14F-4D97-AF65-F5344CB8AC3E}">
        <p14:creationId xmlns:p14="http://schemas.microsoft.com/office/powerpoint/2010/main" val="3070426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556"/>
          <p:cNvGrpSpPr>
            <a:grpSpLocks/>
          </p:cNvGrpSpPr>
          <p:nvPr/>
        </p:nvGrpSpPr>
        <p:grpSpPr bwMode="auto">
          <a:xfrm>
            <a:off x="0" y="420688"/>
            <a:ext cx="12188825" cy="3795712"/>
            <a:chOff x="0" y="420256"/>
            <a:chExt cx="12188952" cy="3795497"/>
          </a:xfrm>
        </p:grpSpPr>
        <p:cxnSp>
          <p:nvCxnSpPr>
            <p:cNvPr id="5"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1558"/>
            <p:cNvCxnSpPr/>
            <p:nvPr/>
          </p:nvCxnSpPr>
          <p:spPr>
            <a:xfrm>
              <a:off x="0" y="379350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1559"/>
            <p:cNvCxnSpPr/>
            <p:nvPr/>
          </p:nvCxnSpPr>
          <p:spPr>
            <a:xfrm>
              <a:off x="0" y="3372839"/>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1561"/>
            <p:cNvCxnSpPr/>
            <p:nvPr/>
          </p:nvCxnSpPr>
          <p:spPr>
            <a:xfrm>
              <a:off x="0" y="2528337"/>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1562"/>
            <p:cNvCxnSpPr/>
            <p:nvPr/>
          </p:nvCxnSpPr>
          <p:spPr>
            <a:xfrm>
              <a:off x="0" y="210767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563"/>
            <p:cNvCxnSpPr/>
            <p:nvPr/>
          </p:nvCxnSpPr>
          <p:spPr>
            <a:xfrm>
              <a:off x="0" y="1685421"/>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564"/>
            <p:cNvCxnSpPr/>
            <p:nvPr/>
          </p:nvCxnSpPr>
          <p:spPr>
            <a:xfrm>
              <a:off x="0" y="126317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565"/>
            <p:cNvCxnSpPr/>
            <p:nvPr/>
          </p:nvCxnSpPr>
          <p:spPr>
            <a:xfrm>
              <a:off x="0" y="842507"/>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Rectangle 379"/>
          <p:cNvSpPr/>
          <p:nvPr/>
        </p:nvSpPr>
        <p:spPr>
          <a:xfrm rot="18900000" flipV="1">
            <a:off x="9446419" y="-965993"/>
            <a:ext cx="12700" cy="6494462"/>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56"/>
          <p:cNvSpPr/>
          <p:nvPr/>
        </p:nvSpPr>
        <p:spPr>
          <a:xfrm>
            <a:off x="0" y="0"/>
            <a:ext cx="11815763" cy="4572000"/>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87"/>
          <p:cNvSpPr/>
          <p:nvPr/>
        </p:nvSpPr>
        <p:spPr>
          <a:xfrm rot="2700000">
            <a:off x="2311400" y="-966788"/>
            <a:ext cx="14288" cy="6570663"/>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88"/>
          <p:cNvSpPr/>
          <p:nvPr/>
        </p:nvSpPr>
        <p:spPr>
          <a:xfrm rot="2700000">
            <a:off x="3186906" y="-953294"/>
            <a:ext cx="12700" cy="6478588"/>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9"/>
          <p:cNvSpPr/>
          <p:nvPr/>
        </p:nvSpPr>
        <p:spPr>
          <a:xfrm rot="2700000">
            <a:off x="4030663" y="-954088"/>
            <a:ext cx="12700" cy="6480175"/>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90"/>
          <p:cNvSpPr/>
          <p:nvPr/>
        </p:nvSpPr>
        <p:spPr>
          <a:xfrm rot="2700000">
            <a:off x="4873626" y="-954088"/>
            <a:ext cx="12700" cy="6480175"/>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1"/>
          <p:cNvSpPr/>
          <p:nvPr/>
        </p:nvSpPr>
        <p:spPr>
          <a:xfrm rot="2700000">
            <a:off x="5716588" y="-954088"/>
            <a:ext cx="12700" cy="6480175"/>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92"/>
          <p:cNvSpPr/>
          <p:nvPr/>
        </p:nvSpPr>
        <p:spPr>
          <a:xfrm rot="2700000">
            <a:off x="6559551" y="-954088"/>
            <a:ext cx="12700" cy="6480175"/>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3"/>
          <p:cNvSpPr/>
          <p:nvPr/>
        </p:nvSpPr>
        <p:spPr>
          <a:xfrm rot="2700000">
            <a:off x="7402513" y="-944563"/>
            <a:ext cx="12700" cy="6480175"/>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4"/>
          <p:cNvSpPr/>
          <p:nvPr/>
        </p:nvSpPr>
        <p:spPr>
          <a:xfrm rot="2700000">
            <a:off x="8246269" y="-953294"/>
            <a:ext cx="12700" cy="6478588"/>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5"/>
          <p:cNvSpPr/>
          <p:nvPr/>
        </p:nvSpPr>
        <p:spPr>
          <a:xfrm rot="2700000">
            <a:off x="9089232" y="-953294"/>
            <a:ext cx="12700" cy="6478587"/>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6"/>
          <p:cNvSpPr/>
          <p:nvPr/>
        </p:nvSpPr>
        <p:spPr>
          <a:xfrm rot="2700000">
            <a:off x="9913144" y="-907256"/>
            <a:ext cx="12700" cy="6424612"/>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7"/>
          <p:cNvSpPr/>
          <p:nvPr/>
        </p:nvSpPr>
        <p:spPr>
          <a:xfrm rot="2700000">
            <a:off x="10333831" y="110332"/>
            <a:ext cx="14287" cy="5232400"/>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8"/>
          <p:cNvSpPr/>
          <p:nvPr/>
        </p:nvSpPr>
        <p:spPr>
          <a:xfrm rot="2700000">
            <a:off x="10755313" y="1128713"/>
            <a:ext cx="14287" cy="404018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9"/>
          <p:cNvSpPr/>
          <p:nvPr/>
        </p:nvSpPr>
        <p:spPr>
          <a:xfrm rot="2700000">
            <a:off x="11176794" y="2145506"/>
            <a:ext cx="14288" cy="2847975"/>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00"/>
          <p:cNvSpPr/>
          <p:nvPr/>
        </p:nvSpPr>
        <p:spPr>
          <a:xfrm rot="2700000">
            <a:off x="11598275" y="3163888"/>
            <a:ext cx="14288" cy="1655762"/>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01"/>
          <p:cNvSpPr/>
          <p:nvPr/>
        </p:nvSpPr>
        <p:spPr>
          <a:xfrm rot="2700000">
            <a:off x="12021344" y="4182269"/>
            <a:ext cx="12700" cy="461962"/>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00" y="-93663"/>
            <a:ext cx="14288" cy="608013"/>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5475" y="-268288"/>
            <a:ext cx="12700" cy="1800226"/>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162" y="-442912"/>
            <a:ext cx="14287" cy="299243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438" y="-617538"/>
            <a:ext cx="12700" cy="4184651"/>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125" y="-792163"/>
            <a:ext cx="14288" cy="5376863"/>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894" y="-450056"/>
            <a:ext cx="14287" cy="5889625"/>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9413" y="568325"/>
            <a:ext cx="12700" cy="4695825"/>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138" y="1585912"/>
            <a:ext cx="14288" cy="3503613"/>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6450" y="2603500"/>
            <a:ext cx="12700" cy="2311400"/>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75" y="3621088"/>
            <a:ext cx="14287" cy="1119188"/>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894" y="-953294"/>
            <a:ext cx="12700" cy="6478588"/>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819" y="-953294"/>
            <a:ext cx="12700" cy="6478588"/>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8538" y="-954088"/>
            <a:ext cx="12700" cy="6480175"/>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916738" y="-965200"/>
            <a:ext cx="12700" cy="6492875"/>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759701" y="-965200"/>
            <a:ext cx="12700" cy="6492875"/>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8602663" y="-965200"/>
            <a:ext cx="12700" cy="6492875"/>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10089357" y="-881856"/>
            <a:ext cx="12700" cy="5926137"/>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39"/>
          <p:cNvSpPr/>
          <p:nvPr/>
        </p:nvSpPr>
        <p:spPr>
          <a:xfrm rot="18900000" flipV="1">
            <a:off x="10510044" y="-707231"/>
            <a:ext cx="14287" cy="473392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40"/>
          <p:cNvSpPr/>
          <p:nvPr/>
        </p:nvSpPr>
        <p:spPr>
          <a:xfrm rot="18900000" flipV="1">
            <a:off x="10931525" y="-533399"/>
            <a:ext cx="14287" cy="3541712"/>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141"/>
          <p:cNvSpPr/>
          <p:nvPr/>
        </p:nvSpPr>
        <p:spPr>
          <a:xfrm rot="18900000" flipV="1">
            <a:off x="11353006" y="-357981"/>
            <a:ext cx="14288" cy="2349500"/>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142"/>
          <p:cNvSpPr/>
          <p:nvPr/>
        </p:nvSpPr>
        <p:spPr>
          <a:xfrm rot="18900000" flipV="1">
            <a:off x="11774488" y="-184150"/>
            <a:ext cx="14288" cy="1157287"/>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72"/>
          <p:cNvSpPr/>
          <p:nvPr/>
        </p:nvSpPr>
        <p:spPr>
          <a:xfrm rot="18900000" flipV="1">
            <a:off x="3544094" y="-965993"/>
            <a:ext cx="12700" cy="6494462"/>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374"/>
          <p:cNvSpPr/>
          <p:nvPr/>
        </p:nvSpPr>
        <p:spPr>
          <a:xfrm rot="18900000" flipV="1">
            <a:off x="5230813" y="-965200"/>
            <a:ext cx="12700" cy="6492875"/>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64420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Oval 1608"/>
          <p:cNvSpPr/>
          <p:nvPr/>
        </p:nvSpPr>
        <p:spPr>
          <a:xfrm>
            <a:off x="711993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57" name="Teardrop 3"/>
          <p:cNvSpPr/>
          <p:nvPr/>
        </p:nvSpPr>
        <p:spPr>
          <a:xfrm rot="5400000" flipH="1" flipV="1">
            <a:off x="-149225" y="258763"/>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Oval 1610"/>
          <p:cNvSpPr/>
          <p:nvPr/>
        </p:nvSpPr>
        <p:spPr>
          <a:xfrm>
            <a:off x="37782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59" name="Teardrop 3"/>
          <p:cNvSpPr/>
          <p:nvPr/>
        </p:nvSpPr>
        <p:spPr>
          <a:xfrm rot="5400000" flipH="1" flipV="1">
            <a:off x="13874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22304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3072606" y="110332"/>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39147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47577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56007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Oval 1617"/>
          <p:cNvSpPr/>
          <p:nvPr/>
        </p:nvSpPr>
        <p:spPr>
          <a:xfrm>
            <a:off x="122078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6" name="Oval 1618"/>
          <p:cNvSpPr/>
          <p:nvPr/>
        </p:nvSpPr>
        <p:spPr>
          <a:xfrm>
            <a:off x="206375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7" name="Oval 1619"/>
          <p:cNvSpPr/>
          <p:nvPr/>
        </p:nvSpPr>
        <p:spPr>
          <a:xfrm>
            <a:off x="290671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8" name="Oval 1620"/>
          <p:cNvSpPr/>
          <p:nvPr/>
        </p:nvSpPr>
        <p:spPr>
          <a:xfrm>
            <a:off x="374967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69" name="Oval 1621"/>
          <p:cNvSpPr/>
          <p:nvPr/>
        </p:nvSpPr>
        <p:spPr>
          <a:xfrm>
            <a:off x="459263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0" name="Oval 1622"/>
          <p:cNvSpPr/>
          <p:nvPr/>
        </p:nvSpPr>
        <p:spPr>
          <a:xfrm>
            <a:off x="543401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1" name="Oval 1623"/>
          <p:cNvSpPr/>
          <p:nvPr/>
        </p:nvSpPr>
        <p:spPr>
          <a:xfrm>
            <a:off x="627697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2" name="Teardrop 3"/>
          <p:cNvSpPr/>
          <p:nvPr/>
        </p:nvSpPr>
        <p:spPr>
          <a:xfrm rot="5400000" flipH="1" flipV="1">
            <a:off x="81280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1625"/>
          <p:cNvSpPr/>
          <p:nvPr/>
        </p:nvSpPr>
        <p:spPr>
          <a:xfrm>
            <a:off x="8805863"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4" name="Teardrop 3"/>
          <p:cNvSpPr/>
          <p:nvPr/>
        </p:nvSpPr>
        <p:spPr>
          <a:xfrm rot="5400000" flipH="1" flipV="1">
            <a:off x="72850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1627"/>
          <p:cNvSpPr/>
          <p:nvPr/>
        </p:nvSpPr>
        <p:spPr>
          <a:xfrm>
            <a:off x="796290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6" name="Teardrop 3"/>
          <p:cNvSpPr/>
          <p:nvPr/>
        </p:nvSpPr>
        <p:spPr>
          <a:xfrm rot="5400000" flipH="1" flipV="1">
            <a:off x="98123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Oval 1629"/>
          <p:cNvSpPr/>
          <p:nvPr/>
        </p:nvSpPr>
        <p:spPr>
          <a:xfrm>
            <a:off x="10491788" y="3651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78" name="Teardrop 3"/>
          <p:cNvSpPr/>
          <p:nvPr/>
        </p:nvSpPr>
        <p:spPr>
          <a:xfrm rot="5400000" flipH="1" flipV="1">
            <a:off x="89709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1631"/>
          <p:cNvSpPr/>
          <p:nvPr/>
        </p:nvSpPr>
        <p:spPr>
          <a:xfrm>
            <a:off x="9648825"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80" name="Teardrop 3"/>
          <p:cNvSpPr/>
          <p:nvPr/>
        </p:nvSpPr>
        <p:spPr>
          <a:xfrm rot="5400000" flipH="1" flipV="1">
            <a:off x="114982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Teardrop 3"/>
          <p:cNvSpPr/>
          <p:nvPr/>
        </p:nvSpPr>
        <p:spPr>
          <a:xfrm rot="5400000" flipH="1" flipV="1">
            <a:off x="106553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1634"/>
          <p:cNvSpPr/>
          <p:nvPr/>
        </p:nvSpPr>
        <p:spPr>
          <a:xfrm>
            <a:off x="11334750" y="3651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83" name="Teardrop 3"/>
          <p:cNvSpPr/>
          <p:nvPr/>
        </p:nvSpPr>
        <p:spPr>
          <a:xfrm rot="5400000" flipH="1" flipV="1">
            <a:off x="54451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1636"/>
          <p:cNvSpPr/>
          <p:nvPr/>
        </p:nvSpPr>
        <p:spPr>
          <a:xfrm>
            <a:off x="66643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Oval 167"/>
          <p:cNvSpPr/>
          <p:nvPr/>
        </p:nvSpPr>
        <p:spPr>
          <a:xfrm>
            <a:off x="0" y="331788"/>
            <a:ext cx="93663" cy="424021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Oval 1638"/>
          <p:cNvSpPr/>
          <p:nvPr/>
        </p:nvSpPr>
        <p:spPr>
          <a:xfrm>
            <a:off x="7667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Oval 1639"/>
          <p:cNvSpPr/>
          <p:nvPr/>
        </p:nvSpPr>
        <p:spPr>
          <a:xfrm>
            <a:off x="16097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Oval 1640"/>
          <p:cNvSpPr/>
          <p:nvPr/>
        </p:nvSpPr>
        <p:spPr>
          <a:xfrm>
            <a:off x="245110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Oval 1641"/>
          <p:cNvSpPr/>
          <p:nvPr/>
        </p:nvSpPr>
        <p:spPr>
          <a:xfrm>
            <a:off x="32940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Oval 1642"/>
          <p:cNvSpPr/>
          <p:nvPr/>
        </p:nvSpPr>
        <p:spPr>
          <a:xfrm>
            <a:off x="41370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Oval 1643"/>
          <p:cNvSpPr/>
          <p:nvPr/>
        </p:nvSpPr>
        <p:spPr>
          <a:xfrm>
            <a:off x="49799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Oval 1644"/>
          <p:cNvSpPr/>
          <p:nvPr/>
        </p:nvSpPr>
        <p:spPr>
          <a:xfrm>
            <a:off x="58213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Oval 1645"/>
          <p:cNvSpPr/>
          <p:nvPr/>
        </p:nvSpPr>
        <p:spPr>
          <a:xfrm>
            <a:off x="83502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Oval 1646"/>
          <p:cNvSpPr/>
          <p:nvPr/>
        </p:nvSpPr>
        <p:spPr>
          <a:xfrm>
            <a:off x="75072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Oval 1647"/>
          <p:cNvSpPr/>
          <p:nvPr/>
        </p:nvSpPr>
        <p:spPr>
          <a:xfrm>
            <a:off x="100345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Oval 1648"/>
          <p:cNvSpPr/>
          <p:nvPr/>
        </p:nvSpPr>
        <p:spPr>
          <a:xfrm>
            <a:off x="91916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Oval 1649"/>
          <p:cNvSpPr/>
          <p:nvPr/>
        </p:nvSpPr>
        <p:spPr>
          <a:xfrm>
            <a:off x="11720513" y="3317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Oval 1650"/>
          <p:cNvSpPr/>
          <p:nvPr/>
        </p:nvSpPr>
        <p:spPr>
          <a:xfrm>
            <a:off x="108775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60213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eardrop 3"/>
          <p:cNvSpPr/>
          <p:nvPr/>
        </p:nvSpPr>
        <p:spPr>
          <a:xfrm rot="5400000" flipH="1" flipV="1">
            <a:off x="96520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Teardrop 3"/>
          <p:cNvSpPr/>
          <p:nvPr/>
        </p:nvSpPr>
        <p:spPr>
          <a:xfrm rot="5400000" flipH="1" flipV="1">
            <a:off x="18081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Teardrop 3"/>
          <p:cNvSpPr/>
          <p:nvPr/>
        </p:nvSpPr>
        <p:spPr>
          <a:xfrm rot="5400000" flipH="1" flipV="1">
            <a:off x="26511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Teardrop 3"/>
          <p:cNvSpPr/>
          <p:nvPr/>
        </p:nvSpPr>
        <p:spPr>
          <a:xfrm rot="5400000" flipH="1" flipV="1">
            <a:off x="34940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Teardrop 3"/>
          <p:cNvSpPr/>
          <p:nvPr/>
        </p:nvSpPr>
        <p:spPr>
          <a:xfrm rot="5400000" flipH="1" flipV="1">
            <a:off x="43354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Teardrop 3"/>
          <p:cNvSpPr/>
          <p:nvPr/>
        </p:nvSpPr>
        <p:spPr>
          <a:xfrm rot="5400000" flipH="1" flipV="1">
            <a:off x="51784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Teardrop 3"/>
          <p:cNvSpPr/>
          <p:nvPr/>
        </p:nvSpPr>
        <p:spPr>
          <a:xfrm rot="5400000" flipH="1" flipV="1">
            <a:off x="77057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Teardrop 3"/>
          <p:cNvSpPr/>
          <p:nvPr/>
        </p:nvSpPr>
        <p:spPr>
          <a:xfrm rot="5400000" flipH="1" flipV="1">
            <a:off x="68643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Teardrop 3"/>
          <p:cNvSpPr/>
          <p:nvPr/>
        </p:nvSpPr>
        <p:spPr>
          <a:xfrm rot="5400000" flipH="1" flipV="1">
            <a:off x="93916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Teardrop 3"/>
          <p:cNvSpPr/>
          <p:nvPr/>
        </p:nvSpPr>
        <p:spPr>
          <a:xfrm rot="5400000" flipH="1" flipV="1">
            <a:off x="85486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Teardrop 3"/>
          <p:cNvSpPr/>
          <p:nvPr/>
        </p:nvSpPr>
        <p:spPr>
          <a:xfrm rot="5400000" flipH="1" flipV="1">
            <a:off x="110759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Teardrop 3"/>
          <p:cNvSpPr/>
          <p:nvPr/>
        </p:nvSpPr>
        <p:spPr>
          <a:xfrm rot="5400000" flipH="1" flipV="1">
            <a:off x="10233819" y="53101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Teardrop 3"/>
          <p:cNvSpPr/>
          <p:nvPr/>
        </p:nvSpPr>
        <p:spPr>
          <a:xfrm rot="5400000" flipH="1" flipV="1">
            <a:off x="1238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Teardrop 3"/>
          <p:cNvSpPr/>
          <p:nvPr/>
        </p:nvSpPr>
        <p:spPr>
          <a:xfrm rot="5400000" flipH="1" flipV="1">
            <a:off x="11760201" y="685800"/>
            <a:ext cx="595312"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Oval 1666"/>
          <p:cNvSpPr/>
          <p:nvPr/>
        </p:nvSpPr>
        <p:spPr>
          <a:xfrm>
            <a:off x="70866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Oval 1667"/>
          <p:cNvSpPr/>
          <p:nvPr/>
        </p:nvSpPr>
        <p:spPr>
          <a:xfrm>
            <a:off x="3460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Oval 1668"/>
          <p:cNvSpPr/>
          <p:nvPr/>
        </p:nvSpPr>
        <p:spPr>
          <a:xfrm>
            <a:off x="11890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Oval 1669"/>
          <p:cNvSpPr/>
          <p:nvPr/>
        </p:nvSpPr>
        <p:spPr>
          <a:xfrm>
            <a:off x="20320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Oval 1670"/>
          <p:cNvSpPr/>
          <p:nvPr/>
        </p:nvSpPr>
        <p:spPr>
          <a:xfrm>
            <a:off x="28733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Oval 1671"/>
          <p:cNvSpPr/>
          <p:nvPr/>
        </p:nvSpPr>
        <p:spPr>
          <a:xfrm>
            <a:off x="37163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Oval 1672"/>
          <p:cNvSpPr/>
          <p:nvPr/>
        </p:nvSpPr>
        <p:spPr>
          <a:xfrm>
            <a:off x="45593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Oval 1673"/>
          <p:cNvSpPr/>
          <p:nvPr/>
        </p:nvSpPr>
        <p:spPr>
          <a:xfrm>
            <a:off x="5402263"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Oval 1674"/>
          <p:cNvSpPr/>
          <p:nvPr/>
        </p:nvSpPr>
        <p:spPr>
          <a:xfrm>
            <a:off x="62436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Oval 1675"/>
          <p:cNvSpPr/>
          <p:nvPr/>
        </p:nvSpPr>
        <p:spPr>
          <a:xfrm>
            <a:off x="8772525"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Oval 1676"/>
          <p:cNvSpPr/>
          <p:nvPr/>
        </p:nvSpPr>
        <p:spPr>
          <a:xfrm>
            <a:off x="79295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Oval 1677"/>
          <p:cNvSpPr/>
          <p:nvPr/>
        </p:nvSpPr>
        <p:spPr>
          <a:xfrm>
            <a:off x="104568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Oval 1678"/>
          <p:cNvSpPr/>
          <p:nvPr/>
        </p:nvSpPr>
        <p:spPr>
          <a:xfrm>
            <a:off x="96139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Oval 860"/>
          <p:cNvSpPr/>
          <p:nvPr/>
        </p:nvSpPr>
        <p:spPr>
          <a:xfrm>
            <a:off x="12141200" y="758825"/>
            <a:ext cx="50800" cy="3538538"/>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Oval 1680"/>
          <p:cNvSpPr/>
          <p:nvPr/>
        </p:nvSpPr>
        <p:spPr>
          <a:xfrm>
            <a:off x="1129982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6174582"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Teardrop 3"/>
          <p:cNvSpPr/>
          <p:nvPr/>
        </p:nvSpPr>
        <p:spPr>
          <a:xfrm rot="5400000" flipH="1" flipV="1">
            <a:off x="111839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Teardrop 3"/>
          <p:cNvSpPr/>
          <p:nvPr/>
        </p:nvSpPr>
        <p:spPr>
          <a:xfrm rot="5400000" flipH="1" flipV="1">
            <a:off x="1961357"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Teardrop 3"/>
          <p:cNvSpPr/>
          <p:nvPr/>
        </p:nvSpPr>
        <p:spPr>
          <a:xfrm rot="5400000" flipH="1" flipV="1">
            <a:off x="28043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36472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4488657"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53316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78589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7017544"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954484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87018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112291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10387013" y="-161925"/>
            <a:ext cx="306388" cy="611187"/>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2770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11908632" y="5556"/>
            <a:ext cx="298450" cy="268287"/>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Oval 881"/>
          <p:cNvSpPr/>
          <p:nvPr/>
        </p:nvSpPr>
        <p:spPr>
          <a:xfrm>
            <a:off x="346075" y="-9525"/>
            <a:ext cx="169863"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Oval 882"/>
          <p:cNvSpPr/>
          <p:nvPr/>
        </p:nvSpPr>
        <p:spPr>
          <a:xfrm>
            <a:off x="1189038" y="-9525"/>
            <a:ext cx="169862"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Oval 883"/>
          <p:cNvSpPr/>
          <p:nvPr/>
        </p:nvSpPr>
        <p:spPr>
          <a:xfrm>
            <a:off x="2032000" y="-9525"/>
            <a:ext cx="10160000" cy="84138"/>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64420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Oval 1700"/>
          <p:cNvSpPr/>
          <p:nvPr/>
        </p:nvSpPr>
        <p:spPr>
          <a:xfrm>
            <a:off x="711993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49" name="Teardrop 3"/>
          <p:cNvSpPr/>
          <p:nvPr/>
        </p:nvSpPr>
        <p:spPr>
          <a:xfrm rot="5400000" flipH="1" flipV="1">
            <a:off x="-149225" y="1104900"/>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Oval 1702"/>
          <p:cNvSpPr/>
          <p:nvPr/>
        </p:nvSpPr>
        <p:spPr>
          <a:xfrm>
            <a:off x="37782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51" name="Teardrop 3"/>
          <p:cNvSpPr/>
          <p:nvPr/>
        </p:nvSpPr>
        <p:spPr>
          <a:xfrm rot="5400000" flipH="1" flipV="1">
            <a:off x="13874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Teardrop 3"/>
          <p:cNvSpPr/>
          <p:nvPr/>
        </p:nvSpPr>
        <p:spPr>
          <a:xfrm rot="5400000" flipH="1" flipV="1">
            <a:off x="22304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Teardrop 3"/>
          <p:cNvSpPr/>
          <p:nvPr/>
        </p:nvSpPr>
        <p:spPr>
          <a:xfrm rot="5400000" flipH="1" flipV="1">
            <a:off x="3072606" y="956469"/>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Teardrop 3"/>
          <p:cNvSpPr/>
          <p:nvPr/>
        </p:nvSpPr>
        <p:spPr>
          <a:xfrm rot="5400000" flipH="1" flipV="1">
            <a:off x="39147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Teardrop 3"/>
          <p:cNvSpPr/>
          <p:nvPr/>
        </p:nvSpPr>
        <p:spPr>
          <a:xfrm rot="5400000" flipH="1" flipV="1">
            <a:off x="47577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Teardrop 3"/>
          <p:cNvSpPr/>
          <p:nvPr/>
        </p:nvSpPr>
        <p:spPr>
          <a:xfrm rot="5400000" flipH="1" flipV="1">
            <a:off x="56007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Oval 1709"/>
          <p:cNvSpPr/>
          <p:nvPr/>
        </p:nvSpPr>
        <p:spPr>
          <a:xfrm>
            <a:off x="122078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58" name="Oval 1710"/>
          <p:cNvSpPr/>
          <p:nvPr/>
        </p:nvSpPr>
        <p:spPr>
          <a:xfrm>
            <a:off x="206375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59" name="Oval 1711"/>
          <p:cNvSpPr/>
          <p:nvPr/>
        </p:nvSpPr>
        <p:spPr>
          <a:xfrm>
            <a:off x="290671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0" name="Oval 1712"/>
          <p:cNvSpPr/>
          <p:nvPr/>
        </p:nvSpPr>
        <p:spPr>
          <a:xfrm>
            <a:off x="374967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 name="Oval 1713"/>
          <p:cNvSpPr/>
          <p:nvPr/>
        </p:nvSpPr>
        <p:spPr>
          <a:xfrm>
            <a:off x="459263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 name="Oval 1714"/>
          <p:cNvSpPr/>
          <p:nvPr/>
        </p:nvSpPr>
        <p:spPr>
          <a:xfrm>
            <a:off x="543401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 name="Oval 1715"/>
          <p:cNvSpPr/>
          <p:nvPr/>
        </p:nvSpPr>
        <p:spPr>
          <a:xfrm>
            <a:off x="627697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4" name="Teardrop 3"/>
          <p:cNvSpPr/>
          <p:nvPr/>
        </p:nvSpPr>
        <p:spPr>
          <a:xfrm rot="5400000" flipH="1" flipV="1">
            <a:off x="81280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Oval 1717"/>
          <p:cNvSpPr/>
          <p:nvPr/>
        </p:nvSpPr>
        <p:spPr>
          <a:xfrm>
            <a:off x="8805863"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6" name="Teardrop 3"/>
          <p:cNvSpPr/>
          <p:nvPr/>
        </p:nvSpPr>
        <p:spPr>
          <a:xfrm rot="5400000" flipH="1" flipV="1">
            <a:off x="72850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Oval 1719"/>
          <p:cNvSpPr/>
          <p:nvPr/>
        </p:nvSpPr>
        <p:spPr>
          <a:xfrm>
            <a:off x="796290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8" name="Teardrop 3"/>
          <p:cNvSpPr/>
          <p:nvPr/>
        </p:nvSpPr>
        <p:spPr>
          <a:xfrm rot="5400000" flipH="1" flipV="1">
            <a:off x="98123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Oval 1721"/>
          <p:cNvSpPr/>
          <p:nvPr/>
        </p:nvSpPr>
        <p:spPr>
          <a:xfrm>
            <a:off x="10491788" y="1211263"/>
            <a:ext cx="100012"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 name="Teardrop 3"/>
          <p:cNvSpPr/>
          <p:nvPr/>
        </p:nvSpPr>
        <p:spPr>
          <a:xfrm rot="5400000" flipH="1" flipV="1">
            <a:off x="89709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Oval 1723"/>
          <p:cNvSpPr/>
          <p:nvPr/>
        </p:nvSpPr>
        <p:spPr>
          <a:xfrm>
            <a:off x="9648825"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 name="Teardrop 3"/>
          <p:cNvSpPr/>
          <p:nvPr/>
        </p:nvSpPr>
        <p:spPr>
          <a:xfrm rot="5400000" flipH="1" flipV="1">
            <a:off x="114982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106553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Oval 1726"/>
          <p:cNvSpPr/>
          <p:nvPr/>
        </p:nvSpPr>
        <p:spPr>
          <a:xfrm>
            <a:off x="11334750" y="1211263"/>
            <a:ext cx="100013" cy="100012"/>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5" name="Teardrop 3"/>
          <p:cNvSpPr/>
          <p:nvPr/>
        </p:nvSpPr>
        <p:spPr>
          <a:xfrm rot="5400000" flipH="1" flipV="1">
            <a:off x="54451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Oval 1728"/>
          <p:cNvSpPr/>
          <p:nvPr/>
        </p:nvSpPr>
        <p:spPr>
          <a:xfrm>
            <a:off x="66643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Oval 1729"/>
          <p:cNvSpPr/>
          <p:nvPr/>
        </p:nvSpPr>
        <p:spPr>
          <a:xfrm>
            <a:off x="7667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Oval 1730"/>
          <p:cNvSpPr/>
          <p:nvPr/>
        </p:nvSpPr>
        <p:spPr>
          <a:xfrm>
            <a:off x="16097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Oval 1731"/>
          <p:cNvSpPr/>
          <p:nvPr/>
        </p:nvSpPr>
        <p:spPr>
          <a:xfrm>
            <a:off x="245110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Oval 1732"/>
          <p:cNvSpPr/>
          <p:nvPr/>
        </p:nvSpPr>
        <p:spPr>
          <a:xfrm>
            <a:off x="32940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Oval 1733"/>
          <p:cNvSpPr/>
          <p:nvPr/>
        </p:nvSpPr>
        <p:spPr>
          <a:xfrm>
            <a:off x="41370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Oval 1734"/>
          <p:cNvSpPr/>
          <p:nvPr/>
        </p:nvSpPr>
        <p:spPr>
          <a:xfrm>
            <a:off x="49799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Oval 1735"/>
          <p:cNvSpPr/>
          <p:nvPr/>
        </p:nvSpPr>
        <p:spPr>
          <a:xfrm>
            <a:off x="58213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Oval 1736"/>
          <p:cNvSpPr/>
          <p:nvPr/>
        </p:nvSpPr>
        <p:spPr>
          <a:xfrm>
            <a:off x="83502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Oval 1737"/>
          <p:cNvSpPr/>
          <p:nvPr/>
        </p:nvSpPr>
        <p:spPr>
          <a:xfrm>
            <a:off x="75072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Oval 1738"/>
          <p:cNvSpPr/>
          <p:nvPr/>
        </p:nvSpPr>
        <p:spPr>
          <a:xfrm>
            <a:off x="100345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Oval 1739"/>
          <p:cNvSpPr/>
          <p:nvPr/>
        </p:nvSpPr>
        <p:spPr>
          <a:xfrm>
            <a:off x="91916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Oval 1740"/>
          <p:cNvSpPr/>
          <p:nvPr/>
        </p:nvSpPr>
        <p:spPr>
          <a:xfrm>
            <a:off x="11720513" y="1177925"/>
            <a:ext cx="168275"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Oval 1741"/>
          <p:cNvSpPr/>
          <p:nvPr/>
        </p:nvSpPr>
        <p:spPr>
          <a:xfrm>
            <a:off x="108775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Teardrop 3"/>
          <p:cNvSpPr/>
          <p:nvPr/>
        </p:nvSpPr>
        <p:spPr>
          <a:xfrm rot="5400000" flipH="1" flipV="1">
            <a:off x="60213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Teardrop 3"/>
          <p:cNvSpPr/>
          <p:nvPr/>
        </p:nvSpPr>
        <p:spPr>
          <a:xfrm rot="5400000" flipH="1" flipV="1">
            <a:off x="96520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Teardrop 3"/>
          <p:cNvSpPr/>
          <p:nvPr/>
        </p:nvSpPr>
        <p:spPr>
          <a:xfrm rot="5400000" flipH="1" flipV="1">
            <a:off x="18081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Teardrop 3"/>
          <p:cNvSpPr/>
          <p:nvPr/>
        </p:nvSpPr>
        <p:spPr>
          <a:xfrm rot="5400000" flipH="1" flipV="1">
            <a:off x="26511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Teardrop 3"/>
          <p:cNvSpPr/>
          <p:nvPr/>
        </p:nvSpPr>
        <p:spPr>
          <a:xfrm rot="5400000" flipH="1" flipV="1">
            <a:off x="34940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Teardrop 3"/>
          <p:cNvSpPr/>
          <p:nvPr/>
        </p:nvSpPr>
        <p:spPr>
          <a:xfrm rot="5400000" flipH="1" flipV="1">
            <a:off x="43354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Teardrop 3"/>
          <p:cNvSpPr/>
          <p:nvPr/>
        </p:nvSpPr>
        <p:spPr>
          <a:xfrm rot="5400000" flipH="1" flipV="1">
            <a:off x="51784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Teardrop 3"/>
          <p:cNvSpPr/>
          <p:nvPr/>
        </p:nvSpPr>
        <p:spPr>
          <a:xfrm rot="5400000" flipH="1" flipV="1">
            <a:off x="77057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Teardrop 3"/>
          <p:cNvSpPr/>
          <p:nvPr/>
        </p:nvSpPr>
        <p:spPr>
          <a:xfrm rot="5400000" flipH="1" flipV="1">
            <a:off x="68643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Teardrop 3"/>
          <p:cNvSpPr/>
          <p:nvPr/>
        </p:nvSpPr>
        <p:spPr>
          <a:xfrm rot="5400000" flipH="1" flipV="1">
            <a:off x="93916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Teardrop 3"/>
          <p:cNvSpPr/>
          <p:nvPr/>
        </p:nvSpPr>
        <p:spPr>
          <a:xfrm rot="5400000" flipH="1" flipV="1">
            <a:off x="85486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Teardrop 3"/>
          <p:cNvSpPr/>
          <p:nvPr/>
        </p:nvSpPr>
        <p:spPr>
          <a:xfrm rot="5400000" flipH="1" flipV="1">
            <a:off x="110759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Teardrop 3"/>
          <p:cNvSpPr/>
          <p:nvPr/>
        </p:nvSpPr>
        <p:spPr>
          <a:xfrm rot="5400000" flipH="1" flipV="1">
            <a:off x="10233819" y="1377157"/>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Teardrop 3"/>
          <p:cNvSpPr/>
          <p:nvPr/>
        </p:nvSpPr>
        <p:spPr>
          <a:xfrm rot="5400000" flipH="1" flipV="1">
            <a:off x="1238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Teardrop 3"/>
          <p:cNvSpPr/>
          <p:nvPr/>
        </p:nvSpPr>
        <p:spPr>
          <a:xfrm rot="5400000" flipH="1" flipV="1">
            <a:off x="11759407" y="1531144"/>
            <a:ext cx="596900"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Oval 1757"/>
          <p:cNvSpPr/>
          <p:nvPr/>
        </p:nvSpPr>
        <p:spPr>
          <a:xfrm>
            <a:off x="70866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1758"/>
          <p:cNvSpPr/>
          <p:nvPr/>
        </p:nvSpPr>
        <p:spPr>
          <a:xfrm>
            <a:off x="3460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1759"/>
          <p:cNvSpPr/>
          <p:nvPr/>
        </p:nvSpPr>
        <p:spPr>
          <a:xfrm>
            <a:off x="11890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1760"/>
          <p:cNvSpPr/>
          <p:nvPr/>
        </p:nvSpPr>
        <p:spPr>
          <a:xfrm>
            <a:off x="20320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1761"/>
          <p:cNvSpPr/>
          <p:nvPr/>
        </p:nvSpPr>
        <p:spPr>
          <a:xfrm>
            <a:off x="28733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1762"/>
          <p:cNvSpPr/>
          <p:nvPr/>
        </p:nvSpPr>
        <p:spPr>
          <a:xfrm>
            <a:off x="37163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1763"/>
          <p:cNvSpPr/>
          <p:nvPr/>
        </p:nvSpPr>
        <p:spPr>
          <a:xfrm>
            <a:off x="45593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1764"/>
          <p:cNvSpPr/>
          <p:nvPr/>
        </p:nvSpPr>
        <p:spPr>
          <a:xfrm>
            <a:off x="5402263"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1765"/>
          <p:cNvSpPr/>
          <p:nvPr/>
        </p:nvSpPr>
        <p:spPr>
          <a:xfrm>
            <a:off x="62436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1766"/>
          <p:cNvSpPr/>
          <p:nvPr/>
        </p:nvSpPr>
        <p:spPr>
          <a:xfrm>
            <a:off x="8772525"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1767"/>
          <p:cNvSpPr/>
          <p:nvPr/>
        </p:nvSpPr>
        <p:spPr>
          <a:xfrm>
            <a:off x="79295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1768"/>
          <p:cNvSpPr/>
          <p:nvPr/>
        </p:nvSpPr>
        <p:spPr>
          <a:xfrm>
            <a:off x="104568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1769"/>
          <p:cNvSpPr/>
          <p:nvPr/>
        </p:nvSpPr>
        <p:spPr>
          <a:xfrm>
            <a:off x="96139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1770"/>
          <p:cNvSpPr/>
          <p:nvPr/>
        </p:nvSpPr>
        <p:spPr>
          <a:xfrm>
            <a:off x="1129982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Teardrop 3"/>
          <p:cNvSpPr/>
          <p:nvPr/>
        </p:nvSpPr>
        <p:spPr>
          <a:xfrm rot="5400000" flipH="1" flipV="1">
            <a:off x="64420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Oval 1772"/>
          <p:cNvSpPr/>
          <p:nvPr/>
        </p:nvSpPr>
        <p:spPr>
          <a:xfrm>
            <a:off x="711993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21" name="Teardrop 3"/>
          <p:cNvSpPr/>
          <p:nvPr/>
        </p:nvSpPr>
        <p:spPr>
          <a:xfrm rot="5400000" flipH="1" flipV="1">
            <a:off x="-149225" y="1946275"/>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Oval 1774"/>
          <p:cNvSpPr/>
          <p:nvPr/>
        </p:nvSpPr>
        <p:spPr>
          <a:xfrm>
            <a:off x="37782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23" name="Teardrop 3"/>
          <p:cNvSpPr/>
          <p:nvPr/>
        </p:nvSpPr>
        <p:spPr>
          <a:xfrm rot="5400000" flipH="1" flipV="1">
            <a:off x="13874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Teardrop 3"/>
          <p:cNvSpPr/>
          <p:nvPr/>
        </p:nvSpPr>
        <p:spPr>
          <a:xfrm rot="5400000" flipH="1" flipV="1">
            <a:off x="22304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Teardrop 3"/>
          <p:cNvSpPr/>
          <p:nvPr/>
        </p:nvSpPr>
        <p:spPr>
          <a:xfrm rot="5400000" flipH="1" flipV="1">
            <a:off x="3072606" y="1797844"/>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Teardrop 3"/>
          <p:cNvSpPr/>
          <p:nvPr/>
        </p:nvSpPr>
        <p:spPr>
          <a:xfrm rot="5400000" flipH="1" flipV="1">
            <a:off x="39147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Teardrop 3"/>
          <p:cNvSpPr/>
          <p:nvPr/>
        </p:nvSpPr>
        <p:spPr>
          <a:xfrm rot="5400000" flipH="1" flipV="1">
            <a:off x="47577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Teardrop 3"/>
          <p:cNvSpPr/>
          <p:nvPr/>
        </p:nvSpPr>
        <p:spPr>
          <a:xfrm rot="5400000" flipH="1" flipV="1">
            <a:off x="56007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Oval 1781"/>
          <p:cNvSpPr/>
          <p:nvPr/>
        </p:nvSpPr>
        <p:spPr>
          <a:xfrm>
            <a:off x="122078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0" name="Oval 1782"/>
          <p:cNvSpPr/>
          <p:nvPr/>
        </p:nvSpPr>
        <p:spPr>
          <a:xfrm>
            <a:off x="206375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1" name="Oval 1783"/>
          <p:cNvSpPr/>
          <p:nvPr/>
        </p:nvSpPr>
        <p:spPr>
          <a:xfrm>
            <a:off x="290671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2" name="Oval 1784"/>
          <p:cNvSpPr/>
          <p:nvPr/>
        </p:nvSpPr>
        <p:spPr>
          <a:xfrm>
            <a:off x="374967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3" name="Oval 1785"/>
          <p:cNvSpPr/>
          <p:nvPr/>
        </p:nvSpPr>
        <p:spPr>
          <a:xfrm>
            <a:off x="459263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4" name="Oval 1786"/>
          <p:cNvSpPr/>
          <p:nvPr/>
        </p:nvSpPr>
        <p:spPr>
          <a:xfrm>
            <a:off x="543401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5" name="Oval 1787"/>
          <p:cNvSpPr/>
          <p:nvPr/>
        </p:nvSpPr>
        <p:spPr>
          <a:xfrm>
            <a:off x="627697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6" name="Teardrop 3"/>
          <p:cNvSpPr/>
          <p:nvPr/>
        </p:nvSpPr>
        <p:spPr>
          <a:xfrm rot="5400000" flipH="1" flipV="1">
            <a:off x="81280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1789"/>
          <p:cNvSpPr/>
          <p:nvPr/>
        </p:nvSpPr>
        <p:spPr>
          <a:xfrm>
            <a:off x="8805863"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38" name="Teardrop 3"/>
          <p:cNvSpPr/>
          <p:nvPr/>
        </p:nvSpPr>
        <p:spPr>
          <a:xfrm rot="5400000" flipH="1" flipV="1">
            <a:off x="72850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1791"/>
          <p:cNvSpPr/>
          <p:nvPr/>
        </p:nvSpPr>
        <p:spPr>
          <a:xfrm>
            <a:off x="796290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0" name="Teardrop 3"/>
          <p:cNvSpPr/>
          <p:nvPr/>
        </p:nvSpPr>
        <p:spPr>
          <a:xfrm rot="5400000" flipH="1" flipV="1">
            <a:off x="98123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1793"/>
          <p:cNvSpPr/>
          <p:nvPr/>
        </p:nvSpPr>
        <p:spPr>
          <a:xfrm>
            <a:off x="10491788" y="2054225"/>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2" name="Teardrop 3"/>
          <p:cNvSpPr/>
          <p:nvPr/>
        </p:nvSpPr>
        <p:spPr>
          <a:xfrm rot="5400000" flipH="1" flipV="1">
            <a:off x="89709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1795"/>
          <p:cNvSpPr/>
          <p:nvPr/>
        </p:nvSpPr>
        <p:spPr>
          <a:xfrm>
            <a:off x="9648825"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4" name="Teardrop 3"/>
          <p:cNvSpPr/>
          <p:nvPr/>
        </p:nvSpPr>
        <p:spPr>
          <a:xfrm rot="5400000" flipH="1" flipV="1">
            <a:off x="114982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Teardrop 3"/>
          <p:cNvSpPr/>
          <p:nvPr/>
        </p:nvSpPr>
        <p:spPr>
          <a:xfrm rot="5400000" flipH="1" flipV="1">
            <a:off x="106553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1798"/>
          <p:cNvSpPr/>
          <p:nvPr/>
        </p:nvSpPr>
        <p:spPr>
          <a:xfrm>
            <a:off x="11334750" y="2054225"/>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47" name="Teardrop 3"/>
          <p:cNvSpPr/>
          <p:nvPr/>
        </p:nvSpPr>
        <p:spPr>
          <a:xfrm rot="5400000" flipH="1" flipV="1">
            <a:off x="54451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1800"/>
          <p:cNvSpPr/>
          <p:nvPr/>
        </p:nvSpPr>
        <p:spPr>
          <a:xfrm>
            <a:off x="66643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Oval 1801"/>
          <p:cNvSpPr/>
          <p:nvPr/>
        </p:nvSpPr>
        <p:spPr>
          <a:xfrm>
            <a:off x="7667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Oval 1802"/>
          <p:cNvSpPr/>
          <p:nvPr/>
        </p:nvSpPr>
        <p:spPr>
          <a:xfrm>
            <a:off x="16097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Oval 1803"/>
          <p:cNvSpPr/>
          <p:nvPr/>
        </p:nvSpPr>
        <p:spPr>
          <a:xfrm>
            <a:off x="245110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Oval 1804"/>
          <p:cNvSpPr/>
          <p:nvPr/>
        </p:nvSpPr>
        <p:spPr>
          <a:xfrm>
            <a:off x="32940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Oval 1805"/>
          <p:cNvSpPr/>
          <p:nvPr/>
        </p:nvSpPr>
        <p:spPr>
          <a:xfrm>
            <a:off x="41370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Oval 1806"/>
          <p:cNvSpPr/>
          <p:nvPr/>
        </p:nvSpPr>
        <p:spPr>
          <a:xfrm>
            <a:off x="49799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Oval 1807"/>
          <p:cNvSpPr/>
          <p:nvPr/>
        </p:nvSpPr>
        <p:spPr>
          <a:xfrm>
            <a:off x="58213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Oval 1808"/>
          <p:cNvSpPr/>
          <p:nvPr/>
        </p:nvSpPr>
        <p:spPr>
          <a:xfrm>
            <a:off x="83502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Oval 1809"/>
          <p:cNvSpPr/>
          <p:nvPr/>
        </p:nvSpPr>
        <p:spPr>
          <a:xfrm>
            <a:off x="75072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Oval 1810"/>
          <p:cNvSpPr/>
          <p:nvPr/>
        </p:nvSpPr>
        <p:spPr>
          <a:xfrm>
            <a:off x="100345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Oval 1811"/>
          <p:cNvSpPr/>
          <p:nvPr/>
        </p:nvSpPr>
        <p:spPr>
          <a:xfrm>
            <a:off x="91916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Oval 1812"/>
          <p:cNvSpPr/>
          <p:nvPr/>
        </p:nvSpPr>
        <p:spPr>
          <a:xfrm>
            <a:off x="11720513" y="201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Oval 1813"/>
          <p:cNvSpPr/>
          <p:nvPr/>
        </p:nvSpPr>
        <p:spPr>
          <a:xfrm>
            <a:off x="108775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Teardrop 3"/>
          <p:cNvSpPr/>
          <p:nvPr/>
        </p:nvSpPr>
        <p:spPr>
          <a:xfrm rot="5400000" flipH="1" flipV="1">
            <a:off x="60213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Teardrop 3"/>
          <p:cNvSpPr/>
          <p:nvPr/>
        </p:nvSpPr>
        <p:spPr>
          <a:xfrm rot="5400000" flipH="1" flipV="1">
            <a:off x="96520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Teardrop 3"/>
          <p:cNvSpPr/>
          <p:nvPr/>
        </p:nvSpPr>
        <p:spPr>
          <a:xfrm rot="5400000" flipH="1" flipV="1">
            <a:off x="18081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Teardrop 3"/>
          <p:cNvSpPr/>
          <p:nvPr/>
        </p:nvSpPr>
        <p:spPr>
          <a:xfrm rot="5400000" flipH="1" flipV="1">
            <a:off x="26511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Teardrop 3"/>
          <p:cNvSpPr/>
          <p:nvPr/>
        </p:nvSpPr>
        <p:spPr>
          <a:xfrm rot="5400000" flipH="1" flipV="1">
            <a:off x="34940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Teardrop 3"/>
          <p:cNvSpPr/>
          <p:nvPr/>
        </p:nvSpPr>
        <p:spPr>
          <a:xfrm rot="5400000" flipH="1" flipV="1">
            <a:off x="43354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Teardrop 3"/>
          <p:cNvSpPr/>
          <p:nvPr/>
        </p:nvSpPr>
        <p:spPr>
          <a:xfrm rot="5400000" flipH="1" flipV="1">
            <a:off x="51784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Teardrop 3"/>
          <p:cNvSpPr/>
          <p:nvPr/>
        </p:nvSpPr>
        <p:spPr>
          <a:xfrm rot="5400000" flipH="1" flipV="1">
            <a:off x="77057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Teardrop 3"/>
          <p:cNvSpPr/>
          <p:nvPr/>
        </p:nvSpPr>
        <p:spPr>
          <a:xfrm rot="5400000" flipH="1" flipV="1">
            <a:off x="68643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Teardrop 3"/>
          <p:cNvSpPr/>
          <p:nvPr/>
        </p:nvSpPr>
        <p:spPr>
          <a:xfrm rot="5400000" flipH="1" flipV="1">
            <a:off x="93916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Teardrop 3"/>
          <p:cNvSpPr/>
          <p:nvPr/>
        </p:nvSpPr>
        <p:spPr>
          <a:xfrm rot="5400000" flipH="1" flipV="1">
            <a:off x="85486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Teardrop 3"/>
          <p:cNvSpPr/>
          <p:nvPr/>
        </p:nvSpPr>
        <p:spPr>
          <a:xfrm rot="5400000" flipH="1" flipV="1">
            <a:off x="110759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Teardrop 3"/>
          <p:cNvSpPr/>
          <p:nvPr/>
        </p:nvSpPr>
        <p:spPr>
          <a:xfrm rot="5400000" flipH="1" flipV="1">
            <a:off x="10233819" y="22185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Teardrop 3"/>
          <p:cNvSpPr/>
          <p:nvPr/>
        </p:nvSpPr>
        <p:spPr>
          <a:xfrm rot="5400000" flipH="1" flipV="1">
            <a:off x="1238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Teardrop 3"/>
          <p:cNvSpPr/>
          <p:nvPr/>
        </p:nvSpPr>
        <p:spPr>
          <a:xfrm rot="5400000" flipH="1" flipV="1">
            <a:off x="11760200" y="2373313"/>
            <a:ext cx="595313"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1829"/>
          <p:cNvSpPr/>
          <p:nvPr/>
        </p:nvSpPr>
        <p:spPr>
          <a:xfrm>
            <a:off x="70866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Oval 1830"/>
          <p:cNvSpPr/>
          <p:nvPr/>
        </p:nvSpPr>
        <p:spPr>
          <a:xfrm>
            <a:off x="3460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Oval 1831"/>
          <p:cNvSpPr/>
          <p:nvPr/>
        </p:nvSpPr>
        <p:spPr>
          <a:xfrm>
            <a:off x="11890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Oval 1832"/>
          <p:cNvSpPr/>
          <p:nvPr/>
        </p:nvSpPr>
        <p:spPr>
          <a:xfrm>
            <a:off x="20320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Oval 1833"/>
          <p:cNvSpPr/>
          <p:nvPr/>
        </p:nvSpPr>
        <p:spPr>
          <a:xfrm>
            <a:off x="28733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Oval 1834"/>
          <p:cNvSpPr/>
          <p:nvPr/>
        </p:nvSpPr>
        <p:spPr>
          <a:xfrm>
            <a:off x="37163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Oval 1835"/>
          <p:cNvSpPr/>
          <p:nvPr/>
        </p:nvSpPr>
        <p:spPr>
          <a:xfrm>
            <a:off x="45593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Oval 1836"/>
          <p:cNvSpPr/>
          <p:nvPr/>
        </p:nvSpPr>
        <p:spPr>
          <a:xfrm>
            <a:off x="5402263"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Oval 1837"/>
          <p:cNvSpPr/>
          <p:nvPr/>
        </p:nvSpPr>
        <p:spPr>
          <a:xfrm>
            <a:off x="62436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Oval 1838"/>
          <p:cNvSpPr/>
          <p:nvPr/>
        </p:nvSpPr>
        <p:spPr>
          <a:xfrm>
            <a:off x="8772525"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Oval 1839"/>
          <p:cNvSpPr/>
          <p:nvPr/>
        </p:nvSpPr>
        <p:spPr>
          <a:xfrm>
            <a:off x="79295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Oval 1840"/>
          <p:cNvSpPr/>
          <p:nvPr/>
        </p:nvSpPr>
        <p:spPr>
          <a:xfrm>
            <a:off x="104568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Oval 1841"/>
          <p:cNvSpPr/>
          <p:nvPr/>
        </p:nvSpPr>
        <p:spPr>
          <a:xfrm>
            <a:off x="96139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Oval 1842"/>
          <p:cNvSpPr/>
          <p:nvPr/>
        </p:nvSpPr>
        <p:spPr>
          <a:xfrm>
            <a:off x="1129982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Teardrop 3"/>
          <p:cNvSpPr/>
          <p:nvPr/>
        </p:nvSpPr>
        <p:spPr>
          <a:xfrm rot="5400000" flipH="1" flipV="1">
            <a:off x="64420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Oval 1844"/>
          <p:cNvSpPr/>
          <p:nvPr/>
        </p:nvSpPr>
        <p:spPr>
          <a:xfrm>
            <a:off x="711993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93" name="Teardrop 3"/>
          <p:cNvSpPr/>
          <p:nvPr/>
        </p:nvSpPr>
        <p:spPr>
          <a:xfrm rot="5400000" flipH="1" flipV="1">
            <a:off x="-149225" y="279558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1846"/>
          <p:cNvSpPr/>
          <p:nvPr/>
        </p:nvSpPr>
        <p:spPr>
          <a:xfrm>
            <a:off x="37782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295" name="Teardrop 3"/>
          <p:cNvSpPr/>
          <p:nvPr/>
        </p:nvSpPr>
        <p:spPr>
          <a:xfrm rot="5400000" flipH="1" flipV="1">
            <a:off x="13874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Teardrop 3"/>
          <p:cNvSpPr/>
          <p:nvPr/>
        </p:nvSpPr>
        <p:spPr>
          <a:xfrm rot="5400000" flipH="1" flipV="1">
            <a:off x="22304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Teardrop 3"/>
          <p:cNvSpPr/>
          <p:nvPr/>
        </p:nvSpPr>
        <p:spPr>
          <a:xfrm rot="5400000" flipH="1" flipV="1">
            <a:off x="3072606" y="264715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Teardrop 3"/>
          <p:cNvSpPr/>
          <p:nvPr/>
        </p:nvSpPr>
        <p:spPr>
          <a:xfrm rot="5400000" flipH="1" flipV="1">
            <a:off x="39147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Teardrop 3"/>
          <p:cNvSpPr/>
          <p:nvPr/>
        </p:nvSpPr>
        <p:spPr>
          <a:xfrm rot="5400000" flipH="1" flipV="1">
            <a:off x="47577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Teardrop 3"/>
          <p:cNvSpPr/>
          <p:nvPr/>
        </p:nvSpPr>
        <p:spPr>
          <a:xfrm rot="5400000" flipH="1" flipV="1">
            <a:off x="56007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1" name="Oval 1853"/>
          <p:cNvSpPr/>
          <p:nvPr/>
        </p:nvSpPr>
        <p:spPr>
          <a:xfrm>
            <a:off x="122078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2" name="Oval 1854"/>
          <p:cNvSpPr/>
          <p:nvPr/>
        </p:nvSpPr>
        <p:spPr>
          <a:xfrm>
            <a:off x="206375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3" name="Oval 1855"/>
          <p:cNvSpPr/>
          <p:nvPr/>
        </p:nvSpPr>
        <p:spPr>
          <a:xfrm>
            <a:off x="290671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4" name="Oval 1856"/>
          <p:cNvSpPr/>
          <p:nvPr/>
        </p:nvSpPr>
        <p:spPr>
          <a:xfrm>
            <a:off x="374967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5" name="Oval 1857"/>
          <p:cNvSpPr/>
          <p:nvPr/>
        </p:nvSpPr>
        <p:spPr>
          <a:xfrm>
            <a:off x="459263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6" name="Oval 1858"/>
          <p:cNvSpPr/>
          <p:nvPr/>
        </p:nvSpPr>
        <p:spPr>
          <a:xfrm>
            <a:off x="543401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7" name="Oval 1859"/>
          <p:cNvSpPr/>
          <p:nvPr/>
        </p:nvSpPr>
        <p:spPr>
          <a:xfrm>
            <a:off x="627697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08" name="Teardrop 3"/>
          <p:cNvSpPr/>
          <p:nvPr/>
        </p:nvSpPr>
        <p:spPr>
          <a:xfrm rot="5400000" flipH="1" flipV="1">
            <a:off x="81280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 name="Oval 1861"/>
          <p:cNvSpPr/>
          <p:nvPr/>
        </p:nvSpPr>
        <p:spPr>
          <a:xfrm>
            <a:off x="8805863"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0" name="Teardrop 3"/>
          <p:cNvSpPr/>
          <p:nvPr/>
        </p:nvSpPr>
        <p:spPr>
          <a:xfrm rot="5400000" flipH="1" flipV="1">
            <a:off x="72850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1" name="Oval 1863"/>
          <p:cNvSpPr/>
          <p:nvPr/>
        </p:nvSpPr>
        <p:spPr>
          <a:xfrm>
            <a:off x="796290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2" name="Teardrop 3"/>
          <p:cNvSpPr/>
          <p:nvPr/>
        </p:nvSpPr>
        <p:spPr>
          <a:xfrm rot="5400000" flipH="1" flipV="1">
            <a:off x="98123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3" name="Oval 1865"/>
          <p:cNvSpPr/>
          <p:nvPr/>
        </p:nvSpPr>
        <p:spPr>
          <a:xfrm>
            <a:off x="10491788" y="290195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4" name="Teardrop 3"/>
          <p:cNvSpPr/>
          <p:nvPr/>
        </p:nvSpPr>
        <p:spPr>
          <a:xfrm rot="5400000" flipH="1" flipV="1">
            <a:off x="89709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5" name="Oval 1867"/>
          <p:cNvSpPr/>
          <p:nvPr/>
        </p:nvSpPr>
        <p:spPr>
          <a:xfrm>
            <a:off x="9648825"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6" name="Teardrop 3"/>
          <p:cNvSpPr/>
          <p:nvPr/>
        </p:nvSpPr>
        <p:spPr>
          <a:xfrm rot="5400000" flipH="1" flipV="1">
            <a:off x="114982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 name="Teardrop 3"/>
          <p:cNvSpPr/>
          <p:nvPr/>
        </p:nvSpPr>
        <p:spPr>
          <a:xfrm rot="5400000" flipH="1" flipV="1">
            <a:off x="106553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Oval 1870"/>
          <p:cNvSpPr/>
          <p:nvPr/>
        </p:nvSpPr>
        <p:spPr>
          <a:xfrm>
            <a:off x="11334750" y="290195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19" name="Teardrop 3"/>
          <p:cNvSpPr/>
          <p:nvPr/>
        </p:nvSpPr>
        <p:spPr>
          <a:xfrm rot="5400000" flipH="1" flipV="1">
            <a:off x="54451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0" name="Oval 1872"/>
          <p:cNvSpPr/>
          <p:nvPr/>
        </p:nvSpPr>
        <p:spPr>
          <a:xfrm>
            <a:off x="66643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1" name="Oval 1873"/>
          <p:cNvSpPr/>
          <p:nvPr/>
        </p:nvSpPr>
        <p:spPr>
          <a:xfrm>
            <a:off x="7667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2" name="Oval 1874"/>
          <p:cNvSpPr/>
          <p:nvPr/>
        </p:nvSpPr>
        <p:spPr>
          <a:xfrm>
            <a:off x="16097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3" name="Oval 1875"/>
          <p:cNvSpPr/>
          <p:nvPr/>
        </p:nvSpPr>
        <p:spPr>
          <a:xfrm>
            <a:off x="245110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4" name="Oval 1876"/>
          <p:cNvSpPr/>
          <p:nvPr/>
        </p:nvSpPr>
        <p:spPr>
          <a:xfrm>
            <a:off x="32940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Oval 1877"/>
          <p:cNvSpPr/>
          <p:nvPr/>
        </p:nvSpPr>
        <p:spPr>
          <a:xfrm>
            <a:off x="41370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6" name="Oval 1878"/>
          <p:cNvSpPr/>
          <p:nvPr/>
        </p:nvSpPr>
        <p:spPr>
          <a:xfrm>
            <a:off x="49799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 name="Oval 1879"/>
          <p:cNvSpPr/>
          <p:nvPr/>
        </p:nvSpPr>
        <p:spPr>
          <a:xfrm>
            <a:off x="58213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8" name="Oval 1880"/>
          <p:cNvSpPr/>
          <p:nvPr/>
        </p:nvSpPr>
        <p:spPr>
          <a:xfrm>
            <a:off x="83502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9" name="Oval 1881"/>
          <p:cNvSpPr/>
          <p:nvPr/>
        </p:nvSpPr>
        <p:spPr>
          <a:xfrm>
            <a:off x="75072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0" name="Oval 1882"/>
          <p:cNvSpPr/>
          <p:nvPr/>
        </p:nvSpPr>
        <p:spPr>
          <a:xfrm>
            <a:off x="100345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1" name="Oval 1883"/>
          <p:cNvSpPr/>
          <p:nvPr/>
        </p:nvSpPr>
        <p:spPr>
          <a:xfrm>
            <a:off x="91916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2" name="Oval 1884"/>
          <p:cNvSpPr/>
          <p:nvPr/>
        </p:nvSpPr>
        <p:spPr>
          <a:xfrm>
            <a:off x="11720513" y="286861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Oval 1885"/>
          <p:cNvSpPr/>
          <p:nvPr/>
        </p:nvSpPr>
        <p:spPr>
          <a:xfrm>
            <a:off x="108775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4" name="Teardrop 3"/>
          <p:cNvSpPr/>
          <p:nvPr/>
        </p:nvSpPr>
        <p:spPr>
          <a:xfrm rot="5400000" flipH="1" flipV="1">
            <a:off x="60213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5" name="Teardrop 3"/>
          <p:cNvSpPr/>
          <p:nvPr/>
        </p:nvSpPr>
        <p:spPr>
          <a:xfrm rot="5400000" flipH="1" flipV="1">
            <a:off x="96520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6" name="Teardrop 3"/>
          <p:cNvSpPr/>
          <p:nvPr/>
        </p:nvSpPr>
        <p:spPr>
          <a:xfrm rot="5400000" flipH="1" flipV="1">
            <a:off x="18081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7" name="Teardrop 3"/>
          <p:cNvSpPr/>
          <p:nvPr/>
        </p:nvSpPr>
        <p:spPr>
          <a:xfrm rot="5400000" flipH="1" flipV="1">
            <a:off x="26511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8" name="Teardrop 3"/>
          <p:cNvSpPr/>
          <p:nvPr/>
        </p:nvSpPr>
        <p:spPr>
          <a:xfrm rot="5400000" flipH="1" flipV="1">
            <a:off x="34940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9" name="Teardrop 3"/>
          <p:cNvSpPr/>
          <p:nvPr/>
        </p:nvSpPr>
        <p:spPr>
          <a:xfrm rot="5400000" flipH="1" flipV="1">
            <a:off x="43354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0" name="Teardrop 3"/>
          <p:cNvSpPr/>
          <p:nvPr/>
        </p:nvSpPr>
        <p:spPr>
          <a:xfrm rot="5400000" flipH="1" flipV="1">
            <a:off x="51784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1" name="Teardrop 3"/>
          <p:cNvSpPr/>
          <p:nvPr/>
        </p:nvSpPr>
        <p:spPr>
          <a:xfrm rot="5400000" flipH="1" flipV="1">
            <a:off x="77057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2" name="Teardrop 3"/>
          <p:cNvSpPr/>
          <p:nvPr/>
        </p:nvSpPr>
        <p:spPr>
          <a:xfrm rot="5400000" flipH="1" flipV="1">
            <a:off x="68643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3" name="Teardrop 3"/>
          <p:cNvSpPr/>
          <p:nvPr/>
        </p:nvSpPr>
        <p:spPr>
          <a:xfrm rot="5400000" flipH="1" flipV="1">
            <a:off x="93916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Teardrop 3"/>
          <p:cNvSpPr/>
          <p:nvPr/>
        </p:nvSpPr>
        <p:spPr>
          <a:xfrm rot="5400000" flipH="1" flipV="1">
            <a:off x="85486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5" name="Teardrop 3"/>
          <p:cNvSpPr/>
          <p:nvPr/>
        </p:nvSpPr>
        <p:spPr>
          <a:xfrm rot="5400000" flipH="1" flipV="1">
            <a:off x="110759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6" name="Teardrop 3"/>
          <p:cNvSpPr/>
          <p:nvPr/>
        </p:nvSpPr>
        <p:spPr>
          <a:xfrm rot="5400000" flipH="1" flipV="1">
            <a:off x="10233819" y="30694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7" name="Teardrop 3"/>
          <p:cNvSpPr/>
          <p:nvPr/>
        </p:nvSpPr>
        <p:spPr>
          <a:xfrm rot="5400000" flipH="1" flipV="1">
            <a:off x="1238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8" name="Teardrop 3"/>
          <p:cNvSpPr/>
          <p:nvPr/>
        </p:nvSpPr>
        <p:spPr>
          <a:xfrm rot="5400000" flipH="1" flipV="1">
            <a:off x="11760200" y="3224213"/>
            <a:ext cx="595313"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Oval 1901"/>
          <p:cNvSpPr/>
          <p:nvPr/>
        </p:nvSpPr>
        <p:spPr>
          <a:xfrm>
            <a:off x="70866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0" name="Oval 1902"/>
          <p:cNvSpPr/>
          <p:nvPr/>
        </p:nvSpPr>
        <p:spPr>
          <a:xfrm>
            <a:off x="3460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1" name="Oval 1903"/>
          <p:cNvSpPr/>
          <p:nvPr/>
        </p:nvSpPr>
        <p:spPr>
          <a:xfrm>
            <a:off x="11890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2" name="Oval 1904"/>
          <p:cNvSpPr/>
          <p:nvPr/>
        </p:nvSpPr>
        <p:spPr>
          <a:xfrm>
            <a:off x="20320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3" name="Oval 1905"/>
          <p:cNvSpPr/>
          <p:nvPr/>
        </p:nvSpPr>
        <p:spPr>
          <a:xfrm>
            <a:off x="28733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4" name="Oval 1906"/>
          <p:cNvSpPr/>
          <p:nvPr/>
        </p:nvSpPr>
        <p:spPr>
          <a:xfrm>
            <a:off x="37163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5" name="Oval 1907"/>
          <p:cNvSpPr/>
          <p:nvPr/>
        </p:nvSpPr>
        <p:spPr>
          <a:xfrm>
            <a:off x="45593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6" name="Oval 1908"/>
          <p:cNvSpPr/>
          <p:nvPr/>
        </p:nvSpPr>
        <p:spPr>
          <a:xfrm>
            <a:off x="5402263"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7" name="Oval 1909"/>
          <p:cNvSpPr/>
          <p:nvPr/>
        </p:nvSpPr>
        <p:spPr>
          <a:xfrm>
            <a:off x="62436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 name="Oval 1910"/>
          <p:cNvSpPr/>
          <p:nvPr/>
        </p:nvSpPr>
        <p:spPr>
          <a:xfrm>
            <a:off x="8772525"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9" name="Oval 1911"/>
          <p:cNvSpPr/>
          <p:nvPr/>
        </p:nvSpPr>
        <p:spPr>
          <a:xfrm>
            <a:off x="79295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0" name="Oval 1912"/>
          <p:cNvSpPr/>
          <p:nvPr/>
        </p:nvSpPr>
        <p:spPr>
          <a:xfrm>
            <a:off x="104568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1" name="Oval 1913"/>
          <p:cNvSpPr/>
          <p:nvPr/>
        </p:nvSpPr>
        <p:spPr>
          <a:xfrm>
            <a:off x="96139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2" name="Oval 1914"/>
          <p:cNvSpPr/>
          <p:nvPr/>
        </p:nvSpPr>
        <p:spPr>
          <a:xfrm>
            <a:off x="1129982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3" name="Teardrop 3"/>
          <p:cNvSpPr/>
          <p:nvPr/>
        </p:nvSpPr>
        <p:spPr>
          <a:xfrm rot="5400000" flipH="1" flipV="1">
            <a:off x="64420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4" name="Oval 1916"/>
          <p:cNvSpPr/>
          <p:nvPr/>
        </p:nvSpPr>
        <p:spPr>
          <a:xfrm>
            <a:off x="711993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65" name="Teardrop 3"/>
          <p:cNvSpPr/>
          <p:nvPr/>
        </p:nvSpPr>
        <p:spPr>
          <a:xfrm rot="5400000" flipH="1" flipV="1">
            <a:off x="-149225" y="364013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6" name="Oval 1918"/>
          <p:cNvSpPr/>
          <p:nvPr/>
        </p:nvSpPr>
        <p:spPr>
          <a:xfrm>
            <a:off x="37782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67" name="Teardrop 3"/>
          <p:cNvSpPr/>
          <p:nvPr/>
        </p:nvSpPr>
        <p:spPr>
          <a:xfrm rot="5400000" flipH="1" flipV="1">
            <a:off x="13874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8" name="Teardrop 3"/>
          <p:cNvSpPr/>
          <p:nvPr/>
        </p:nvSpPr>
        <p:spPr>
          <a:xfrm rot="5400000" flipH="1" flipV="1">
            <a:off x="22304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9" name="Teardrop 3"/>
          <p:cNvSpPr/>
          <p:nvPr/>
        </p:nvSpPr>
        <p:spPr>
          <a:xfrm rot="5400000" flipH="1" flipV="1">
            <a:off x="3072606" y="349170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0" name="Teardrop 3"/>
          <p:cNvSpPr/>
          <p:nvPr/>
        </p:nvSpPr>
        <p:spPr>
          <a:xfrm rot="5400000" flipH="1" flipV="1">
            <a:off x="39147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1" name="Teardrop 3"/>
          <p:cNvSpPr/>
          <p:nvPr/>
        </p:nvSpPr>
        <p:spPr>
          <a:xfrm rot="5400000" flipH="1" flipV="1">
            <a:off x="47577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2" name="Teardrop 3"/>
          <p:cNvSpPr/>
          <p:nvPr/>
        </p:nvSpPr>
        <p:spPr>
          <a:xfrm rot="5400000" flipH="1" flipV="1">
            <a:off x="56007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3" name="Oval 1925"/>
          <p:cNvSpPr/>
          <p:nvPr/>
        </p:nvSpPr>
        <p:spPr>
          <a:xfrm>
            <a:off x="122078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4" name="Oval 1926"/>
          <p:cNvSpPr/>
          <p:nvPr/>
        </p:nvSpPr>
        <p:spPr>
          <a:xfrm>
            <a:off x="206375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5" name="Oval 1927"/>
          <p:cNvSpPr/>
          <p:nvPr/>
        </p:nvSpPr>
        <p:spPr>
          <a:xfrm>
            <a:off x="290671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6" name="Oval 1928"/>
          <p:cNvSpPr/>
          <p:nvPr/>
        </p:nvSpPr>
        <p:spPr>
          <a:xfrm>
            <a:off x="374967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7" name="Oval 1929"/>
          <p:cNvSpPr/>
          <p:nvPr/>
        </p:nvSpPr>
        <p:spPr>
          <a:xfrm>
            <a:off x="459263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8" name="Oval 1930"/>
          <p:cNvSpPr/>
          <p:nvPr/>
        </p:nvSpPr>
        <p:spPr>
          <a:xfrm>
            <a:off x="543401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79" name="Oval 1931"/>
          <p:cNvSpPr/>
          <p:nvPr/>
        </p:nvSpPr>
        <p:spPr>
          <a:xfrm>
            <a:off x="627697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0" name="Teardrop 3"/>
          <p:cNvSpPr/>
          <p:nvPr/>
        </p:nvSpPr>
        <p:spPr>
          <a:xfrm rot="5400000" flipH="1" flipV="1">
            <a:off x="81280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1" name="Oval 1933"/>
          <p:cNvSpPr/>
          <p:nvPr/>
        </p:nvSpPr>
        <p:spPr>
          <a:xfrm>
            <a:off x="8805863"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2" name="Teardrop 3"/>
          <p:cNvSpPr/>
          <p:nvPr/>
        </p:nvSpPr>
        <p:spPr>
          <a:xfrm rot="5400000" flipH="1" flipV="1">
            <a:off x="72850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3" name="Oval 1935"/>
          <p:cNvSpPr/>
          <p:nvPr/>
        </p:nvSpPr>
        <p:spPr>
          <a:xfrm>
            <a:off x="796290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4" name="Teardrop 3"/>
          <p:cNvSpPr/>
          <p:nvPr/>
        </p:nvSpPr>
        <p:spPr>
          <a:xfrm rot="5400000" flipH="1" flipV="1">
            <a:off x="98123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5" name="Oval 1937"/>
          <p:cNvSpPr/>
          <p:nvPr/>
        </p:nvSpPr>
        <p:spPr>
          <a:xfrm>
            <a:off x="10491788" y="3746500"/>
            <a:ext cx="100012"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6" name="Teardrop 3"/>
          <p:cNvSpPr/>
          <p:nvPr/>
        </p:nvSpPr>
        <p:spPr>
          <a:xfrm rot="5400000" flipH="1" flipV="1">
            <a:off x="89709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7" name="Oval 1939"/>
          <p:cNvSpPr/>
          <p:nvPr/>
        </p:nvSpPr>
        <p:spPr>
          <a:xfrm>
            <a:off x="9648825"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88" name="Teardrop 3"/>
          <p:cNvSpPr/>
          <p:nvPr/>
        </p:nvSpPr>
        <p:spPr>
          <a:xfrm rot="5400000" flipH="1" flipV="1">
            <a:off x="114982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9" name="Teardrop 3"/>
          <p:cNvSpPr/>
          <p:nvPr/>
        </p:nvSpPr>
        <p:spPr>
          <a:xfrm rot="5400000" flipH="1" flipV="1">
            <a:off x="106553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0" name="Oval 1942"/>
          <p:cNvSpPr/>
          <p:nvPr/>
        </p:nvSpPr>
        <p:spPr>
          <a:xfrm>
            <a:off x="11334750" y="3746500"/>
            <a:ext cx="100013" cy="100013"/>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391" name="Teardrop 3"/>
          <p:cNvSpPr/>
          <p:nvPr/>
        </p:nvSpPr>
        <p:spPr>
          <a:xfrm rot="5400000" flipH="1" flipV="1">
            <a:off x="54451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2" name="Oval 1944"/>
          <p:cNvSpPr/>
          <p:nvPr/>
        </p:nvSpPr>
        <p:spPr>
          <a:xfrm>
            <a:off x="66643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3" name="Oval 1945"/>
          <p:cNvSpPr/>
          <p:nvPr/>
        </p:nvSpPr>
        <p:spPr>
          <a:xfrm>
            <a:off x="7667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4" name="Oval 1946"/>
          <p:cNvSpPr/>
          <p:nvPr/>
        </p:nvSpPr>
        <p:spPr>
          <a:xfrm>
            <a:off x="16097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5" name="Oval 1947"/>
          <p:cNvSpPr/>
          <p:nvPr/>
        </p:nvSpPr>
        <p:spPr>
          <a:xfrm>
            <a:off x="245110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6" name="Oval 1948"/>
          <p:cNvSpPr/>
          <p:nvPr/>
        </p:nvSpPr>
        <p:spPr>
          <a:xfrm>
            <a:off x="32940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7" name="Oval 1949"/>
          <p:cNvSpPr/>
          <p:nvPr/>
        </p:nvSpPr>
        <p:spPr>
          <a:xfrm>
            <a:off x="41370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8" name="Oval 1950"/>
          <p:cNvSpPr/>
          <p:nvPr/>
        </p:nvSpPr>
        <p:spPr>
          <a:xfrm>
            <a:off x="49799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9" name="Oval 1951"/>
          <p:cNvSpPr/>
          <p:nvPr/>
        </p:nvSpPr>
        <p:spPr>
          <a:xfrm>
            <a:off x="58213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0" name="Oval 1952"/>
          <p:cNvSpPr/>
          <p:nvPr/>
        </p:nvSpPr>
        <p:spPr>
          <a:xfrm>
            <a:off x="83502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1" name="Oval 1953"/>
          <p:cNvSpPr/>
          <p:nvPr/>
        </p:nvSpPr>
        <p:spPr>
          <a:xfrm>
            <a:off x="75072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2" name="Oval 1954"/>
          <p:cNvSpPr/>
          <p:nvPr/>
        </p:nvSpPr>
        <p:spPr>
          <a:xfrm>
            <a:off x="100345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3" name="Oval 1955"/>
          <p:cNvSpPr/>
          <p:nvPr/>
        </p:nvSpPr>
        <p:spPr>
          <a:xfrm>
            <a:off x="91916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4" name="Oval 1956"/>
          <p:cNvSpPr/>
          <p:nvPr/>
        </p:nvSpPr>
        <p:spPr>
          <a:xfrm>
            <a:off x="11720513" y="371316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5" name="Oval 1957"/>
          <p:cNvSpPr/>
          <p:nvPr/>
        </p:nvSpPr>
        <p:spPr>
          <a:xfrm>
            <a:off x="108775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6" name="Teardrop 3"/>
          <p:cNvSpPr/>
          <p:nvPr/>
        </p:nvSpPr>
        <p:spPr>
          <a:xfrm rot="5400000" flipH="1" flipV="1">
            <a:off x="60213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7" name="Teardrop 3"/>
          <p:cNvSpPr/>
          <p:nvPr/>
        </p:nvSpPr>
        <p:spPr>
          <a:xfrm rot="5400000" flipH="1" flipV="1">
            <a:off x="96520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8" name="Teardrop 3"/>
          <p:cNvSpPr/>
          <p:nvPr/>
        </p:nvSpPr>
        <p:spPr>
          <a:xfrm rot="5400000" flipH="1" flipV="1">
            <a:off x="18081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9" name="Teardrop 3"/>
          <p:cNvSpPr/>
          <p:nvPr/>
        </p:nvSpPr>
        <p:spPr>
          <a:xfrm rot="5400000" flipH="1" flipV="1">
            <a:off x="26511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0" name="Teardrop 3"/>
          <p:cNvSpPr/>
          <p:nvPr/>
        </p:nvSpPr>
        <p:spPr>
          <a:xfrm rot="5400000" flipH="1" flipV="1">
            <a:off x="34940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1" name="Teardrop 3"/>
          <p:cNvSpPr/>
          <p:nvPr/>
        </p:nvSpPr>
        <p:spPr>
          <a:xfrm rot="5400000" flipH="1" flipV="1">
            <a:off x="43354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2" name="Teardrop 3"/>
          <p:cNvSpPr/>
          <p:nvPr/>
        </p:nvSpPr>
        <p:spPr>
          <a:xfrm rot="5400000" flipH="1" flipV="1">
            <a:off x="51784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3" name="Teardrop 3"/>
          <p:cNvSpPr/>
          <p:nvPr/>
        </p:nvSpPr>
        <p:spPr>
          <a:xfrm rot="5400000" flipH="1" flipV="1">
            <a:off x="77057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4" name="Teardrop 3"/>
          <p:cNvSpPr/>
          <p:nvPr/>
        </p:nvSpPr>
        <p:spPr>
          <a:xfrm rot="5400000" flipH="1" flipV="1">
            <a:off x="68643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5" name="Teardrop 3"/>
          <p:cNvSpPr/>
          <p:nvPr/>
        </p:nvSpPr>
        <p:spPr>
          <a:xfrm rot="5400000" flipH="1" flipV="1">
            <a:off x="93916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6" name="Teardrop 3"/>
          <p:cNvSpPr/>
          <p:nvPr/>
        </p:nvSpPr>
        <p:spPr>
          <a:xfrm rot="5400000" flipH="1" flipV="1">
            <a:off x="85486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7" name="Teardrop 3"/>
          <p:cNvSpPr/>
          <p:nvPr/>
        </p:nvSpPr>
        <p:spPr>
          <a:xfrm rot="5400000" flipH="1" flipV="1">
            <a:off x="110759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8" name="Teardrop 3"/>
          <p:cNvSpPr/>
          <p:nvPr/>
        </p:nvSpPr>
        <p:spPr>
          <a:xfrm rot="5400000" flipH="1" flipV="1">
            <a:off x="10233819" y="391556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9" name="Teardrop 3"/>
          <p:cNvSpPr/>
          <p:nvPr/>
        </p:nvSpPr>
        <p:spPr>
          <a:xfrm rot="5400000" flipH="1" flipV="1">
            <a:off x="1238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0" name="Teardrop 3"/>
          <p:cNvSpPr/>
          <p:nvPr/>
        </p:nvSpPr>
        <p:spPr>
          <a:xfrm rot="5400000" flipH="1" flipV="1">
            <a:off x="11760201" y="4070350"/>
            <a:ext cx="595312"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1" name="Oval 1973"/>
          <p:cNvSpPr/>
          <p:nvPr/>
        </p:nvSpPr>
        <p:spPr>
          <a:xfrm>
            <a:off x="70866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2" name="Oval 1974"/>
          <p:cNvSpPr/>
          <p:nvPr/>
        </p:nvSpPr>
        <p:spPr>
          <a:xfrm>
            <a:off x="3460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3" name="Oval 1975"/>
          <p:cNvSpPr/>
          <p:nvPr/>
        </p:nvSpPr>
        <p:spPr>
          <a:xfrm>
            <a:off x="11890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4" name="Oval 1976"/>
          <p:cNvSpPr/>
          <p:nvPr/>
        </p:nvSpPr>
        <p:spPr>
          <a:xfrm>
            <a:off x="20320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5" name="Oval 1977"/>
          <p:cNvSpPr/>
          <p:nvPr/>
        </p:nvSpPr>
        <p:spPr>
          <a:xfrm>
            <a:off x="28733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6" name="Oval 1978"/>
          <p:cNvSpPr/>
          <p:nvPr/>
        </p:nvSpPr>
        <p:spPr>
          <a:xfrm>
            <a:off x="37163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Oval 1979"/>
          <p:cNvSpPr/>
          <p:nvPr/>
        </p:nvSpPr>
        <p:spPr>
          <a:xfrm>
            <a:off x="45593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8" name="Oval 1980"/>
          <p:cNvSpPr/>
          <p:nvPr/>
        </p:nvSpPr>
        <p:spPr>
          <a:xfrm>
            <a:off x="5402263"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9" name="Oval 1981"/>
          <p:cNvSpPr/>
          <p:nvPr/>
        </p:nvSpPr>
        <p:spPr>
          <a:xfrm>
            <a:off x="62436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0" name="Oval 1982"/>
          <p:cNvSpPr/>
          <p:nvPr/>
        </p:nvSpPr>
        <p:spPr>
          <a:xfrm>
            <a:off x="8772525"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1" name="Oval 1983"/>
          <p:cNvSpPr/>
          <p:nvPr/>
        </p:nvSpPr>
        <p:spPr>
          <a:xfrm>
            <a:off x="79295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2" name="Oval 1984"/>
          <p:cNvSpPr/>
          <p:nvPr/>
        </p:nvSpPr>
        <p:spPr>
          <a:xfrm>
            <a:off x="104568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3" name="Oval 1985"/>
          <p:cNvSpPr/>
          <p:nvPr/>
        </p:nvSpPr>
        <p:spPr>
          <a:xfrm>
            <a:off x="96139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4" name="Oval 1986"/>
          <p:cNvSpPr/>
          <p:nvPr/>
        </p:nvSpPr>
        <p:spPr>
          <a:xfrm>
            <a:off x="1129982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5" name="Teardrop 3"/>
          <p:cNvSpPr/>
          <p:nvPr/>
        </p:nvSpPr>
        <p:spPr>
          <a:xfrm rot="5400000" flipH="1" flipV="1">
            <a:off x="6636544"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6" name="Teardrop 3"/>
          <p:cNvSpPr/>
          <p:nvPr/>
        </p:nvSpPr>
        <p:spPr>
          <a:xfrm rot="5400000" flipH="1" flipV="1">
            <a:off x="23019" y="4315619"/>
            <a:ext cx="233362" cy="279400"/>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7" name="Teardrop 3"/>
          <p:cNvSpPr/>
          <p:nvPr/>
        </p:nvSpPr>
        <p:spPr>
          <a:xfrm rot="5400000" flipH="1" flipV="1">
            <a:off x="158035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8" name="Teardrop 3"/>
          <p:cNvSpPr/>
          <p:nvPr/>
        </p:nvSpPr>
        <p:spPr>
          <a:xfrm rot="5400000" flipH="1" flipV="1">
            <a:off x="2423319"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9" name="Teardrop 3"/>
          <p:cNvSpPr/>
          <p:nvPr/>
        </p:nvSpPr>
        <p:spPr>
          <a:xfrm rot="5400000" flipH="1" flipV="1">
            <a:off x="32662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0" name="Teardrop 3"/>
          <p:cNvSpPr/>
          <p:nvPr/>
        </p:nvSpPr>
        <p:spPr>
          <a:xfrm rot="5400000" flipH="1" flipV="1">
            <a:off x="4107657" y="4185444"/>
            <a:ext cx="233362" cy="53975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Teardrop 3"/>
          <p:cNvSpPr/>
          <p:nvPr/>
        </p:nvSpPr>
        <p:spPr>
          <a:xfrm rot="5400000" flipH="1" flipV="1">
            <a:off x="49506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2" name="Teardrop 3"/>
          <p:cNvSpPr/>
          <p:nvPr/>
        </p:nvSpPr>
        <p:spPr>
          <a:xfrm rot="5400000" flipH="1" flipV="1">
            <a:off x="5793582"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3" name="Teardrop 3"/>
          <p:cNvSpPr/>
          <p:nvPr/>
        </p:nvSpPr>
        <p:spPr>
          <a:xfrm rot="5400000" flipH="1" flipV="1">
            <a:off x="83208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4" name="Teardrop 3"/>
          <p:cNvSpPr/>
          <p:nvPr/>
        </p:nvSpPr>
        <p:spPr>
          <a:xfrm rot="5400000" flipH="1" flipV="1">
            <a:off x="74779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5" name="Teardrop 3"/>
          <p:cNvSpPr/>
          <p:nvPr/>
        </p:nvSpPr>
        <p:spPr>
          <a:xfrm rot="5400000" flipH="1" flipV="1">
            <a:off x="1000680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6" name="Teardrop 3"/>
          <p:cNvSpPr/>
          <p:nvPr/>
        </p:nvSpPr>
        <p:spPr>
          <a:xfrm rot="5400000" flipH="1" flipV="1">
            <a:off x="91638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7" name="Teardrop 3"/>
          <p:cNvSpPr/>
          <p:nvPr/>
        </p:nvSpPr>
        <p:spPr>
          <a:xfrm rot="5400000" flipH="1" flipV="1">
            <a:off x="116911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8" name="Teardrop 3"/>
          <p:cNvSpPr/>
          <p:nvPr/>
        </p:nvSpPr>
        <p:spPr>
          <a:xfrm rot="5400000" flipH="1" flipV="1">
            <a:off x="108481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9" name="Teardrop 3"/>
          <p:cNvSpPr/>
          <p:nvPr/>
        </p:nvSpPr>
        <p:spPr>
          <a:xfrm rot="5400000" flipH="1" flipV="1">
            <a:off x="73263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0" name="Oval 1651"/>
          <p:cNvSpPr/>
          <p:nvPr/>
        </p:nvSpPr>
        <p:spPr>
          <a:xfrm>
            <a:off x="812800" y="4560888"/>
            <a:ext cx="11031538" cy="1111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51" name="Straight Connector 7"/>
          <p:cNvCxnSpPr/>
          <p:nvPr/>
        </p:nvCxnSpPr>
        <p:spPr>
          <a:xfrm flipV="1">
            <a:off x="8386763"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457200" y="4960137"/>
            <a:ext cx="7772400" cy="1463040"/>
          </a:xfrm>
        </p:spPr>
        <p:txBody>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52" name="Date Placeholder 3"/>
          <p:cNvSpPr>
            <a:spLocks noGrp="1"/>
          </p:cNvSpPr>
          <p:nvPr>
            <p:ph type="dt" sz="half" idx="10"/>
          </p:nvPr>
        </p:nvSpPr>
        <p:spPr/>
        <p:txBody>
          <a:bodyPr/>
          <a:lstStyle>
            <a:lvl1pPr algn="l">
              <a:defRPr smtClean="0"/>
            </a:lvl1pPr>
          </a:lstStyle>
          <a:p>
            <a:pPr>
              <a:defRPr/>
            </a:pPr>
            <a:fld id="{17E47066-6A13-4F32-9564-14C7A159969D}" type="datetimeFigureOut">
              <a:rPr lang="en-US"/>
              <a:pPr>
                <a:defRPr/>
              </a:pPr>
              <a:t>3/14/2016</a:t>
            </a:fld>
            <a:endParaRPr lang="en-US"/>
          </a:p>
        </p:txBody>
      </p:sp>
      <p:sp>
        <p:nvSpPr>
          <p:cNvPr id="453" name="Footer Placeholder 4"/>
          <p:cNvSpPr>
            <a:spLocks noGrp="1"/>
          </p:cNvSpPr>
          <p:nvPr>
            <p:ph type="ftr" sz="quarter" idx="11"/>
          </p:nvPr>
        </p:nvSpPr>
        <p:spPr/>
        <p:txBody>
          <a:bodyPr/>
          <a:lstStyle>
            <a:lvl1pPr>
              <a:defRPr/>
            </a:lvl1pPr>
          </a:lstStyle>
          <a:p>
            <a:pPr>
              <a:defRPr/>
            </a:pPr>
            <a:endParaRPr lang="en-US"/>
          </a:p>
        </p:txBody>
      </p:sp>
      <p:sp>
        <p:nvSpPr>
          <p:cNvPr id="454" name="Slide Number Placeholder 5"/>
          <p:cNvSpPr>
            <a:spLocks noGrp="1"/>
          </p:cNvSpPr>
          <p:nvPr>
            <p:ph type="sldNum" sz="quarter" idx="12"/>
          </p:nvPr>
        </p:nvSpPr>
        <p:spPr/>
        <p:txBody>
          <a:bodyPr/>
          <a:lstStyle>
            <a:lvl1pPr>
              <a:defRPr/>
            </a:lvl1pPr>
          </a:lstStyle>
          <a:p>
            <a:fld id="{33BC7CF5-684D-4540-8407-EEAD8FE40CD9}" type="slidenum">
              <a:rPr lang="en-US" altLang="ja-JP"/>
              <a:pPr/>
              <a:t>‹#›</a:t>
            </a:fld>
            <a:endParaRPr lang="en-US" altLang="ja-JP"/>
          </a:p>
        </p:txBody>
      </p:sp>
    </p:spTree>
    <p:extLst>
      <p:ext uri="{BB962C8B-B14F-4D97-AF65-F5344CB8AC3E}">
        <p14:creationId xmlns:p14="http://schemas.microsoft.com/office/powerpoint/2010/main" val="120943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F103766-408C-4980-BE7C-3F5C1AF94726}" type="datetimeFigureOut">
              <a:rPr lang="en-US"/>
              <a:pPr>
                <a:defRPr/>
              </a:pPr>
              <a:t>3/14/2016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4DACE0C-CD68-4B6D-BCDE-3CE6C8E1F6CD}" type="slidenum">
              <a:rPr lang="en-US" altLang="ja-JP"/>
              <a:pPr/>
              <a:t>‹#›</a:t>
            </a:fld>
            <a:endParaRPr lang="en-US" altLang="ja-JP"/>
          </a:p>
        </p:txBody>
      </p:sp>
    </p:spTree>
    <p:extLst>
      <p:ext uri="{BB962C8B-B14F-4D97-AF65-F5344CB8AC3E}">
        <p14:creationId xmlns:p14="http://schemas.microsoft.com/office/powerpoint/2010/main" val="2514867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6"/>
          <p:cNvCxnSpPr/>
          <p:nvPr/>
        </p:nvCxnSpPr>
        <p:spPr>
          <a:xfrm rot="5400000" flipV="1">
            <a:off x="10058400" y="58738"/>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C64C17-173A-47DA-BBB6-EAE6D6C12652}" type="datetimeFigureOut">
              <a:rPr lang="en-US"/>
              <a:pPr>
                <a:defRPr/>
              </a:pPr>
              <a:t>3/14/2016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3B2C39E7-E7D3-47FB-B304-81E5FA6F5E22}" type="slidenum">
              <a:rPr lang="en-US" altLang="ja-JP"/>
              <a:pPr/>
              <a:t>‹#›</a:t>
            </a:fld>
            <a:endParaRPr lang="en-US" altLang="ja-JP"/>
          </a:p>
        </p:txBody>
      </p:sp>
    </p:spTree>
    <p:extLst>
      <p:ext uri="{BB962C8B-B14F-4D97-AF65-F5344CB8AC3E}">
        <p14:creationId xmlns:p14="http://schemas.microsoft.com/office/powerpoint/2010/main" val="404918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99BE36B-C434-45FC-A1EE-89D56F12B322}" type="datetimeFigureOut">
              <a:rPr lang="en-US"/>
              <a:pPr>
                <a:defRPr/>
              </a:pPr>
              <a:t>3/14/2016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DB9BC1A5-8C1F-457B-AC2E-1B944857F1D9}" type="slidenum">
              <a:rPr lang="en-US" altLang="ja-JP"/>
              <a:pPr/>
              <a:t>‹#›</a:t>
            </a:fld>
            <a:endParaRPr lang="en-US" altLang="ja-JP"/>
          </a:p>
        </p:txBody>
      </p:sp>
    </p:spTree>
    <p:extLst>
      <p:ext uri="{BB962C8B-B14F-4D97-AF65-F5344CB8AC3E}">
        <p14:creationId xmlns:p14="http://schemas.microsoft.com/office/powerpoint/2010/main" val="112842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4" name="Group 525"/>
          <p:cNvGrpSpPr>
            <a:grpSpLocks/>
          </p:cNvGrpSpPr>
          <p:nvPr/>
        </p:nvGrpSpPr>
        <p:grpSpPr bwMode="auto">
          <a:xfrm>
            <a:off x="0" y="420688"/>
            <a:ext cx="12188825" cy="3795712"/>
            <a:chOff x="0" y="420256"/>
            <a:chExt cx="12188952" cy="3795497"/>
          </a:xfrm>
        </p:grpSpPr>
        <p:cxnSp>
          <p:nvCxnSpPr>
            <p:cNvPr id="5"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27"/>
            <p:cNvCxnSpPr/>
            <p:nvPr/>
          </p:nvCxnSpPr>
          <p:spPr>
            <a:xfrm>
              <a:off x="0" y="379350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528"/>
            <p:cNvCxnSpPr/>
            <p:nvPr/>
          </p:nvCxnSpPr>
          <p:spPr>
            <a:xfrm>
              <a:off x="0" y="3372839"/>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530"/>
            <p:cNvCxnSpPr/>
            <p:nvPr/>
          </p:nvCxnSpPr>
          <p:spPr>
            <a:xfrm>
              <a:off x="0" y="2528337"/>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531"/>
            <p:cNvCxnSpPr/>
            <p:nvPr/>
          </p:nvCxnSpPr>
          <p:spPr>
            <a:xfrm>
              <a:off x="0" y="210767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532"/>
            <p:cNvCxnSpPr/>
            <p:nvPr/>
          </p:nvCxnSpPr>
          <p:spPr>
            <a:xfrm>
              <a:off x="0" y="1685421"/>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533"/>
            <p:cNvCxnSpPr/>
            <p:nvPr/>
          </p:nvCxnSpPr>
          <p:spPr>
            <a:xfrm>
              <a:off x="0" y="126317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534"/>
            <p:cNvCxnSpPr/>
            <p:nvPr/>
          </p:nvCxnSpPr>
          <p:spPr>
            <a:xfrm>
              <a:off x="0" y="842507"/>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 name="Rectangle 379"/>
          <p:cNvSpPr/>
          <p:nvPr/>
        </p:nvSpPr>
        <p:spPr>
          <a:xfrm rot="18900000" flipV="1">
            <a:off x="9446419" y="-965993"/>
            <a:ext cx="12700" cy="6494462"/>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56"/>
          <p:cNvSpPr/>
          <p:nvPr/>
        </p:nvSpPr>
        <p:spPr>
          <a:xfrm>
            <a:off x="0" y="0"/>
            <a:ext cx="11815763" cy="4572000"/>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87"/>
          <p:cNvSpPr/>
          <p:nvPr/>
        </p:nvSpPr>
        <p:spPr>
          <a:xfrm rot="2700000">
            <a:off x="2311400" y="-966788"/>
            <a:ext cx="14288" cy="6570663"/>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88"/>
          <p:cNvSpPr/>
          <p:nvPr/>
        </p:nvSpPr>
        <p:spPr>
          <a:xfrm rot="2700000">
            <a:off x="3186906" y="-953294"/>
            <a:ext cx="12700" cy="6478588"/>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89"/>
          <p:cNvSpPr/>
          <p:nvPr/>
        </p:nvSpPr>
        <p:spPr>
          <a:xfrm rot="2700000">
            <a:off x="4030663" y="-954088"/>
            <a:ext cx="12700" cy="6480175"/>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90"/>
          <p:cNvSpPr/>
          <p:nvPr/>
        </p:nvSpPr>
        <p:spPr>
          <a:xfrm rot="2700000">
            <a:off x="4873626" y="-954088"/>
            <a:ext cx="12700" cy="6480175"/>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91"/>
          <p:cNvSpPr/>
          <p:nvPr/>
        </p:nvSpPr>
        <p:spPr>
          <a:xfrm rot="2700000">
            <a:off x="5716588" y="-954088"/>
            <a:ext cx="12700" cy="6480175"/>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92"/>
          <p:cNvSpPr/>
          <p:nvPr/>
        </p:nvSpPr>
        <p:spPr>
          <a:xfrm rot="2700000">
            <a:off x="6559551" y="-954088"/>
            <a:ext cx="12700" cy="6480175"/>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93"/>
          <p:cNvSpPr/>
          <p:nvPr/>
        </p:nvSpPr>
        <p:spPr>
          <a:xfrm rot="2700000">
            <a:off x="7402513" y="-944563"/>
            <a:ext cx="12700" cy="6480175"/>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94"/>
          <p:cNvSpPr/>
          <p:nvPr/>
        </p:nvSpPr>
        <p:spPr>
          <a:xfrm rot="2700000">
            <a:off x="8246269" y="-953294"/>
            <a:ext cx="12700" cy="6478588"/>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95"/>
          <p:cNvSpPr/>
          <p:nvPr/>
        </p:nvSpPr>
        <p:spPr>
          <a:xfrm rot="2700000">
            <a:off x="9089232" y="-953294"/>
            <a:ext cx="12700" cy="6478587"/>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96"/>
          <p:cNvSpPr/>
          <p:nvPr/>
        </p:nvSpPr>
        <p:spPr>
          <a:xfrm rot="2700000">
            <a:off x="9913144" y="-907256"/>
            <a:ext cx="12700" cy="6424612"/>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97"/>
          <p:cNvSpPr/>
          <p:nvPr/>
        </p:nvSpPr>
        <p:spPr>
          <a:xfrm rot="2700000">
            <a:off x="10333831" y="110332"/>
            <a:ext cx="14287" cy="5232400"/>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98"/>
          <p:cNvSpPr/>
          <p:nvPr/>
        </p:nvSpPr>
        <p:spPr>
          <a:xfrm rot="2700000">
            <a:off x="10755313" y="1128713"/>
            <a:ext cx="14287" cy="404018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99"/>
          <p:cNvSpPr/>
          <p:nvPr/>
        </p:nvSpPr>
        <p:spPr>
          <a:xfrm rot="2700000">
            <a:off x="11176794" y="2145506"/>
            <a:ext cx="14288" cy="2847975"/>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100"/>
          <p:cNvSpPr/>
          <p:nvPr/>
        </p:nvSpPr>
        <p:spPr>
          <a:xfrm rot="2700000">
            <a:off x="11598275" y="3163888"/>
            <a:ext cx="14288" cy="1655762"/>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101"/>
          <p:cNvSpPr/>
          <p:nvPr/>
        </p:nvSpPr>
        <p:spPr>
          <a:xfrm rot="2700000">
            <a:off x="12021344" y="4182269"/>
            <a:ext cx="12700" cy="461962"/>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102"/>
          <p:cNvSpPr/>
          <p:nvPr/>
        </p:nvSpPr>
        <p:spPr>
          <a:xfrm rot="2700000">
            <a:off x="203200" y="-93663"/>
            <a:ext cx="14288" cy="608013"/>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103"/>
          <p:cNvSpPr/>
          <p:nvPr/>
        </p:nvSpPr>
        <p:spPr>
          <a:xfrm rot="2700000">
            <a:off x="625475" y="-268288"/>
            <a:ext cx="12700" cy="1800226"/>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104"/>
          <p:cNvSpPr/>
          <p:nvPr/>
        </p:nvSpPr>
        <p:spPr>
          <a:xfrm rot="2700000">
            <a:off x="1046162" y="-442912"/>
            <a:ext cx="14287" cy="299243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 name="Rectangle 105"/>
          <p:cNvSpPr/>
          <p:nvPr/>
        </p:nvSpPr>
        <p:spPr>
          <a:xfrm rot="2700000">
            <a:off x="1468438" y="-617538"/>
            <a:ext cx="12700" cy="4184651"/>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 name="Rectangle 106"/>
          <p:cNvSpPr/>
          <p:nvPr/>
        </p:nvSpPr>
        <p:spPr>
          <a:xfrm rot="2700000">
            <a:off x="1889125" y="-792163"/>
            <a:ext cx="14288" cy="5376863"/>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 name="Rectangle 148"/>
          <p:cNvSpPr/>
          <p:nvPr/>
        </p:nvSpPr>
        <p:spPr>
          <a:xfrm rot="18900000" flipV="1">
            <a:off x="2070894" y="-450056"/>
            <a:ext cx="14287" cy="5889625"/>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23"/>
          <p:cNvSpPr/>
          <p:nvPr/>
        </p:nvSpPr>
        <p:spPr>
          <a:xfrm rot="18900000" flipV="1">
            <a:off x="1649413" y="568325"/>
            <a:ext cx="12700" cy="4695825"/>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324"/>
          <p:cNvSpPr/>
          <p:nvPr/>
        </p:nvSpPr>
        <p:spPr>
          <a:xfrm rot="18900000" flipV="1">
            <a:off x="1227138" y="1585912"/>
            <a:ext cx="14288" cy="3503613"/>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Rectangle 325"/>
          <p:cNvSpPr/>
          <p:nvPr/>
        </p:nvSpPr>
        <p:spPr>
          <a:xfrm rot="18900000" flipV="1">
            <a:off x="806450" y="2603500"/>
            <a:ext cx="12700" cy="2311400"/>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326"/>
          <p:cNvSpPr/>
          <p:nvPr/>
        </p:nvSpPr>
        <p:spPr>
          <a:xfrm rot="18900000" flipV="1">
            <a:off x="384175" y="3621088"/>
            <a:ext cx="14287" cy="1119188"/>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371"/>
          <p:cNvSpPr/>
          <p:nvPr/>
        </p:nvSpPr>
        <p:spPr>
          <a:xfrm rot="18900000" flipV="1">
            <a:off x="2705894" y="-953294"/>
            <a:ext cx="12700" cy="6478588"/>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373"/>
          <p:cNvSpPr/>
          <p:nvPr/>
        </p:nvSpPr>
        <p:spPr>
          <a:xfrm rot="18900000" flipV="1">
            <a:off x="4391819" y="-953294"/>
            <a:ext cx="12700" cy="6478588"/>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375"/>
          <p:cNvSpPr/>
          <p:nvPr/>
        </p:nvSpPr>
        <p:spPr>
          <a:xfrm rot="18900000" flipV="1">
            <a:off x="6078538" y="-954088"/>
            <a:ext cx="12700" cy="6480175"/>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376"/>
          <p:cNvSpPr/>
          <p:nvPr/>
        </p:nvSpPr>
        <p:spPr>
          <a:xfrm rot="18900000" flipV="1">
            <a:off x="6916738" y="-965200"/>
            <a:ext cx="12700" cy="6492875"/>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Rectangle 377"/>
          <p:cNvSpPr/>
          <p:nvPr/>
        </p:nvSpPr>
        <p:spPr>
          <a:xfrm rot="18900000" flipV="1">
            <a:off x="7759701" y="-965200"/>
            <a:ext cx="12700" cy="6492875"/>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378"/>
          <p:cNvSpPr/>
          <p:nvPr/>
        </p:nvSpPr>
        <p:spPr>
          <a:xfrm rot="18900000" flipV="1">
            <a:off x="8602663" y="-965200"/>
            <a:ext cx="12700" cy="6492875"/>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Rectangle 138"/>
          <p:cNvSpPr/>
          <p:nvPr/>
        </p:nvSpPr>
        <p:spPr>
          <a:xfrm rot="18900000" flipV="1">
            <a:off x="10089357" y="-881856"/>
            <a:ext cx="12700" cy="5926137"/>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139"/>
          <p:cNvSpPr/>
          <p:nvPr/>
        </p:nvSpPr>
        <p:spPr>
          <a:xfrm rot="18900000" flipV="1">
            <a:off x="10510044" y="-707231"/>
            <a:ext cx="14287" cy="473392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140"/>
          <p:cNvSpPr/>
          <p:nvPr/>
        </p:nvSpPr>
        <p:spPr>
          <a:xfrm rot="18900000" flipV="1">
            <a:off x="10931525" y="-533399"/>
            <a:ext cx="14287" cy="3541712"/>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1" name="Rectangle 141"/>
          <p:cNvSpPr/>
          <p:nvPr/>
        </p:nvSpPr>
        <p:spPr>
          <a:xfrm rot="18900000" flipV="1">
            <a:off x="11353006" y="-357981"/>
            <a:ext cx="14288" cy="2349500"/>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Rectangle 142"/>
          <p:cNvSpPr/>
          <p:nvPr/>
        </p:nvSpPr>
        <p:spPr>
          <a:xfrm rot="18900000" flipV="1">
            <a:off x="11774488" y="-184150"/>
            <a:ext cx="14288" cy="1157287"/>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 name="Rectangle 372"/>
          <p:cNvSpPr/>
          <p:nvPr/>
        </p:nvSpPr>
        <p:spPr>
          <a:xfrm rot="18900000" flipV="1">
            <a:off x="3544094" y="-965993"/>
            <a:ext cx="12700" cy="6494462"/>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 name="Rectangle 374"/>
          <p:cNvSpPr/>
          <p:nvPr/>
        </p:nvSpPr>
        <p:spPr>
          <a:xfrm rot="18900000" flipV="1">
            <a:off x="5230813" y="-965200"/>
            <a:ext cx="12700" cy="6492875"/>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Teardrop 3"/>
          <p:cNvSpPr/>
          <p:nvPr/>
        </p:nvSpPr>
        <p:spPr>
          <a:xfrm rot="5400000" flipH="1" flipV="1">
            <a:off x="64420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 name="Teardrop 3"/>
          <p:cNvSpPr/>
          <p:nvPr/>
        </p:nvSpPr>
        <p:spPr>
          <a:xfrm rot="5400000" flipH="1" flipV="1">
            <a:off x="-149225" y="258763"/>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 name="Teardrop 3"/>
          <p:cNvSpPr/>
          <p:nvPr/>
        </p:nvSpPr>
        <p:spPr>
          <a:xfrm rot="5400000" flipH="1" flipV="1">
            <a:off x="13874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 name="Teardrop 3"/>
          <p:cNvSpPr/>
          <p:nvPr/>
        </p:nvSpPr>
        <p:spPr>
          <a:xfrm rot="5400000" flipH="1" flipV="1">
            <a:off x="22304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 name="Teardrop 3"/>
          <p:cNvSpPr/>
          <p:nvPr/>
        </p:nvSpPr>
        <p:spPr>
          <a:xfrm rot="5400000" flipH="1" flipV="1">
            <a:off x="3072606" y="110332"/>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 name="Teardrop 3"/>
          <p:cNvSpPr/>
          <p:nvPr/>
        </p:nvSpPr>
        <p:spPr>
          <a:xfrm rot="5400000" flipH="1" flipV="1">
            <a:off x="3914775"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eardrop 3"/>
          <p:cNvSpPr/>
          <p:nvPr/>
        </p:nvSpPr>
        <p:spPr>
          <a:xfrm rot="5400000" flipH="1" flipV="1">
            <a:off x="47577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Teardrop 3"/>
          <p:cNvSpPr/>
          <p:nvPr/>
        </p:nvSpPr>
        <p:spPr>
          <a:xfrm rot="5400000" flipH="1" flipV="1">
            <a:off x="56007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eardrop 3"/>
          <p:cNvSpPr/>
          <p:nvPr/>
        </p:nvSpPr>
        <p:spPr>
          <a:xfrm rot="5400000" flipH="1" flipV="1">
            <a:off x="81280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Teardrop 3"/>
          <p:cNvSpPr/>
          <p:nvPr/>
        </p:nvSpPr>
        <p:spPr>
          <a:xfrm rot="5400000" flipH="1" flipV="1">
            <a:off x="72850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Teardrop 3"/>
          <p:cNvSpPr/>
          <p:nvPr/>
        </p:nvSpPr>
        <p:spPr>
          <a:xfrm rot="5400000" flipH="1" flipV="1">
            <a:off x="9812338"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 name="Teardrop 3"/>
          <p:cNvSpPr/>
          <p:nvPr/>
        </p:nvSpPr>
        <p:spPr>
          <a:xfrm rot="5400000" flipH="1" flipV="1">
            <a:off x="89709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Teardrop 3"/>
          <p:cNvSpPr/>
          <p:nvPr/>
        </p:nvSpPr>
        <p:spPr>
          <a:xfrm rot="5400000" flipH="1" flipV="1">
            <a:off x="1149826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 name="Teardrop 3"/>
          <p:cNvSpPr/>
          <p:nvPr/>
        </p:nvSpPr>
        <p:spPr>
          <a:xfrm rot="5400000" flipH="1" flipV="1">
            <a:off x="10655300"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Teardrop 3"/>
          <p:cNvSpPr/>
          <p:nvPr/>
        </p:nvSpPr>
        <p:spPr>
          <a:xfrm rot="5400000" flipH="1" flipV="1">
            <a:off x="544513" y="1095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Oval 591"/>
          <p:cNvSpPr/>
          <p:nvPr/>
        </p:nvSpPr>
        <p:spPr>
          <a:xfrm>
            <a:off x="66643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Oval 167"/>
          <p:cNvSpPr/>
          <p:nvPr/>
        </p:nvSpPr>
        <p:spPr>
          <a:xfrm>
            <a:off x="0" y="331788"/>
            <a:ext cx="93663" cy="424021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 name="Oval 593"/>
          <p:cNvSpPr/>
          <p:nvPr/>
        </p:nvSpPr>
        <p:spPr>
          <a:xfrm>
            <a:off x="7667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Oval 594"/>
          <p:cNvSpPr/>
          <p:nvPr/>
        </p:nvSpPr>
        <p:spPr>
          <a:xfrm>
            <a:off x="16097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 name="Oval 595"/>
          <p:cNvSpPr/>
          <p:nvPr/>
        </p:nvSpPr>
        <p:spPr>
          <a:xfrm>
            <a:off x="245110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Oval 596"/>
          <p:cNvSpPr/>
          <p:nvPr/>
        </p:nvSpPr>
        <p:spPr>
          <a:xfrm>
            <a:off x="32940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Oval 597"/>
          <p:cNvSpPr/>
          <p:nvPr/>
        </p:nvSpPr>
        <p:spPr>
          <a:xfrm>
            <a:off x="41370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Oval 598"/>
          <p:cNvSpPr/>
          <p:nvPr/>
        </p:nvSpPr>
        <p:spPr>
          <a:xfrm>
            <a:off x="49799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Oval 599"/>
          <p:cNvSpPr/>
          <p:nvPr/>
        </p:nvSpPr>
        <p:spPr>
          <a:xfrm>
            <a:off x="5821363"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Oval 600"/>
          <p:cNvSpPr/>
          <p:nvPr/>
        </p:nvSpPr>
        <p:spPr>
          <a:xfrm>
            <a:off x="83502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 name="Oval 601"/>
          <p:cNvSpPr/>
          <p:nvPr/>
        </p:nvSpPr>
        <p:spPr>
          <a:xfrm>
            <a:off x="75072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 name="Oval 602"/>
          <p:cNvSpPr/>
          <p:nvPr/>
        </p:nvSpPr>
        <p:spPr>
          <a:xfrm>
            <a:off x="10034588" y="3317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 name="Oval 603"/>
          <p:cNvSpPr/>
          <p:nvPr/>
        </p:nvSpPr>
        <p:spPr>
          <a:xfrm>
            <a:off x="9191625"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 name="Oval 604"/>
          <p:cNvSpPr/>
          <p:nvPr/>
        </p:nvSpPr>
        <p:spPr>
          <a:xfrm>
            <a:off x="11720513" y="3317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 name="Oval 605"/>
          <p:cNvSpPr/>
          <p:nvPr/>
        </p:nvSpPr>
        <p:spPr>
          <a:xfrm>
            <a:off x="10877550" y="3317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 name="Teardrop 3"/>
          <p:cNvSpPr/>
          <p:nvPr/>
        </p:nvSpPr>
        <p:spPr>
          <a:xfrm rot="5400000" flipH="1" flipV="1">
            <a:off x="60213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 name="Teardrop 3"/>
          <p:cNvSpPr/>
          <p:nvPr/>
        </p:nvSpPr>
        <p:spPr>
          <a:xfrm rot="5400000" flipH="1" flipV="1">
            <a:off x="96520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Teardrop 3"/>
          <p:cNvSpPr/>
          <p:nvPr/>
        </p:nvSpPr>
        <p:spPr>
          <a:xfrm rot="5400000" flipH="1" flipV="1">
            <a:off x="18081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Teardrop 3"/>
          <p:cNvSpPr/>
          <p:nvPr/>
        </p:nvSpPr>
        <p:spPr>
          <a:xfrm rot="5400000" flipH="1" flipV="1">
            <a:off x="26511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 name="Teardrop 3"/>
          <p:cNvSpPr/>
          <p:nvPr/>
        </p:nvSpPr>
        <p:spPr>
          <a:xfrm rot="5400000" flipH="1" flipV="1">
            <a:off x="34940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 name="Teardrop 3"/>
          <p:cNvSpPr/>
          <p:nvPr/>
        </p:nvSpPr>
        <p:spPr>
          <a:xfrm rot="5400000" flipH="1" flipV="1">
            <a:off x="4335463"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1" name="Teardrop 3"/>
          <p:cNvSpPr/>
          <p:nvPr/>
        </p:nvSpPr>
        <p:spPr>
          <a:xfrm rot="5400000" flipH="1" flipV="1">
            <a:off x="51784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 name="Teardrop 3"/>
          <p:cNvSpPr/>
          <p:nvPr/>
        </p:nvSpPr>
        <p:spPr>
          <a:xfrm rot="5400000" flipH="1" flipV="1">
            <a:off x="77057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3" name="Teardrop 3"/>
          <p:cNvSpPr/>
          <p:nvPr/>
        </p:nvSpPr>
        <p:spPr>
          <a:xfrm rot="5400000" flipH="1" flipV="1">
            <a:off x="68643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4" name="Teardrop 3"/>
          <p:cNvSpPr/>
          <p:nvPr/>
        </p:nvSpPr>
        <p:spPr>
          <a:xfrm rot="5400000" flipH="1" flipV="1">
            <a:off x="9391650"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5" name="Teardrop 3"/>
          <p:cNvSpPr/>
          <p:nvPr/>
        </p:nvSpPr>
        <p:spPr>
          <a:xfrm rot="5400000" flipH="1" flipV="1">
            <a:off x="85486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6" name="Teardrop 3"/>
          <p:cNvSpPr/>
          <p:nvPr/>
        </p:nvSpPr>
        <p:spPr>
          <a:xfrm rot="5400000" flipH="1" flipV="1">
            <a:off x="11075988"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7" name="Teardrop 3"/>
          <p:cNvSpPr/>
          <p:nvPr/>
        </p:nvSpPr>
        <p:spPr>
          <a:xfrm rot="5400000" flipH="1" flipV="1">
            <a:off x="10233819" y="53101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8" name="Teardrop 3"/>
          <p:cNvSpPr/>
          <p:nvPr/>
        </p:nvSpPr>
        <p:spPr>
          <a:xfrm rot="5400000" flipH="1" flipV="1">
            <a:off x="123825" y="53022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9" name="Teardrop 3"/>
          <p:cNvSpPr/>
          <p:nvPr/>
        </p:nvSpPr>
        <p:spPr>
          <a:xfrm rot="5400000" flipH="1" flipV="1">
            <a:off x="11760201" y="685800"/>
            <a:ext cx="595312"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Oval 621"/>
          <p:cNvSpPr/>
          <p:nvPr/>
        </p:nvSpPr>
        <p:spPr>
          <a:xfrm>
            <a:off x="70866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Oval 622"/>
          <p:cNvSpPr/>
          <p:nvPr/>
        </p:nvSpPr>
        <p:spPr>
          <a:xfrm>
            <a:off x="3460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2" name="Oval 623"/>
          <p:cNvSpPr/>
          <p:nvPr/>
        </p:nvSpPr>
        <p:spPr>
          <a:xfrm>
            <a:off x="11890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 name="Oval 624"/>
          <p:cNvSpPr/>
          <p:nvPr/>
        </p:nvSpPr>
        <p:spPr>
          <a:xfrm>
            <a:off x="20320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 name="Oval 625"/>
          <p:cNvSpPr/>
          <p:nvPr/>
        </p:nvSpPr>
        <p:spPr>
          <a:xfrm>
            <a:off x="287337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 name="Oval 626"/>
          <p:cNvSpPr/>
          <p:nvPr/>
        </p:nvSpPr>
        <p:spPr>
          <a:xfrm>
            <a:off x="37163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6" name="Oval 627"/>
          <p:cNvSpPr/>
          <p:nvPr/>
        </p:nvSpPr>
        <p:spPr>
          <a:xfrm>
            <a:off x="45593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7" name="Oval 628"/>
          <p:cNvSpPr/>
          <p:nvPr/>
        </p:nvSpPr>
        <p:spPr>
          <a:xfrm>
            <a:off x="5402263"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8" name="Oval 629"/>
          <p:cNvSpPr/>
          <p:nvPr/>
        </p:nvSpPr>
        <p:spPr>
          <a:xfrm>
            <a:off x="6243638"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9" name="Oval 630"/>
          <p:cNvSpPr/>
          <p:nvPr/>
        </p:nvSpPr>
        <p:spPr>
          <a:xfrm>
            <a:off x="8772525" y="75088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0" name="Oval 631"/>
          <p:cNvSpPr/>
          <p:nvPr/>
        </p:nvSpPr>
        <p:spPr>
          <a:xfrm>
            <a:off x="79295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Oval 632"/>
          <p:cNvSpPr/>
          <p:nvPr/>
        </p:nvSpPr>
        <p:spPr>
          <a:xfrm>
            <a:off x="10456863" y="75088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2" name="Oval 633"/>
          <p:cNvSpPr/>
          <p:nvPr/>
        </p:nvSpPr>
        <p:spPr>
          <a:xfrm>
            <a:off x="9613900"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3" name="Oval 860"/>
          <p:cNvSpPr/>
          <p:nvPr/>
        </p:nvSpPr>
        <p:spPr>
          <a:xfrm>
            <a:off x="12141200" y="758825"/>
            <a:ext cx="50800" cy="3538538"/>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4" name="Oval 635"/>
          <p:cNvSpPr/>
          <p:nvPr/>
        </p:nvSpPr>
        <p:spPr>
          <a:xfrm>
            <a:off x="11299825" y="75088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5" name="Teardrop 3"/>
          <p:cNvSpPr/>
          <p:nvPr/>
        </p:nvSpPr>
        <p:spPr>
          <a:xfrm rot="5400000" flipH="1" flipV="1">
            <a:off x="6174582"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6" name="Teardrop 3"/>
          <p:cNvSpPr/>
          <p:nvPr/>
        </p:nvSpPr>
        <p:spPr>
          <a:xfrm rot="5400000" flipH="1" flipV="1">
            <a:off x="111839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7" name="Teardrop 3"/>
          <p:cNvSpPr/>
          <p:nvPr/>
        </p:nvSpPr>
        <p:spPr>
          <a:xfrm rot="5400000" flipH="1" flipV="1">
            <a:off x="1961357"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8" name="Teardrop 3"/>
          <p:cNvSpPr/>
          <p:nvPr/>
        </p:nvSpPr>
        <p:spPr>
          <a:xfrm rot="5400000" flipH="1" flipV="1">
            <a:off x="28043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9" name="Teardrop 3"/>
          <p:cNvSpPr/>
          <p:nvPr/>
        </p:nvSpPr>
        <p:spPr>
          <a:xfrm rot="5400000" flipH="1" flipV="1">
            <a:off x="36472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0" name="Teardrop 3"/>
          <p:cNvSpPr/>
          <p:nvPr/>
        </p:nvSpPr>
        <p:spPr>
          <a:xfrm rot="5400000" flipH="1" flipV="1">
            <a:off x="4488657"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1" name="Teardrop 3"/>
          <p:cNvSpPr/>
          <p:nvPr/>
        </p:nvSpPr>
        <p:spPr>
          <a:xfrm rot="5400000" flipH="1" flipV="1">
            <a:off x="53316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2" name="Teardrop 3"/>
          <p:cNvSpPr/>
          <p:nvPr/>
        </p:nvSpPr>
        <p:spPr>
          <a:xfrm rot="5400000" flipH="1" flipV="1">
            <a:off x="7858919"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3" name="Teardrop 3"/>
          <p:cNvSpPr/>
          <p:nvPr/>
        </p:nvSpPr>
        <p:spPr>
          <a:xfrm rot="5400000" flipH="1" flipV="1">
            <a:off x="7017544" y="-162719"/>
            <a:ext cx="306388" cy="612775"/>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4" name="Teardrop 3"/>
          <p:cNvSpPr/>
          <p:nvPr/>
        </p:nvSpPr>
        <p:spPr>
          <a:xfrm rot="5400000" flipH="1" flipV="1">
            <a:off x="9544844"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5" name="Teardrop 3"/>
          <p:cNvSpPr/>
          <p:nvPr/>
        </p:nvSpPr>
        <p:spPr>
          <a:xfrm rot="5400000" flipH="1" flipV="1">
            <a:off x="87018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6" name="Teardrop 3"/>
          <p:cNvSpPr/>
          <p:nvPr/>
        </p:nvSpPr>
        <p:spPr>
          <a:xfrm rot="5400000" flipH="1" flipV="1">
            <a:off x="11229182"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7" name="Teardrop 3"/>
          <p:cNvSpPr/>
          <p:nvPr/>
        </p:nvSpPr>
        <p:spPr>
          <a:xfrm rot="5400000" flipH="1" flipV="1">
            <a:off x="10387013" y="-161925"/>
            <a:ext cx="306388" cy="611187"/>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8" name="Teardrop 3"/>
          <p:cNvSpPr/>
          <p:nvPr/>
        </p:nvSpPr>
        <p:spPr>
          <a:xfrm rot="5400000" flipH="1" flipV="1">
            <a:off x="277019" y="-162719"/>
            <a:ext cx="306388" cy="612775"/>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9" name="Teardrop 3"/>
          <p:cNvSpPr/>
          <p:nvPr/>
        </p:nvSpPr>
        <p:spPr>
          <a:xfrm rot="5400000" flipH="1" flipV="1">
            <a:off x="11908632" y="5556"/>
            <a:ext cx="298450" cy="268287"/>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0" name="Oval 881"/>
          <p:cNvSpPr/>
          <p:nvPr/>
        </p:nvSpPr>
        <p:spPr>
          <a:xfrm>
            <a:off x="346075" y="-9525"/>
            <a:ext cx="169863"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1" name="Oval 882"/>
          <p:cNvSpPr/>
          <p:nvPr/>
        </p:nvSpPr>
        <p:spPr>
          <a:xfrm>
            <a:off x="1189038" y="-9525"/>
            <a:ext cx="169862" cy="84138"/>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2" name="Oval 883"/>
          <p:cNvSpPr/>
          <p:nvPr/>
        </p:nvSpPr>
        <p:spPr>
          <a:xfrm>
            <a:off x="2032000" y="-9525"/>
            <a:ext cx="10160000" cy="84138"/>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3" name="Teardrop 3"/>
          <p:cNvSpPr/>
          <p:nvPr/>
        </p:nvSpPr>
        <p:spPr>
          <a:xfrm rot="5400000" flipH="1" flipV="1">
            <a:off x="64420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4" name="Teardrop 3"/>
          <p:cNvSpPr/>
          <p:nvPr/>
        </p:nvSpPr>
        <p:spPr>
          <a:xfrm rot="5400000" flipH="1" flipV="1">
            <a:off x="-149225" y="1104900"/>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5" name="Teardrop 3"/>
          <p:cNvSpPr/>
          <p:nvPr/>
        </p:nvSpPr>
        <p:spPr>
          <a:xfrm rot="5400000" flipH="1" flipV="1">
            <a:off x="13874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6" name="Teardrop 3"/>
          <p:cNvSpPr/>
          <p:nvPr/>
        </p:nvSpPr>
        <p:spPr>
          <a:xfrm rot="5400000" flipH="1" flipV="1">
            <a:off x="22304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7" name="Teardrop 3"/>
          <p:cNvSpPr/>
          <p:nvPr/>
        </p:nvSpPr>
        <p:spPr>
          <a:xfrm rot="5400000" flipH="1" flipV="1">
            <a:off x="3072606" y="956469"/>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8" name="Teardrop 3"/>
          <p:cNvSpPr/>
          <p:nvPr/>
        </p:nvSpPr>
        <p:spPr>
          <a:xfrm rot="5400000" flipH="1" flipV="1">
            <a:off x="3914775"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Teardrop 3"/>
          <p:cNvSpPr/>
          <p:nvPr/>
        </p:nvSpPr>
        <p:spPr>
          <a:xfrm rot="5400000" flipH="1" flipV="1">
            <a:off x="47577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0" name="Teardrop 3"/>
          <p:cNvSpPr/>
          <p:nvPr/>
        </p:nvSpPr>
        <p:spPr>
          <a:xfrm rot="5400000" flipH="1" flipV="1">
            <a:off x="56007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1" name="Teardrop 3"/>
          <p:cNvSpPr/>
          <p:nvPr/>
        </p:nvSpPr>
        <p:spPr>
          <a:xfrm rot="5400000" flipH="1" flipV="1">
            <a:off x="81280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2" name="Teardrop 3"/>
          <p:cNvSpPr/>
          <p:nvPr/>
        </p:nvSpPr>
        <p:spPr>
          <a:xfrm rot="5400000" flipH="1" flipV="1">
            <a:off x="72850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3" name="Teardrop 3"/>
          <p:cNvSpPr/>
          <p:nvPr/>
        </p:nvSpPr>
        <p:spPr>
          <a:xfrm rot="5400000" flipH="1" flipV="1">
            <a:off x="9812338"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4" name="Teardrop 3"/>
          <p:cNvSpPr/>
          <p:nvPr/>
        </p:nvSpPr>
        <p:spPr>
          <a:xfrm rot="5400000" flipH="1" flipV="1">
            <a:off x="89709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5" name="Teardrop 3"/>
          <p:cNvSpPr/>
          <p:nvPr/>
        </p:nvSpPr>
        <p:spPr>
          <a:xfrm rot="5400000" flipH="1" flipV="1">
            <a:off x="1149826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6" name="Teardrop 3"/>
          <p:cNvSpPr/>
          <p:nvPr/>
        </p:nvSpPr>
        <p:spPr>
          <a:xfrm rot="5400000" flipH="1" flipV="1">
            <a:off x="10655300"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7" name="Teardrop 3"/>
          <p:cNvSpPr/>
          <p:nvPr/>
        </p:nvSpPr>
        <p:spPr>
          <a:xfrm rot="5400000" flipH="1" flipV="1">
            <a:off x="544513" y="9556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8" name="Oval 669"/>
          <p:cNvSpPr/>
          <p:nvPr/>
        </p:nvSpPr>
        <p:spPr>
          <a:xfrm>
            <a:off x="66643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9" name="Oval 670"/>
          <p:cNvSpPr/>
          <p:nvPr/>
        </p:nvSpPr>
        <p:spPr>
          <a:xfrm>
            <a:off x="7667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0" name="Oval 671"/>
          <p:cNvSpPr/>
          <p:nvPr/>
        </p:nvSpPr>
        <p:spPr>
          <a:xfrm>
            <a:off x="16097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1" name="Oval 672"/>
          <p:cNvSpPr/>
          <p:nvPr/>
        </p:nvSpPr>
        <p:spPr>
          <a:xfrm>
            <a:off x="245110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2" name="Oval 673"/>
          <p:cNvSpPr/>
          <p:nvPr/>
        </p:nvSpPr>
        <p:spPr>
          <a:xfrm>
            <a:off x="32940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3" name="Oval 674"/>
          <p:cNvSpPr/>
          <p:nvPr/>
        </p:nvSpPr>
        <p:spPr>
          <a:xfrm>
            <a:off x="41370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4" name="Oval 675"/>
          <p:cNvSpPr/>
          <p:nvPr/>
        </p:nvSpPr>
        <p:spPr>
          <a:xfrm>
            <a:off x="49799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5" name="Oval 676"/>
          <p:cNvSpPr/>
          <p:nvPr/>
        </p:nvSpPr>
        <p:spPr>
          <a:xfrm>
            <a:off x="5821363"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 name="Oval 677"/>
          <p:cNvSpPr/>
          <p:nvPr/>
        </p:nvSpPr>
        <p:spPr>
          <a:xfrm>
            <a:off x="83502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 name="Oval 678"/>
          <p:cNvSpPr/>
          <p:nvPr/>
        </p:nvSpPr>
        <p:spPr>
          <a:xfrm>
            <a:off x="75072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 name="Oval 679"/>
          <p:cNvSpPr/>
          <p:nvPr/>
        </p:nvSpPr>
        <p:spPr>
          <a:xfrm>
            <a:off x="10034588" y="1177925"/>
            <a:ext cx="169862"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 name="Oval 680"/>
          <p:cNvSpPr/>
          <p:nvPr/>
        </p:nvSpPr>
        <p:spPr>
          <a:xfrm>
            <a:off x="9191625"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 name="Oval 681"/>
          <p:cNvSpPr/>
          <p:nvPr/>
        </p:nvSpPr>
        <p:spPr>
          <a:xfrm>
            <a:off x="11720513" y="1177925"/>
            <a:ext cx="168275"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 name="Oval 682"/>
          <p:cNvSpPr/>
          <p:nvPr/>
        </p:nvSpPr>
        <p:spPr>
          <a:xfrm>
            <a:off x="10877550" y="1177925"/>
            <a:ext cx="169863" cy="16827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 name="Teardrop 3"/>
          <p:cNvSpPr/>
          <p:nvPr/>
        </p:nvSpPr>
        <p:spPr>
          <a:xfrm rot="5400000" flipH="1" flipV="1">
            <a:off x="60213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 name="Teardrop 3"/>
          <p:cNvSpPr/>
          <p:nvPr/>
        </p:nvSpPr>
        <p:spPr>
          <a:xfrm rot="5400000" flipH="1" flipV="1">
            <a:off x="96520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 name="Teardrop 3"/>
          <p:cNvSpPr/>
          <p:nvPr/>
        </p:nvSpPr>
        <p:spPr>
          <a:xfrm rot="5400000" flipH="1" flipV="1">
            <a:off x="18081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 name="Teardrop 3"/>
          <p:cNvSpPr/>
          <p:nvPr/>
        </p:nvSpPr>
        <p:spPr>
          <a:xfrm rot="5400000" flipH="1" flipV="1">
            <a:off x="26511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 name="Teardrop 3"/>
          <p:cNvSpPr/>
          <p:nvPr/>
        </p:nvSpPr>
        <p:spPr>
          <a:xfrm rot="5400000" flipH="1" flipV="1">
            <a:off x="34940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 name="Teardrop 3"/>
          <p:cNvSpPr/>
          <p:nvPr/>
        </p:nvSpPr>
        <p:spPr>
          <a:xfrm rot="5400000" flipH="1" flipV="1">
            <a:off x="4335463"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 name="Teardrop 3"/>
          <p:cNvSpPr/>
          <p:nvPr/>
        </p:nvSpPr>
        <p:spPr>
          <a:xfrm rot="5400000" flipH="1" flipV="1">
            <a:off x="51784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 name="Teardrop 3"/>
          <p:cNvSpPr/>
          <p:nvPr/>
        </p:nvSpPr>
        <p:spPr>
          <a:xfrm rot="5400000" flipH="1" flipV="1">
            <a:off x="77057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 name="Teardrop 3"/>
          <p:cNvSpPr/>
          <p:nvPr/>
        </p:nvSpPr>
        <p:spPr>
          <a:xfrm rot="5400000" flipH="1" flipV="1">
            <a:off x="68643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 name="Teardrop 3"/>
          <p:cNvSpPr/>
          <p:nvPr/>
        </p:nvSpPr>
        <p:spPr>
          <a:xfrm rot="5400000" flipH="1" flipV="1">
            <a:off x="9391650"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 name="Teardrop 3"/>
          <p:cNvSpPr/>
          <p:nvPr/>
        </p:nvSpPr>
        <p:spPr>
          <a:xfrm rot="5400000" flipH="1" flipV="1">
            <a:off x="85486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 name="Teardrop 3"/>
          <p:cNvSpPr/>
          <p:nvPr/>
        </p:nvSpPr>
        <p:spPr>
          <a:xfrm rot="5400000" flipH="1" flipV="1">
            <a:off x="11075988"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 name="Teardrop 3"/>
          <p:cNvSpPr/>
          <p:nvPr/>
        </p:nvSpPr>
        <p:spPr>
          <a:xfrm rot="5400000" flipH="1" flipV="1">
            <a:off x="10233819" y="1377157"/>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 name="Teardrop 3"/>
          <p:cNvSpPr/>
          <p:nvPr/>
        </p:nvSpPr>
        <p:spPr>
          <a:xfrm rot="5400000" flipH="1" flipV="1">
            <a:off x="123825" y="137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 name="Teardrop 3"/>
          <p:cNvSpPr/>
          <p:nvPr/>
        </p:nvSpPr>
        <p:spPr>
          <a:xfrm rot="5400000" flipH="1" flipV="1">
            <a:off x="11759407" y="1531144"/>
            <a:ext cx="596900"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 name="Oval 698"/>
          <p:cNvSpPr/>
          <p:nvPr/>
        </p:nvSpPr>
        <p:spPr>
          <a:xfrm>
            <a:off x="70866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 name="Oval 699"/>
          <p:cNvSpPr/>
          <p:nvPr/>
        </p:nvSpPr>
        <p:spPr>
          <a:xfrm>
            <a:off x="3460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 name="Oval 700"/>
          <p:cNvSpPr/>
          <p:nvPr/>
        </p:nvSpPr>
        <p:spPr>
          <a:xfrm>
            <a:off x="11890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 name="Oval 701"/>
          <p:cNvSpPr/>
          <p:nvPr/>
        </p:nvSpPr>
        <p:spPr>
          <a:xfrm>
            <a:off x="20320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 name="Oval 702"/>
          <p:cNvSpPr/>
          <p:nvPr/>
        </p:nvSpPr>
        <p:spPr>
          <a:xfrm>
            <a:off x="287337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 name="Oval 703"/>
          <p:cNvSpPr/>
          <p:nvPr/>
        </p:nvSpPr>
        <p:spPr>
          <a:xfrm>
            <a:off x="37163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 name="Oval 704"/>
          <p:cNvSpPr/>
          <p:nvPr/>
        </p:nvSpPr>
        <p:spPr>
          <a:xfrm>
            <a:off x="45593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 name="Oval 705"/>
          <p:cNvSpPr/>
          <p:nvPr/>
        </p:nvSpPr>
        <p:spPr>
          <a:xfrm>
            <a:off x="5402263"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 name="Oval 706"/>
          <p:cNvSpPr/>
          <p:nvPr/>
        </p:nvSpPr>
        <p:spPr>
          <a:xfrm>
            <a:off x="6243638"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 name="Oval 707"/>
          <p:cNvSpPr/>
          <p:nvPr/>
        </p:nvSpPr>
        <p:spPr>
          <a:xfrm>
            <a:off x="8772525" y="1597025"/>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 name="Oval 708"/>
          <p:cNvSpPr/>
          <p:nvPr/>
        </p:nvSpPr>
        <p:spPr>
          <a:xfrm>
            <a:off x="79295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 name="Oval 709"/>
          <p:cNvSpPr/>
          <p:nvPr/>
        </p:nvSpPr>
        <p:spPr>
          <a:xfrm>
            <a:off x="10456863" y="1597025"/>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 name="Oval 710"/>
          <p:cNvSpPr/>
          <p:nvPr/>
        </p:nvSpPr>
        <p:spPr>
          <a:xfrm>
            <a:off x="9613900"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 name="Oval 711"/>
          <p:cNvSpPr/>
          <p:nvPr/>
        </p:nvSpPr>
        <p:spPr>
          <a:xfrm>
            <a:off x="11299825" y="1597025"/>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 name="Teardrop 3"/>
          <p:cNvSpPr/>
          <p:nvPr/>
        </p:nvSpPr>
        <p:spPr>
          <a:xfrm rot="5400000" flipH="1" flipV="1">
            <a:off x="64420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 name="Teardrop 3"/>
          <p:cNvSpPr/>
          <p:nvPr/>
        </p:nvSpPr>
        <p:spPr>
          <a:xfrm rot="5400000" flipH="1" flipV="1">
            <a:off x="-149225" y="1946275"/>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 name="Teardrop 3"/>
          <p:cNvSpPr/>
          <p:nvPr/>
        </p:nvSpPr>
        <p:spPr>
          <a:xfrm rot="5400000" flipH="1" flipV="1">
            <a:off x="13874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 name="Teardrop 3"/>
          <p:cNvSpPr/>
          <p:nvPr/>
        </p:nvSpPr>
        <p:spPr>
          <a:xfrm rot="5400000" flipH="1" flipV="1">
            <a:off x="22304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 name="Teardrop 3"/>
          <p:cNvSpPr/>
          <p:nvPr/>
        </p:nvSpPr>
        <p:spPr>
          <a:xfrm rot="5400000" flipH="1" flipV="1">
            <a:off x="3072606" y="1797844"/>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 name="Teardrop 3"/>
          <p:cNvSpPr/>
          <p:nvPr/>
        </p:nvSpPr>
        <p:spPr>
          <a:xfrm rot="5400000" flipH="1" flipV="1">
            <a:off x="3914775"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 name="Teardrop 3"/>
          <p:cNvSpPr/>
          <p:nvPr/>
        </p:nvSpPr>
        <p:spPr>
          <a:xfrm rot="5400000" flipH="1" flipV="1">
            <a:off x="47577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 name="Teardrop 3"/>
          <p:cNvSpPr/>
          <p:nvPr/>
        </p:nvSpPr>
        <p:spPr>
          <a:xfrm rot="5400000" flipH="1" flipV="1">
            <a:off x="56007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 name="Teardrop 3"/>
          <p:cNvSpPr/>
          <p:nvPr/>
        </p:nvSpPr>
        <p:spPr>
          <a:xfrm rot="5400000" flipH="1" flipV="1">
            <a:off x="81280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 name="Teardrop 3"/>
          <p:cNvSpPr/>
          <p:nvPr/>
        </p:nvSpPr>
        <p:spPr>
          <a:xfrm rot="5400000" flipH="1" flipV="1">
            <a:off x="72850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1" name="Teardrop 3"/>
          <p:cNvSpPr/>
          <p:nvPr/>
        </p:nvSpPr>
        <p:spPr>
          <a:xfrm rot="5400000" flipH="1" flipV="1">
            <a:off x="9812338"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2" name="Teardrop 3"/>
          <p:cNvSpPr/>
          <p:nvPr/>
        </p:nvSpPr>
        <p:spPr>
          <a:xfrm rot="5400000" flipH="1" flipV="1">
            <a:off x="89709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3" name="Teardrop 3"/>
          <p:cNvSpPr/>
          <p:nvPr/>
        </p:nvSpPr>
        <p:spPr>
          <a:xfrm rot="5400000" flipH="1" flipV="1">
            <a:off x="1149826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4" name="Teardrop 3"/>
          <p:cNvSpPr/>
          <p:nvPr/>
        </p:nvSpPr>
        <p:spPr>
          <a:xfrm rot="5400000" flipH="1" flipV="1">
            <a:off x="10655300"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 name="Teardrop 3"/>
          <p:cNvSpPr/>
          <p:nvPr/>
        </p:nvSpPr>
        <p:spPr>
          <a:xfrm rot="5400000" flipH="1" flipV="1">
            <a:off x="544513" y="1797050"/>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 name="Oval 727"/>
          <p:cNvSpPr/>
          <p:nvPr/>
        </p:nvSpPr>
        <p:spPr>
          <a:xfrm>
            <a:off x="66643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7" name="Oval 728"/>
          <p:cNvSpPr/>
          <p:nvPr/>
        </p:nvSpPr>
        <p:spPr>
          <a:xfrm>
            <a:off x="7667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8" name="Oval 729"/>
          <p:cNvSpPr/>
          <p:nvPr/>
        </p:nvSpPr>
        <p:spPr>
          <a:xfrm>
            <a:off x="16097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9" name="Oval 730"/>
          <p:cNvSpPr/>
          <p:nvPr/>
        </p:nvSpPr>
        <p:spPr>
          <a:xfrm>
            <a:off x="245110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0" name="Oval 731"/>
          <p:cNvSpPr/>
          <p:nvPr/>
        </p:nvSpPr>
        <p:spPr>
          <a:xfrm>
            <a:off x="32940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1" name="Oval 732"/>
          <p:cNvSpPr/>
          <p:nvPr/>
        </p:nvSpPr>
        <p:spPr>
          <a:xfrm>
            <a:off x="41370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2" name="Oval 733"/>
          <p:cNvSpPr/>
          <p:nvPr/>
        </p:nvSpPr>
        <p:spPr>
          <a:xfrm>
            <a:off x="49799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3" name="Oval 734"/>
          <p:cNvSpPr/>
          <p:nvPr/>
        </p:nvSpPr>
        <p:spPr>
          <a:xfrm>
            <a:off x="5821363"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4" name="Oval 735"/>
          <p:cNvSpPr/>
          <p:nvPr/>
        </p:nvSpPr>
        <p:spPr>
          <a:xfrm>
            <a:off x="83502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5" name="Oval 736"/>
          <p:cNvSpPr/>
          <p:nvPr/>
        </p:nvSpPr>
        <p:spPr>
          <a:xfrm>
            <a:off x="75072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6" name="Oval 737"/>
          <p:cNvSpPr/>
          <p:nvPr/>
        </p:nvSpPr>
        <p:spPr>
          <a:xfrm>
            <a:off x="10034588" y="201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7" name="Oval 738"/>
          <p:cNvSpPr/>
          <p:nvPr/>
        </p:nvSpPr>
        <p:spPr>
          <a:xfrm>
            <a:off x="9191625"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8" name="Oval 739"/>
          <p:cNvSpPr/>
          <p:nvPr/>
        </p:nvSpPr>
        <p:spPr>
          <a:xfrm>
            <a:off x="11720513" y="201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9" name="Oval 740"/>
          <p:cNvSpPr/>
          <p:nvPr/>
        </p:nvSpPr>
        <p:spPr>
          <a:xfrm>
            <a:off x="10877550" y="201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0" name="Teardrop 3"/>
          <p:cNvSpPr/>
          <p:nvPr/>
        </p:nvSpPr>
        <p:spPr>
          <a:xfrm rot="5400000" flipH="1" flipV="1">
            <a:off x="60213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1" name="Teardrop 3"/>
          <p:cNvSpPr/>
          <p:nvPr/>
        </p:nvSpPr>
        <p:spPr>
          <a:xfrm rot="5400000" flipH="1" flipV="1">
            <a:off x="96520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2" name="Teardrop 3"/>
          <p:cNvSpPr/>
          <p:nvPr/>
        </p:nvSpPr>
        <p:spPr>
          <a:xfrm rot="5400000" flipH="1" flipV="1">
            <a:off x="18081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3" name="Teardrop 3"/>
          <p:cNvSpPr/>
          <p:nvPr/>
        </p:nvSpPr>
        <p:spPr>
          <a:xfrm rot="5400000" flipH="1" flipV="1">
            <a:off x="26511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4" name="Teardrop 3"/>
          <p:cNvSpPr/>
          <p:nvPr/>
        </p:nvSpPr>
        <p:spPr>
          <a:xfrm rot="5400000" flipH="1" flipV="1">
            <a:off x="34940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5" name="Teardrop 3"/>
          <p:cNvSpPr/>
          <p:nvPr/>
        </p:nvSpPr>
        <p:spPr>
          <a:xfrm rot="5400000" flipH="1" flipV="1">
            <a:off x="4335463"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6" name="Teardrop 3"/>
          <p:cNvSpPr/>
          <p:nvPr/>
        </p:nvSpPr>
        <p:spPr>
          <a:xfrm rot="5400000" flipH="1" flipV="1">
            <a:off x="51784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7" name="Teardrop 3"/>
          <p:cNvSpPr/>
          <p:nvPr/>
        </p:nvSpPr>
        <p:spPr>
          <a:xfrm rot="5400000" flipH="1" flipV="1">
            <a:off x="77057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8" name="Teardrop 3"/>
          <p:cNvSpPr/>
          <p:nvPr/>
        </p:nvSpPr>
        <p:spPr>
          <a:xfrm rot="5400000" flipH="1" flipV="1">
            <a:off x="68643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9" name="Teardrop 3"/>
          <p:cNvSpPr/>
          <p:nvPr/>
        </p:nvSpPr>
        <p:spPr>
          <a:xfrm rot="5400000" flipH="1" flipV="1">
            <a:off x="9391650"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0" name="Teardrop 3"/>
          <p:cNvSpPr/>
          <p:nvPr/>
        </p:nvSpPr>
        <p:spPr>
          <a:xfrm rot="5400000" flipH="1" flipV="1">
            <a:off x="85486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1" name="Teardrop 3"/>
          <p:cNvSpPr/>
          <p:nvPr/>
        </p:nvSpPr>
        <p:spPr>
          <a:xfrm rot="5400000" flipH="1" flipV="1">
            <a:off x="11075988"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2" name="Teardrop 3"/>
          <p:cNvSpPr/>
          <p:nvPr/>
        </p:nvSpPr>
        <p:spPr>
          <a:xfrm rot="5400000" flipH="1" flipV="1">
            <a:off x="10233819" y="22185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3" name="Teardrop 3"/>
          <p:cNvSpPr/>
          <p:nvPr/>
        </p:nvSpPr>
        <p:spPr>
          <a:xfrm rot="5400000" flipH="1" flipV="1">
            <a:off x="123825" y="22177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4" name="Teardrop 3"/>
          <p:cNvSpPr/>
          <p:nvPr/>
        </p:nvSpPr>
        <p:spPr>
          <a:xfrm rot="5400000" flipH="1" flipV="1">
            <a:off x="11760200" y="2373313"/>
            <a:ext cx="595313" cy="268287"/>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5" name="Oval 756"/>
          <p:cNvSpPr/>
          <p:nvPr/>
        </p:nvSpPr>
        <p:spPr>
          <a:xfrm>
            <a:off x="70866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6" name="Oval 757"/>
          <p:cNvSpPr/>
          <p:nvPr/>
        </p:nvSpPr>
        <p:spPr>
          <a:xfrm>
            <a:off x="3460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7" name="Oval 758"/>
          <p:cNvSpPr/>
          <p:nvPr/>
        </p:nvSpPr>
        <p:spPr>
          <a:xfrm>
            <a:off x="11890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8" name="Oval 759"/>
          <p:cNvSpPr/>
          <p:nvPr/>
        </p:nvSpPr>
        <p:spPr>
          <a:xfrm>
            <a:off x="20320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9" name="Oval 760"/>
          <p:cNvSpPr/>
          <p:nvPr/>
        </p:nvSpPr>
        <p:spPr>
          <a:xfrm>
            <a:off x="287337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0" name="Oval 761"/>
          <p:cNvSpPr/>
          <p:nvPr/>
        </p:nvSpPr>
        <p:spPr>
          <a:xfrm>
            <a:off x="37163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1" name="Oval 762"/>
          <p:cNvSpPr/>
          <p:nvPr/>
        </p:nvSpPr>
        <p:spPr>
          <a:xfrm>
            <a:off x="45593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2" name="Oval 763"/>
          <p:cNvSpPr/>
          <p:nvPr/>
        </p:nvSpPr>
        <p:spPr>
          <a:xfrm>
            <a:off x="5402263"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3" name="Oval 764"/>
          <p:cNvSpPr/>
          <p:nvPr/>
        </p:nvSpPr>
        <p:spPr>
          <a:xfrm>
            <a:off x="6243638"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4" name="Oval 765"/>
          <p:cNvSpPr/>
          <p:nvPr/>
        </p:nvSpPr>
        <p:spPr>
          <a:xfrm>
            <a:off x="8772525" y="24384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5" name="Oval 766"/>
          <p:cNvSpPr/>
          <p:nvPr/>
        </p:nvSpPr>
        <p:spPr>
          <a:xfrm>
            <a:off x="79295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6" name="Oval 767"/>
          <p:cNvSpPr/>
          <p:nvPr/>
        </p:nvSpPr>
        <p:spPr>
          <a:xfrm>
            <a:off x="10456863" y="24384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7" name="Oval 768"/>
          <p:cNvSpPr/>
          <p:nvPr/>
        </p:nvSpPr>
        <p:spPr>
          <a:xfrm>
            <a:off x="9613900"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8" name="Oval 769"/>
          <p:cNvSpPr/>
          <p:nvPr/>
        </p:nvSpPr>
        <p:spPr>
          <a:xfrm>
            <a:off x="11299825" y="24384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9" name="Teardrop 3"/>
          <p:cNvSpPr/>
          <p:nvPr/>
        </p:nvSpPr>
        <p:spPr>
          <a:xfrm rot="5400000" flipH="1" flipV="1">
            <a:off x="64420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0" name="Teardrop 3"/>
          <p:cNvSpPr/>
          <p:nvPr/>
        </p:nvSpPr>
        <p:spPr>
          <a:xfrm rot="5400000" flipH="1" flipV="1">
            <a:off x="-149225" y="279558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1" name="Teardrop 3"/>
          <p:cNvSpPr/>
          <p:nvPr/>
        </p:nvSpPr>
        <p:spPr>
          <a:xfrm rot="5400000" flipH="1" flipV="1">
            <a:off x="13874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2" name="Teardrop 3"/>
          <p:cNvSpPr/>
          <p:nvPr/>
        </p:nvSpPr>
        <p:spPr>
          <a:xfrm rot="5400000" flipH="1" flipV="1">
            <a:off x="22304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3" name="Teardrop 3"/>
          <p:cNvSpPr/>
          <p:nvPr/>
        </p:nvSpPr>
        <p:spPr>
          <a:xfrm rot="5400000" flipH="1" flipV="1">
            <a:off x="3072606" y="264715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4" name="Teardrop 3"/>
          <p:cNvSpPr/>
          <p:nvPr/>
        </p:nvSpPr>
        <p:spPr>
          <a:xfrm rot="5400000" flipH="1" flipV="1">
            <a:off x="3914775"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5" name="Teardrop 3"/>
          <p:cNvSpPr/>
          <p:nvPr/>
        </p:nvSpPr>
        <p:spPr>
          <a:xfrm rot="5400000" flipH="1" flipV="1">
            <a:off x="47577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6" name="Teardrop 3"/>
          <p:cNvSpPr/>
          <p:nvPr/>
        </p:nvSpPr>
        <p:spPr>
          <a:xfrm rot="5400000" flipH="1" flipV="1">
            <a:off x="56007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7" name="Teardrop 3"/>
          <p:cNvSpPr/>
          <p:nvPr/>
        </p:nvSpPr>
        <p:spPr>
          <a:xfrm rot="5400000" flipH="1" flipV="1">
            <a:off x="81280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8" name="Teardrop 3"/>
          <p:cNvSpPr/>
          <p:nvPr/>
        </p:nvSpPr>
        <p:spPr>
          <a:xfrm rot="5400000" flipH="1" flipV="1">
            <a:off x="72850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9" name="Teardrop 3"/>
          <p:cNvSpPr/>
          <p:nvPr/>
        </p:nvSpPr>
        <p:spPr>
          <a:xfrm rot="5400000" flipH="1" flipV="1">
            <a:off x="9812338"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0" name="Teardrop 3"/>
          <p:cNvSpPr/>
          <p:nvPr/>
        </p:nvSpPr>
        <p:spPr>
          <a:xfrm rot="5400000" flipH="1" flipV="1">
            <a:off x="89709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1" name="Teardrop 3"/>
          <p:cNvSpPr/>
          <p:nvPr/>
        </p:nvSpPr>
        <p:spPr>
          <a:xfrm rot="5400000" flipH="1" flipV="1">
            <a:off x="1149826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2" name="Teardrop 3"/>
          <p:cNvSpPr/>
          <p:nvPr/>
        </p:nvSpPr>
        <p:spPr>
          <a:xfrm rot="5400000" flipH="1" flipV="1">
            <a:off x="10655300"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3" name="Teardrop 3"/>
          <p:cNvSpPr/>
          <p:nvPr/>
        </p:nvSpPr>
        <p:spPr>
          <a:xfrm rot="5400000" flipH="1" flipV="1">
            <a:off x="544513" y="264636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4" name="Oval 785"/>
          <p:cNvSpPr/>
          <p:nvPr/>
        </p:nvSpPr>
        <p:spPr>
          <a:xfrm>
            <a:off x="66643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5" name="Oval 786"/>
          <p:cNvSpPr/>
          <p:nvPr/>
        </p:nvSpPr>
        <p:spPr>
          <a:xfrm>
            <a:off x="7667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6" name="Oval 787"/>
          <p:cNvSpPr/>
          <p:nvPr/>
        </p:nvSpPr>
        <p:spPr>
          <a:xfrm>
            <a:off x="16097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7" name="Oval 788"/>
          <p:cNvSpPr/>
          <p:nvPr/>
        </p:nvSpPr>
        <p:spPr>
          <a:xfrm>
            <a:off x="245110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8" name="Oval 789"/>
          <p:cNvSpPr/>
          <p:nvPr/>
        </p:nvSpPr>
        <p:spPr>
          <a:xfrm>
            <a:off x="32940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9" name="Oval 790"/>
          <p:cNvSpPr/>
          <p:nvPr/>
        </p:nvSpPr>
        <p:spPr>
          <a:xfrm>
            <a:off x="41370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0" name="Oval 791"/>
          <p:cNvSpPr/>
          <p:nvPr/>
        </p:nvSpPr>
        <p:spPr>
          <a:xfrm>
            <a:off x="49799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1" name="Oval 792"/>
          <p:cNvSpPr/>
          <p:nvPr/>
        </p:nvSpPr>
        <p:spPr>
          <a:xfrm>
            <a:off x="5821363"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2" name="Oval 793"/>
          <p:cNvSpPr/>
          <p:nvPr/>
        </p:nvSpPr>
        <p:spPr>
          <a:xfrm>
            <a:off x="83502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3" name="Oval 794"/>
          <p:cNvSpPr/>
          <p:nvPr/>
        </p:nvSpPr>
        <p:spPr>
          <a:xfrm>
            <a:off x="75072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4" name="Oval 795"/>
          <p:cNvSpPr/>
          <p:nvPr/>
        </p:nvSpPr>
        <p:spPr>
          <a:xfrm>
            <a:off x="10034588" y="286861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5" name="Oval 796"/>
          <p:cNvSpPr/>
          <p:nvPr/>
        </p:nvSpPr>
        <p:spPr>
          <a:xfrm>
            <a:off x="9191625"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6" name="Oval 797"/>
          <p:cNvSpPr/>
          <p:nvPr/>
        </p:nvSpPr>
        <p:spPr>
          <a:xfrm>
            <a:off x="11720513" y="286861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7" name="Oval 798"/>
          <p:cNvSpPr/>
          <p:nvPr/>
        </p:nvSpPr>
        <p:spPr>
          <a:xfrm>
            <a:off x="10877550" y="286861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8" name="Teardrop 3"/>
          <p:cNvSpPr/>
          <p:nvPr/>
        </p:nvSpPr>
        <p:spPr>
          <a:xfrm rot="5400000" flipH="1" flipV="1">
            <a:off x="60213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9" name="Teardrop 3"/>
          <p:cNvSpPr/>
          <p:nvPr/>
        </p:nvSpPr>
        <p:spPr>
          <a:xfrm rot="5400000" flipH="1" flipV="1">
            <a:off x="96520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0" name="Teardrop 3"/>
          <p:cNvSpPr/>
          <p:nvPr/>
        </p:nvSpPr>
        <p:spPr>
          <a:xfrm rot="5400000" flipH="1" flipV="1">
            <a:off x="18081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1" name="Teardrop 3"/>
          <p:cNvSpPr/>
          <p:nvPr/>
        </p:nvSpPr>
        <p:spPr>
          <a:xfrm rot="5400000" flipH="1" flipV="1">
            <a:off x="26511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2" name="Teardrop 3"/>
          <p:cNvSpPr/>
          <p:nvPr/>
        </p:nvSpPr>
        <p:spPr>
          <a:xfrm rot="5400000" flipH="1" flipV="1">
            <a:off x="34940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3" name="Teardrop 3"/>
          <p:cNvSpPr/>
          <p:nvPr/>
        </p:nvSpPr>
        <p:spPr>
          <a:xfrm rot="5400000" flipH="1" flipV="1">
            <a:off x="4335463"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4" name="Teardrop 3"/>
          <p:cNvSpPr/>
          <p:nvPr/>
        </p:nvSpPr>
        <p:spPr>
          <a:xfrm rot="5400000" flipH="1" flipV="1">
            <a:off x="51784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5" name="Teardrop 3"/>
          <p:cNvSpPr/>
          <p:nvPr/>
        </p:nvSpPr>
        <p:spPr>
          <a:xfrm rot="5400000" flipH="1" flipV="1">
            <a:off x="77057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6" name="Teardrop 3"/>
          <p:cNvSpPr/>
          <p:nvPr/>
        </p:nvSpPr>
        <p:spPr>
          <a:xfrm rot="5400000" flipH="1" flipV="1">
            <a:off x="68643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7" name="Teardrop 3"/>
          <p:cNvSpPr/>
          <p:nvPr/>
        </p:nvSpPr>
        <p:spPr>
          <a:xfrm rot="5400000" flipH="1" flipV="1">
            <a:off x="9391650"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8" name="Teardrop 3"/>
          <p:cNvSpPr/>
          <p:nvPr/>
        </p:nvSpPr>
        <p:spPr>
          <a:xfrm rot="5400000" flipH="1" flipV="1">
            <a:off x="85486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9" name="Teardrop 3"/>
          <p:cNvSpPr/>
          <p:nvPr/>
        </p:nvSpPr>
        <p:spPr>
          <a:xfrm rot="5400000" flipH="1" flipV="1">
            <a:off x="11075988"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0" name="Teardrop 3"/>
          <p:cNvSpPr/>
          <p:nvPr/>
        </p:nvSpPr>
        <p:spPr>
          <a:xfrm rot="5400000" flipH="1" flipV="1">
            <a:off x="10233819" y="3069432"/>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1" name="Teardrop 3"/>
          <p:cNvSpPr/>
          <p:nvPr/>
        </p:nvSpPr>
        <p:spPr>
          <a:xfrm rot="5400000" flipH="1" flipV="1">
            <a:off x="123825" y="3068638"/>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2" name="Teardrop 3"/>
          <p:cNvSpPr/>
          <p:nvPr/>
        </p:nvSpPr>
        <p:spPr>
          <a:xfrm rot="5400000" flipH="1" flipV="1">
            <a:off x="11760200" y="3224213"/>
            <a:ext cx="595313"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3" name="Oval 814"/>
          <p:cNvSpPr/>
          <p:nvPr/>
        </p:nvSpPr>
        <p:spPr>
          <a:xfrm>
            <a:off x="70866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4" name="Oval 815"/>
          <p:cNvSpPr/>
          <p:nvPr/>
        </p:nvSpPr>
        <p:spPr>
          <a:xfrm>
            <a:off x="3460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5" name="Oval 816"/>
          <p:cNvSpPr/>
          <p:nvPr/>
        </p:nvSpPr>
        <p:spPr>
          <a:xfrm>
            <a:off x="11890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6" name="Oval 817"/>
          <p:cNvSpPr/>
          <p:nvPr/>
        </p:nvSpPr>
        <p:spPr>
          <a:xfrm>
            <a:off x="20320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7" name="Oval 818"/>
          <p:cNvSpPr/>
          <p:nvPr/>
        </p:nvSpPr>
        <p:spPr>
          <a:xfrm>
            <a:off x="287337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8" name="Oval 819"/>
          <p:cNvSpPr/>
          <p:nvPr/>
        </p:nvSpPr>
        <p:spPr>
          <a:xfrm>
            <a:off x="37163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9" name="Oval 820"/>
          <p:cNvSpPr/>
          <p:nvPr/>
        </p:nvSpPr>
        <p:spPr>
          <a:xfrm>
            <a:off x="45593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0" name="Oval 821"/>
          <p:cNvSpPr/>
          <p:nvPr/>
        </p:nvSpPr>
        <p:spPr>
          <a:xfrm>
            <a:off x="5402263"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1" name="Oval 822"/>
          <p:cNvSpPr/>
          <p:nvPr/>
        </p:nvSpPr>
        <p:spPr>
          <a:xfrm>
            <a:off x="6243638"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2" name="Oval 823"/>
          <p:cNvSpPr/>
          <p:nvPr/>
        </p:nvSpPr>
        <p:spPr>
          <a:xfrm>
            <a:off x="8772525" y="3289300"/>
            <a:ext cx="168275"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3" name="Oval 824"/>
          <p:cNvSpPr/>
          <p:nvPr/>
        </p:nvSpPr>
        <p:spPr>
          <a:xfrm>
            <a:off x="79295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4" name="Oval 825"/>
          <p:cNvSpPr/>
          <p:nvPr/>
        </p:nvSpPr>
        <p:spPr>
          <a:xfrm>
            <a:off x="10456863" y="3289300"/>
            <a:ext cx="169862"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5" name="Oval 826"/>
          <p:cNvSpPr/>
          <p:nvPr/>
        </p:nvSpPr>
        <p:spPr>
          <a:xfrm>
            <a:off x="9613900"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6" name="Oval 827"/>
          <p:cNvSpPr/>
          <p:nvPr/>
        </p:nvSpPr>
        <p:spPr>
          <a:xfrm>
            <a:off x="11299825" y="3289300"/>
            <a:ext cx="169863" cy="16986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7" name="Teardrop 3"/>
          <p:cNvSpPr/>
          <p:nvPr/>
        </p:nvSpPr>
        <p:spPr>
          <a:xfrm rot="5400000" flipH="1" flipV="1">
            <a:off x="64420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8" name="Teardrop 3"/>
          <p:cNvSpPr/>
          <p:nvPr/>
        </p:nvSpPr>
        <p:spPr>
          <a:xfrm rot="5400000" flipH="1" flipV="1">
            <a:off x="-149225" y="3640138"/>
            <a:ext cx="612775" cy="314325"/>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9" name="Teardrop 3"/>
          <p:cNvSpPr/>
          <p:nvPr/>
        </p:nvSpPr>
        <p:spPr>
          <a:xfrm rot="5400000" flipH="1" flipV="1">
            <a:off x="13874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0" name="Teardrop 3"/>
          <p:cNvSpPr/>
          <p:nvPr/>
        </p:nvSpPr>
        <p:spPr>
          <a:xfrm rot="5400000" flipH="1" flipV="1">
            <a:off x="22304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1" name="Teardrop 3"/>
          <p:cNvSpPr/>
          <p:nvPr/>
        </p:nvSpPr>
        <p:spPr>
          <a:xfrm rot="5400000" flipH="1" flipV="1">
            <a:off x="3072606" y="3491707"/>
            <a:ext cx="612775" cy="61118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2" name="Teardrop 3"/>
          <p:cNvSpPr/>
          <p:nvPr/>
        </p:nvSpPr>
        <p:spPr>
          <a:xfrm rot="5400000" flipH="1" flipV="1">
            <a:off x="3914775"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3" name="Teardrop 3"/>
          <p:cNvSpPr/>
          <p:nvPr/>
        </p:nvSpPr>
        <p:spPr>
          <a:xfrm rot="5400000" flipH="1" flipV="1">
            <a:off x="47577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4" name="Teardrop 3"/>
          <p:cNvSpPr/>
          <p:nvPr/>
        </p:nvSpPr>
        <p:spPr>
          <a:xfrm rot="5400000" flipH="1" flipV="1">
            <a:off x="56007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5" name="Teardrop 3"/>
          <p:cNvSpPr/>
          <p:nvPr/>
        </p:nvSpPr>
        <p:spPr>
          <a:xfrm rot="5400000" flipH="1" flipV="1">
            <a:off x="81280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6" name="Teardrop 3"/>
          <p:cNvSpPr/>
          <p:nvPr/>
        </p:nvSpPr>
        <p:spPr>
          <a:xfrm rot="5400000" flipH="1" flipV="1">
            <a:off x="72850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7" name="Teardrop 3"/>
          <p:cNvSpPr/>
          <p:nvPr/>
        </p:nvSpPr>
        <p:spPr>
          <a:xfrm rot="5400000" flipH="1" flipV="1">
            <a:off x="9812338"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8" name="Teardrop 3"/>
          <p:cNvSpPr/>
          <p:nvPr/>
        </p:nvSpPr>
        <p:spPr>
          <a:xfrm rot="5400000" flipH="1" flipV="1">
            <a:off x="89709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9" name="Teardrop 3"/>
          <p:cNvSpPr/>
          <p:nvPr/>
        </p:nvSpPr>
        <p:spPr>
          <a:xfrm rot="5400000" flipH="1" flipV="1">
            <a:off x="1149826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0" name="Teardrop 3"/>
          <p:cNvSpPr/>
          <p:nvPr/>
        </p:nvSpPr>
        <p:spPr>
          <a:xfrm rot="5400000" flipH="1" flipV="1">
            <a:off x="10655300"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1" name="Teardrop 3"/>
          <p:cNvSpPr/>
          <p:nvPr/>
        </p:nvSpPr>
        <p:spPr>
          <a:xfrm rot="5400000" flipH="1" flipV="1">
            <a:off x="544513" y="3490913"/>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2" name="Oval 843"/>
          <p:cNvSpPr/>
          <p:nvPr/>
        </p:nvSpPr>
        <p:spPr>
          <a:xfrm>
            <a:off x="66643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3" name="Oval 844"/>
          <p:cNvSpPr/>
          <p:nvPr/>
        </p:nvSpPr>
        <p:spPr>
          <a:xfrm>
            <a:off x="7667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4" name="Oval 845"/>
          <p:cNvSpPr/>
          <p:nvPr/>
        </p:nvSpPr>
        <p:spPr>
          <a:xfrm>
            <a:off x="16097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5" name="Oval 846"/>
          <p:cNvSpPr/>
          <p:nvPr/>
        </p:nvSpPr>
        <p:spPr>
          <a:xfrm>
            <a:off x="245110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6" name="Oval 847"/>
          <p:cNvSpPr/>
          <p:nvPr/>
        </p:nvSpPr>
        <p:spPr>
          <a:xfrm>
            <a:off x="32940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7" name="Oval 848"/>
          <p:cNvSpPr/>
          <p:nvPr/>
        </p:nvSpPr>
        <p:spPr>
          <a:xfrm>
            <a:off x="41370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8" name="Oval 849"/>
          <p:cNvSpPr/>
          <p:nvPr/>
        </p:nvSpPr>
        <p:spPr>
          <a:xfrm>
            <a:off x="49799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9" name="Oval 850"/>
          <p:cNvSpPr/>
          <p:nvPr/>
        </p:nvSpPr>
        <p:spPr>
          <a:xfrm>
            <a:off x="5821363"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0" name="Oval 851"/>
          <p:cNvSpPr/>
          <p:nvPr/>
        </p:nvSpPr>
        <p:spPr>
          <a:xfrm>
            <a:off x="83502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1" name="Oval 852"/>
          <p:cNvSpPr/>
          <p:nvPr/>
        </p:nvSpPr>
        <p:spPr>
          <a:xfrm>
            <a:off x="75072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2" name="Oval 853"/>
          <p:cNvSpPr/>
          <p:nvPr/>
        </p:nvSpPr>
        <p:spPr>
          <a:xfrm>
            <a:off x="10034588" y="3713163"/>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3" name="Oval 854"/>
          <p:cNvSpPr/>
          <p:nvPr/>
        </p:nvSpPr>
        <p:spPr>
          <a:xfrm>
            <a:off x="9191625"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4" name="Oval 855"/>
          <p:cNvSpPr/>
          <p:nvPr/>
        </p:nvSpPr>
        <p:spPr>
          <a:xfrm>
            <a:off x="11720513" y="3713163"/>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5" name="Oval 856"/>
          <p:cNvSpPr/>
          <p:nvPr/>
        </p:nvSpPr>
        <p:spPr>
          <a:xfrm>
            <a:off x="10877550" y="3713163"/>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6" name="Teardrop 3"/>
          <p:cNvSpPr/>
          <p:nvPr/>
        </p:nvSpPr>
        <p:spPr>
          <a:xfrm rot="5400000" flipH="1" flipV="1">
            <a:off x="60213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7" name="Teardrop 3"/>
          <p:cNvSpPr/>
          <p:nvPr/>
        </p:nvSpPr>
        <p:spPr>
          <a:xfrm rot="5400000" flipH="1" flipV="1">
            <a:off x="96520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8" name="Teardrop 3"/>
          <p:cNvSpPr/>
          <p:nvPr/>
        </p:nvSpPr>
        <p:spPr>
          <a:xfrm rot="5400000" flipH="1" flipV="1">
            <a:off x="18081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9" name="Teardrop 3"/>
          <p:cNvSpPr/>
          <p:nvPr/>
        </p:nvSpPr>
        <p:spPr>
          <a:xfrm rot="5400000" flipH="1" flipV="1">
            <a:off x="26511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0" name="Teardrop 3"/>
          <p:cNvSpPr/>
          <p:nvPr/>
        </p:nvSpPr>
        <p:spPr>
          <a:xfrm rot="5400000" flipH="1" flipV="1">
            <a:off x="34940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1" name="Teardrop 3"/>
          <p:cNvSpPr/>
          <p:nvPr/>
        </p:nvSpPr>
        <p:spPr>
          <a:xfrm rot="5400000" flipH="1" flipV="1">
            <a:off x="4335463"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2" name="Teardrop 3"/>
          <p:cNvSpPr/>
          <p:nvPr/>
        </p:nvSpPr>
        <p:spPr>
          <a:xfrm rot="5400000" flipH="1" flipV="1">
            <a:off x="51784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3" name="Teardrop 3"/>
          <p:cNvSpPr/>
          <p:nvPr/>
        </p:nvSpPr>
        <p:spPr>
          <a:xfrm rot="5400000" flipH="1" flipV="1">
            <a:off x="77057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4" name="Teardrop 3"/>
          <p:cNvSpPr/>
          <p:nvPr/>
        </p:nvSpPr>
        <p:spPr>
          <a:xfrm rot="5400000" flipH="1" flipV="1">
            <a:off x="68643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5" name="Teardrop 3"/>
          <p:cNvSpPr/>
          <p:nvPr/>
        </p:nvSpPr>
        <p:spPr>
          <a:xfrm rot="5400000" flipH="1" flipV="1">
            <a:off x="9391650"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6" name="Teardrop 3"/>
          <p:cNvSpPr/>
          <p:nvPr/>
        </p:nvSpPr>
        <p:spPr>
          <a:xfrm rot="5400000" flipH="1" flipV="1">
            <a:off x="85486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7" name="Teardrop 3"/>
          <p:cNvSpPr/>
          <p:nvPr/>
        </p:nvSpPr>
        <p:spPr>
          <a:xfrm rot="5400000" flipH="1" flipV="1">
            <a:off x="11075988"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8" name="Teardrop 3"/>
          <p:cNvSpPr/>
          <p:nvPr/>
        </p:nvSpPr>
        <p:spPr>
          <a:xfrm rot="5400000" flipH="1" flipV="1">
            <a:off x="10233819" y="3915569"/>
            <a:ext cx="612775" cy="611187"/>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9" name="Teardrop 3"/>
          <p:cNvSpPr/>
          <p:nvPr/>
        </p:nvSpPr>
        <p:spPr>
          <a:xfrm rot="5400000" flipH="1" flipV="1">
            <a:off x="123825" y="3914775"/>
            <a:ext cx="612775" cy="612775"/>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0" name="Teardrop 3"/>
          <p:cNvSpPr/>
          <p:nvPr/>
        </p:nvSpPr>
        <p:spPr>
          <a:xfrm rot="5400000" flipH="1" flipV="1">
            <a:off x="11760201" y="4070350"/>
            <a:ext cx="595312" cy="268287"/>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1" name="Oval 872"/>
          <p:cNvSpPr/>
          <p:nvPr/>
        </p:nvSpPr>
        <p:spPr>
          <a:xfrm>
            <a:off x="70866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2" name="Oval 873"/>
          <p:cNvSpPr/>
          <p:nvPr/>
        </p:nvSpPr>
        <p:spPr>
          <a:xfrm>
            <a:off x="3460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3" name="Oval 874"/>
          <p:cNvSpPr/>
          <p:nvPr/>
        </p:nvSpPr>
        <p:spPr>
          <a:xfrm>
            <a:off x="11890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4" name="Oval 875"/>
          <p:cNvSpPr/>
          <p:nvPr/>
        </p:nvSpPr>
        <p:spPr>
          <a:xfrm>
            <a:off x="20320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5" name="Oval 876"/>
          <p:cNvSpPr/>
          <p:nvPr/>
        </p:nvSpPr>
        <p:spPr>
          <a:xfrm>
            <a:off x="287337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6" name="Oval 877"/>
          <p:cNvSpPr/>
          <p:nvPr/>
        </p:nvSpPr>
        <p:spPr>
          <a:xfrm>
            <a:off x="37163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7" name="Oval 878"/>
          <p:cNvSpPr/>
          <p:nvPr/>
        </p:nvSpPr>
        <p:spPr>
          <a:xfrm>
            <a:off x="45593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8" name="Oval 879"/>
          <p:cNvSpPr/>
          <p:nvPr/>
        </p:nvSpPr>
        <p:spPr>
          <a:xfrm>
            <a:off x="5402263"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59" name="Oval 880"/>
          <p:cNvSpPr/>
          <p:nvPr/>
        </p:nvSpPr>
        <p:spPr>
          <a:xfrm>
            <a:off x="6243638"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0" name="Oval 881"/>
          <p:cNvSpPr/>
          <p:nvPr/>
        </p:nvSpPr>
        <p:spPr>
          <a:xfrm>
            <a:off x="8772525" y="4135438"/>
            <a:ext cx="168275"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1" name="Oval 882"/>
          <p:cNvSpPr/>
          <p:nvPr/>
        </p:nvSpPr>
        <p:spPr>
          <a:xfrm>
            <a:off x="79295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2" name="Oval 883"/>
          <p:cNvSpPr/>
          <p:nvPr/>
        </p:nvSpPr>
        <p:spPr>
          <a:xfrm>
            <a:off x="10456863" y="4135438"/>
            <a:ext cx="169862"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3" name="Oval 884"/>
          <p:cNvSpPr/>
          <p:nvPr/>
        </p:nvSpPr>
        <p:spPr>
          <a:xfrm>
            <a:off x="9613900"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4" name="Oval 885"/>
          <p:cNvSpPr/>
          <p:nvPr/>
        </p:nvSpPr>
        <p:spPr>
          <a:xfrm>
            <a:off x="11299825" y="4135438"/>
            <a:ext cx="169863" cy="1698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5" name="Teardrop 3"/>
          <p:cNvSpPr/>
          <p:nvPr/>
        </p:nvSpPr>
        <p:spPr>
          <a:xfrm rot="5400000" flipH="1" flipV="1">
            <a:off x="6636544"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6" name="Teardrop 3"/>
          <p:cNvSpPr/>
          <p:nvPr/>
        </p:nvSpPr>
        <p:spPr>
          <a:xfrm rot="5400000" flipH="1" flipV="1">
            <a:off x="23019" y="4315619"/>
            <a:ext cx="233362" cy="279400"/>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7" name="Teardrop 3"/>
          <p:cNvSpPr/>
          <p:nvPr/>
        </p:nvSpPr>
        <p:spPr>
          <a:xfrm rot="5400000" flipH="1" flipV="1">
            <a:off x="158035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8" name="Teardrop 3"/>
          <p:cNvSpPr/>
          <p:nvPr/>
        </p:nvSpPr>
        <p:spPr>
          <a:xfrm rot="5400000" flipH="1" flipV="1">
            <a:off x="2423319"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69" name="Teardrop 3"/>
          <p:cNvSpPr/>
          <p:nvPr/>
        </p:nvSpPr>
        <p:spPr>
          <a:xfrm rot="5400000" flipH="1" flipV="1">
            <a:off x="32662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0" name="Teardrop 3"/>
          <p:cNvSpPr/>
          <p:nvPr/>
        </p:nvSpPr>
        <p:spPr>
          <a:xfrm rot="5400000" flipH="1" flipV="1">
            <a:off x="4107657" y="4185444"/>
            <a:ext cx="233362" cy="539750"/>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1" name="Teardrop 3"/>
          <p:cNvSpPr/>
          <p:nvPr/>
        </p:nvSpPr>
        <p:spPr>
          <a:xfrm rot="5400000" flipH="1" flipV="1">
            <a:off x="49506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2" name="Teardrop 3"/>
          <p:cNvSpPr/>
          <p:nvPr/>
        </p:nvSpPr>
        <p:spPr>
          <a:xfrm rot="5400000" flipH="1" flipV="1">
            <a:off x="5793582"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3" name="Teardrop 3"/>
          <p:cNvSpPr/>
          <p:nvPr/>
        </p:nvSpPr>
        <p:spPr>
          <a:xfrm rot="5400000" flipH="1" flipV="1">
            <a:off x="83208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4" name="Teardrop 3"/>
          <p:cNvSpPr/>
          <p:nvPr/>
        </p:nvSpPr>
        <p:spPr>
          <a:xfrm rot="5400000" flipH="1" flipV="1">
            <a:off x="7477919" y="4185444"/>
            <a:ext cx="233362" cy="539750"/>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5" name="Teardrop 3"/>
          <p:cNvSpPr/>
          <p:nvPr/>
        </p:nvSpPr>
        <p:spPr>
          <a:xfrm rot="5400000" flipH="1" flipV="1">
            <a:off x="10006807"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6" name="Teardrop 3"/>
          <p:cNvSpPr/>
          <p:nvPr/>
        </p:nvSpPr>
        <p:spPr>
          <a:xfrm rot="5400000" flipH="1" flipV="1">
            <a:off x="91638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7" name="Teardrop 3"/>
          <p:cNvSpPr/>
          <p:nvPr/>
        </p:nvSpPr>
        <p:spPr>
          <a:xfrm rot="5400000" flipH="1" flipV="1">
            <a:off x="11691144"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8" name="Teardrop 3"/>
          <p:cNvSpPr/>
          <p:nvPr/>
        </p:nvSpPr>
        <p:spPr>
          <a:xfrm rot="5400000" flipH="1" flipV="1">
            <a:off x="1084818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79" name="Teardrop 3"/>
          <p:cNvSpPr/>
          <p:nvPr/>
        </p:nvSpPr>
        <p:spPr>
          <a:xfrm rot="5400000" flipH="1" flipV="1">
            <a:off x="732632" y="4185444"/>
            <a:ext cx="233362" cy="539750"/>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0" name="Oval 1651"/>
          <p:cNvSpPr/>
          <p:nvPr/>
        </p:nvSpPr>
        <p:spPr>
          <a:xfrm>
            <a:off x="812800" y="4560888"/>
            <a:ext cx="11031538" cy="1111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1" name="Oval 902"/>
          <p:cNvSpPr/>
          <p:nvPr/>
        </p:nvSpPr>
        <p:spPr>
          <a:xfrm>
            <a:off x="711993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2" name="Oval 903"/>
          <p:cNvSpPr/>
          <p:nvPr/>
        </p:nvSpPr>
        <p:spPr>
          <a:xfrm>
            <a:off x="37782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3" name="Oval 904"/>
          <p:cNvSpPr/>
          <p:nvPr/>
        </p:nvSpPr>
        <p:spPr>
          <a:xfrm>
            <a:off x="122078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4" name="Oval 905"/>
          <p:cNvSpPr/>
          <p:nvPr/>
        </p:nvSpPr>
        <p:spPr>
          <a:xfrm>
            <a:off x="206375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5" name="Oval 906"/>
          <p:cNvSpPr/>
          <p:nvPr/>
        </p:nvSpPr>
        <p:spPr>
          <a:xfrm>
            <a:off x="290671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6" name="Oval 907"/>
          <p:cNvSpPr/>
          <p:nvPr/>
        </p:nvSpPr>
        <p:spPr>
          <a:xfrm>
            <a:off x="374967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7" name="Oval 908"/>
          <p:cNvSpPr/>
          <p:nvPr/>
        </p:nvSpPr>
        <p:spPr>
          <a:xfrm>
            <a:off x="459263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8" name="Oval 909"/>
          <p:cNvSpPr/>
          <p:nvPr/>
        </p:nvSpPr>
        <p:spPr>
          <a:xfrm>
            <a:off x="543401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89" name="Oval 910"/>
          <p:cNvSpPr/>
          <p:nvPr/>
        </p:nvSpPr>
        <p:spPr>
          <a:xfrm>
            <a:off x="627697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0" name="Oval 911"/>
          <p:cNvSpPr/>
          <p:nvPr/>
        </p:nvSpPr>
        <p:spPr>
          <a:xfrm>
            <a:off x="8805863"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1" name="Oval 912"/>
          <p:cNvSpPr/>
          <p:nvPr/>
        </p:nvSpPr>
        <p:spPr>
          <a:xfrm>
            <a:off x="796290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2" name="Oval 913"/>
          <p:cNvSpPr/>
          <p:nvPr/>
        </p:nvSpPr>
        <p:spPr>
          <a:xfrm>
            <a:off x="10491788" y="3651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3" name="Oval 914"/>
          <p:cNvSpPr/>
          <p:nvPr/>
        </p:nvSpPr>
        <p:spPr>
          <a:xfrm>
            <a:off x="9648825"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4" name="Oval 915"/>
          <p:cNvSpPr/>
          <p:nvPr/>
        </p:nvSpPr>
        <p:spPr>
          <a:xfrm>
            <a:off x="11334750" y="3651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5" name="Oval 916"/>
          <p:cNvSpPr/>
          <p:nvPr/>
        </p:nvSpPr>
        <p:spPr>
          <a:xfrm>
            <a:off x="711993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6" name="Oval 917"/>
          <p:cNvSpPr/>
          <p:nvPr/>
        </p:nvSpPr>
        <p:spPr>
          <a:xfrm>
            <a:off x="37782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7" name="Oval 918"/>
          <p:cNvSpPr/>
          <p:nvPr/>
        </p:nvSpPr>
        <p:spPr>
          <a:xfrm>
            <a:off x="122078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8" name="Oval 919"/>
          <p:cNvSpPr/>
          <p:nvPr/>
        </p:nvSpPr>
        <p:spPr>
          <a:xfrm>
            <a:off x="206375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399" name="Oval 920"/>
          <p:cNvSpPr/>
          <p:nvPr/>
        </p:nvSpPr>
        <p:spPr>
          <a:xfrm>
            <a:off x="290671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0" name="Oval 921"/>
          <p:cNvSpPr/>
          <p:nvPr/>
        </p:nvSpPr>
        <p:spPr>
          <a:xfrm>
            <a:off x="374967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1" name="Oval 922"/>
          <p:cNvSpPr/>
          <p:nvPr/>
        </p:nvSpPr>
        <p:spPr>
          <a:xfrm>
            <a:off x="459263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2" name="Oval 923"/>
          <p:cNvSpPr/>
          <p:nvPr/>
        </p:nvSpPr>
        <p:spPr>
          <a:xfrm>
            <a:off x="543401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3" name="Oval 924"/>
          <p:cNvSpPr/>
          <p:nvPr/>
        </p:nvSpPr>
        <p:spPr>
          <a:xfrm>
            <a:off x="627697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4" name="Oval 925"/>
          <p:cNvSpPr/>
          <p:nvPr/>
        </p:nvSpPr>
        <p:spPr>
          <a:xfrm>
            <a:off x="8805863"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5" name="Oval 926"/>
          <p:cNvSpPr/>
          <p:nvPr/>
        </p:nvSpPr>
        <p:spPr>
          <a:xfrm>
            <a:off x="796290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6" name="Oval 927"/>
          <p:cNvSpPr/>
          <p:nvPr/>
        </p:nvSpPr>
        <p:spPr>
          <a:xfrm>
            <a:off x="10491788" y="1211263"/>
            <a:ext cx="100012"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7" name="Oval 928"/>
          <p:cNvSpPr/>
          <p:nvPr/>
        </p:nvSpPr>
        <p:spPr>
          <a:xfrm>
            <a:off x="9648825"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8" name="Oval 929"/>
          <p:cNvSpPr/>
          <p:nvPr/>
        </p:nvSpPr>
        <p:spPr>
          <a:xfrm>
            <a:off x="11334750" y="1211263"/>
            <a:ext cx="100013" cy="100012"/>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09" name="Oval 930"/>
          <p:cNvSpPr/>
          <p:nvPr/>
        </p:nvSpPr>
        <p:spPr>
          <a:xfrm>
            <a:off x="711993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0" name="Oval 931"/>
          <p:cNvSpPr/>
          <p:nvPr/>
        </p:nvSpPr>
        <p:spPr>
          <a:xfrm>
            <a:off x="37782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1" name="Oval 932"/>
          <p:cNvSpPr/>
          <p:nvPr/>
        </p:nvSpPr>
        <p:spPr>
          <a:xfrm>
            <a:off x="122078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2" name="Oval 933"/>
          <p:cNvSpPr/>
          <p:nvPr/>
        </p:nvSpPr>
        <p:spPr>
          <a:xfrm>
            <a:off x="206375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3" name="Oval 934"/>
          <p:cNvSpPr/>
          <p:nvPr/>
        </p:nvSpPr>
        <p:spPr>
          <a:xfrm>
            <a:off x="290671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4" name="Oval 935"/>
          <p:cNvSpPr/>
          <p:nvPr/>
        </p:nvSpPr>
        <p:spPr>
          <a:xfrm>
            <a:off x="374967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5" name="Oval 936"/>
          <p:cNvSpPr/>
          <p:nvPr/>
        </p:nvSpPr>
        <p:spPr>
          <a:xfrm>
            <a:off x="459263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6" name="Oval 937"/>
          <p:cNvSpPr/>
          <p:nvPr/>
        </p:nvSpPr>
        <p:spPr>
          <a:xfrm>
            <a:off x="543401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7" name="Oval 938"/>
          <p:cNvSpPr/>
          <p:nvPr/>
        </p:nvSpPr>
        <p:spPr>
          <a:xfrm>
            <a:off x="627697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8" name="Oval 939"/>
          <p:cNvSpPr/>
          <p:nvPr/>
        </p:nvSpPr>
        <p:spPr>
          <a:xfrm>
            <a:off x="8805863"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19" name="Oval 940"/>
          <p:cNvSpPr/>
          <p:nvPr/>
        </p:nvSpPr>
        <p:spPr>
          <a:xfrm>
            <a:off x="796290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0" name="Oval 941"/>
          <p:cNvSpPr/>
          <p:nvPr/>
        </p:nvSpPr>
        <p:spPr>
          <a:xfrm>
            <a:off x="10491788" y="2054225"/>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1" name="Oval 942"/>
          <p:cNvSpPr/>
          <p:nvPr/>
        </p:nvSpPr>
        <p:spPr>
          <a:xfrm>
            <a:off x="9648825"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2" name="Oval 943"/>
          <p:cNvSpPr/>
          <p:nvPr/>
        </p:nvSpPr>
        <p:spPr>
          <a:xfrm>
            <a:off x="11334750" y="2054225"/>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3" name="Oval 944"/>
          <p:cNvSpPr/>
          <p:nvPr/>
        </p:nvSpPr>
        <p:spPr>
          <a:xfrm>
            <a:off x="711993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4" name="Oval 945"/>
          <p:cNvSpPr/>
          <p:nvPr/>
        </p:nvSpPr>
        <p:spPr>
          <a:xfrm>
            <a:off x="37782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5" name="Oval 946"/>
          <p:cNvSpPr/>
          <p:nvPr/>
        </p:nvSpPr>
        <p:spPr>
          <a:xfrm>
            <a:off x="122078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6" name="Oval 947"/>
          <p:cNvSpPr/>
          <p:nvPr/>
        </p:nvSpPr>
        <p:spPr>
          <a:xfrm>
            <a:off x="206375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7" name="Oval 948"/>
          <p:cNvSpPr/>
          <p:nvPr/>
        </p:nvSpPr>
        <p:spPr>
          <a:xfrm>
            <a:off x="290671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8" name="Oval 949"/>
          <p:cNvSpPr/>
          <p:nvPr/>
        </p:nvSpPr>
        <p:spPr>
          <a:xfrm>
            <a:off x="374967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29" name="Oval 950"/>
          <p:cNvSpPr/>
          <p:nvPr/>
        </p:nvSpPr>
        <p:spPr>
          <a:xfrm>
            <a:off x="459263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0" name="Oval 951"/>
          <p:cNvSpPr/>
          <p:nvPr/>
        </p:nvSpPr>
        <p:spPr>
          <a:xfrm>
            <a:off x="543401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1" name="Oval 952"/>
          <p:cNvSpPr/>
          <p:nvPr/>
        </p:nvSpPr>
        <p:spPr>
          <a:xfrm>
            <a:off x="627697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2" name="Oval 953"/>
          <p:cNvSpPr/>
          <p:nvPr/>
        </p:nvSpPr>
        <p:spPr>
          <a:xfrm>
            <a:off x="8805863"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3" name="Oval 954"/>
          <p:cNvSpPr/>
          <p:nvPr/>
        </p:nvSpPr>
        <p:spPr>
          <a:xfrm>
            <a:off x="796290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4" name="Oval 955"/>
          <p:cNvSpPr/>
          <p:nvPr/>
        </p:nvSpPr>
        <p:spPr>
          <a:xfrm>
            <a:off x="10491788" y="290195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5" name="Oval 956"/>
          <p:cNvSpPr/>
          <p:nvPr/>
        </p:nvSpPr>
        <p:spPr>
          <a:xfrm>
            <a:off x="9648825"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6" name="Oval 957"/>
          <p:cNvSpPr/>
          <p:nvPr/>
        </p:nvSpPr>
        <p:spPr>
          <a:xfrm>
            <a:off x="11334750" y="290195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7" name="Oval 958"/>
          <p:cNvSpPr/>
          <p:nvPr/>
        </p:nvSpPr>
        <p:spPr>
          <a:xfrm>
            <a:off x="711993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8" name="Oval 959"/>
          <p:cNvSpPr/>
          <p:nvPr/>
        </p:nvSpPr>
        <p:spPr>
          <a:xfrm>
            <a:off x="37782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39" name="Oval 960"/>
          <p:cNvSpPr/>
          <p:nvPr/>
        </p:nvSpPr>
        <p:spPr>
          <a:xfrm>
            <a:off x="122078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0" name="Oval 961"/>
          <p:cNvSpPr/>
          <p:nvPr/>
        </p:nvSpPr>
        <p:spPr>
          <a:xfrm>
            <a:off x="206375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1" name="Oval 962"/>
          <p:cNvSpPr/>
          <p:nvPr/>
        </p:nvSpPr>
        <p:spPr>
          <a:xfrm>
            <a:off x="290671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2" name="Oval 963"/>
          <p:cNvSpPr/>
          <p:nvPr/>
        </p:nvSpPr>
        <p:spPr>
          <a:xfrm>
            <a:off x="374967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3" name="Oval 964"/>
          <p:cNvSpPr/>
          <p:nvPr/>
        </p:nvSpPr>
        <p:spPr>
          <a:xfrm>
            <a:off x="459263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4" name="Oval 965"/>
          <p:cNvSpPr/>
          <p:nvPr/>
        </p:nvSpPr>
        <p:spPr>
          <a:xfrm>
            <a:off x="543401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5" name="Oval 966"/>
          <p:cNvSpPr/>
          <p:nvPr/>
        </p:nvSpPr>
        <p:spPr>
          <a:xfrm>
            <a:off x="627697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6" name="Oval 967"/>
          <p:cNvSpPr/>
          <p:nvPr/>
        </p:nvSpPr>
        <p:spPr>
          <a:xfrm>
            <a:off x="8805863"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7" name="Oval 968"/>
          <p:cNvSpPr/>
          <p:nvPr/>
        </p:nvSpPr>
        <p:spPr>
          <a:xfrm>
            <a:off x="796290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8" name="Oval 969"/>
          <p:cNvSpPr/>
          <p:nvPr/>
        </p:nvSpPr>
        <p:spPr>
          <a:xfrm>
            <a:off x="10491788" y="3746500"/>
            <a:ext cx="100012"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49" name="Oval 970"/>
          <p:cNvSpPr/>
          <p:nvPr/>
        </p:nvSpPr>
        <p:spPr>
          <a:xfrm>
            <a:off x="9648825"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450" name="Oval 971"/>
          <p:cNvSpPr/>
          <p:nvPr/>
        </p:nvSpPr>
        <p:spPr>
          <a:xfrm>
            <a:off x="11334750" y="3746500"/>
            <a:ext cx="100013" cy="100013"/>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cxnSp>
        <p:nvCxnSpPr>
          <p:cNvPr id="451" name="Straight Connector 7"/>
          <p:cNvCxnSpPr/>
          <p:nvPr/>
        </p:nvCxnSpPr>
        <p:spPr>
          <a:xfrm flipV="1">
            <a:off x="8386763" y="5264150"/>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7"/>
            <a:ext cx="7772400" cy="1463040"/>
          </a:xfrm>
        </p:spPr>
        <p:txBody>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52" name="Date Placeholder 3"/>
          <p:cNvSpPr>
            <a:spLocks noGrp="1"/>
          </p:cNvSpPr>
          <p:nvPr>
            <p:ph type="dt" sz="half" idx="10"/>
          </p:nvPr>
        </p:nvSpPr>
        <p:spPr/>
        <p:txBody>
          <a:bodyPr/>
          <a:lstStyle>
            <a:lvl1pPr>
              <a:defRPr/>
            </a:lvl1pPr>
          </a:lstStyle>
          <a:p>
            <a:pPr>
              <a:defRPr/>
            </a:pPr>
            <a:fld id="{D8372777-BED6-4D0E-97FD-944F78AAA6DF}" type="datetimeFigureOut">
              <a:rPr lang="en-US"/>
              <a:pPr>
                <a:defRPr/>
              </a:pPr>
              <a:t>3/14/2016</a:t>
            </a:fld>
            <a:endParaRPr lang="en-US"/>
          </a:p>
        </p:txBody>
      </p:sp>
      <p:sp>
        <p:nvSpPr>
          <p:cNvPr id="453" name="Footer Placeholder 4"/>
          <p:cNvSpPr>
            <a:spLocks noGrp="1"/>
          </p:cNvSpPr>
          <p:nvPr>
            <p:ph type="ftr" sz="quarter" idx="11"/>
          </p:nvPr>
        </p:nvSpPr>
        <p:spPr/>
        <p:txBody>
          <a:bodyPr/>
          <a:lstStyle>
            <a:lvl1pPr>
              <a:defRPr/>
            </a:lvl1pPr>
          </a:lstStyle>
          <a:p>
            <a:pPr>
              <a:defRPr/>
            </a:pPr>
            <a:endParaRPr lang="en-US"/>
          </a:p>
        </p:txBody>
      </p:sp>
      <p:sp>
        <p:nvSpPr>
          <p:cNvPr id="454" name="Slide Number Placeholder 5"/>
          <p:cNvSpPr>
            <a:spLocks noGrp="1"/>
          </p:cNvSpPr>
          <p:nvPr>
            <p:ph type="sldNum" sz="quarter" idx="12"/>
          </p:nvPr>
        </p:nvSpPr>
        <p:spPr/>
        <p:txBody>
          <a:bodyPr/>
          <a:lstStyle>
            <a:lvl1pPr>
              <a:defRPr/>
            </a:lvl1pPr>
          </a:lstStyle>
          <a:p>
            <a:fld id="{1AFE8A96-8B30-42CC-8009-5417F1D5FDE7}" type="slidenum">
              <a:rPr lang="en-US" altLang="ja-JP"/>
              <a:pPr/>
              <a:t>‹#›</a:t>
            </a:fld>
            <a:endParaRPr lang="en-US" altLang="ja-JP"/>
          </a:p>
        </p:txBody>
      </p:sp>
    </p:spTree>
    <p:extLst>
      <p:ext uri="{BB962C8B-B14F-4D97-AF65-F5344CB8AC3E}">
        <p14:creationId xmlns:p14="http://schemas.microsoft.com/office/powerpoint/2010/main" val="29019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951FC32-D672-4139-9489-4CA7C2FB81C7}" type="datetimeFigureOut">
              <a:rPr lang="en-US"/>
              <a:pPr>
                <a:defRPr/>
              </a:pPr>
              <a:t>3/14/2016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AD6B7AF-EAEE-43D4-B083-926316502347}" type="slidenum">
              <a:rPr lang="en-US" altLang="ja-JP"/>
              <a:pPr/>
              <a:t>‹#›</a:t>
            </a:fld>
            <a:endParaRPr lang="en-US" altLang="ja-JP"/>
          </a:p>
        </p:txBody>
      </p:sp>
    </p:spTree>
    <p:extLst>
      <p:ext uri="{BB962C8B-B14F-4D97-AF65-F5344CB8AC3E}">
        <p14:creationId xmlns:p14="http://schemas.microsoft.com/office/powerpoint/2010/main" val="67068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45293AA2-4DA8-46E5-AAC2-A4D2D9E17BDE}" type="datetimeFigureOut">
              <a:rPr lang="en-US"/>
              <a:pPr>
                <a:defRPr/>
              </a:pPr>
              <a:t>3/14/2016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642DF8A-42BE-43AE-ADD5-5252C6933B13}" type="slidenum">
              <a:rPr lang="en-US" altLang="ja-JP"/>
              <a:pPr/>
              <a:t>‹#›</a:t>
            </a:fld>
            <a:endParaRPr lang="en-US" altLang="ja-JP"/>
          </a:p>
        </p:txBody>
      </p:sp>
    </p:spTree>
    <p:extLst>
      <p:ext uri="{BB962C8B-B14F-4D97-AF65-F5344CB8AC3E}">
        <p14:creationId xmlns:p14="http://schemas.microsoft.com/office/powerpoint/2010/main" val="302246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C2268883-BA9B-4F4E-8A44-B59E7E05EA55}" type="datetimeFigureOut">
              <a:rPr lang="en-US"/>
              <a:pPr>
                <a:defRPr/>
              </a:pPr>
              <a:t>3/14/2016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5A0FB30E-225D-4F7B-B419-9DF49CAA5719}" type="slidenum">
              <a:rPr lang="en-US" altLang="ja-JP"/>
              <a:pPr/>
              <a:t>‹#›</a:t>
            </a:fld>
            <a:endParaRPr lang="en-US" altLang="ja-JP"/>
          </a:p>
        </p:txBody>
      </p:sp>
    </p:spTree>
    <p:extLst>
      <p:ext uri="{BB962C8B-B14F-4D97-AF65-F5344CB8AC3E}">
        <p14:creationId xmlns:p14="http://schemas.microsoft.com/office/powerpoint/2010/main" val="2686609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423F0C2F-6F2F-4033-B346-5F7AA82CDC7F}" type="datetimeFigureOut">
              <a:rPr lang="en-US"/>
              <a:pPr>
                <a:defRPr/>
              </a:pPr>
              <a:t>3/14/2016</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DCE762D7-C20F-4044-BCE9-955C7E0570DD}" type="slidenum">
              <a:rPr lang="en-US" altLang="ja-JP"/>
              <a:pPr/>
              <a:t>‹#›</a:t>
            </a:fld>
            <a:endParaRPr lang="en-US" altLang="ja-JP"/>
          </a:p>
        </p:txBody>
      </p:sp>
    </p:spTree>
    <p:extLst>
      <p:ext uri="{BB962C8B-B14F-4D97-AF65-F5344CB8AC3E}">
        <p14:creationId xmlns:p14="http://schemas.microsoft.com/office/powerpoint/2010/main" val="263197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0ED55DF-7EC0-48C8-A546-D4A06179159B}" type="datetimeFigureOut">
              <a:rPr lang="en-US"/>
              <a:pPr>
                <a:defRPr/>
              </a:pPr>
              <a:t>3/14/2016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A3CFDF2-FF5E-4766-9505-90E3633DC2DD}" type="slidenum">
              <a:rPr lang="en-US" altLang="ja-JP"/>
              <a:pPr/>
              <a:t>‹#›</a:t>
            </a:fld>
            <a:endParaRPr lang="en-US" altLang="ja-JP"/>
          </a:p>
        </p:txBody>
      </p:sp>
    </p:spTree>
    <p:extLst>
      <p:ext uri="{BB962C8B-B14F-4D97-AF65-F5344CB8AC3E}">
        <p14:creationId xmlns:p14="http://schemas.microsoft.com/office/powerpoint/2010/main" val="217706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8"/>
          <p:cNvCxnSpPr/>
          <p:nvPr/>
        </p:nvCxnSpPr>
        <p:spPr>
          <a:xfrm flipV="1">
            <a:off x="8386763"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4960138"/>
            <a:ext cx="7772400" cy="1463040"/>
          </a:xfrm>
        </p:spPr>
        <p:txBody>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6AEBD0DD-C7B3-4377-B2B3-DB8CC21D11D6}" type="datetimeFigureOut">
              <a:rPr lang="en-US"/>
              <a:pPr>
                <a:defRPr/>
              </a:pPr>
              <a:t>3/14/2016</a:t>
            </a:fld>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fld id="{B077D5B5-9057-450E-BF5C-ED6B892BB919}" type="slidenum">
              <a:rPr lang="en-US" altLang="ja-JP"/>
              <a:pPr/>
              <a:t>‹#›</a:t>
            </a:fld>
            <a:endParaRPr lang="en-US" altLang="ja-JP"/>
          </a:p>
        </p:txBody>
      </p:sp>
    </p:spTree>
    <p:extLst>
      <p:ext uri="{BB962C8B-B14F-4D97-AF65-F5344CB8AC3E}">
        <p14:creationId xmlns:p14="http://schemas.microsoft.com/office/powerpoint/2010/main" val="2123665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938" y="585788"/>
            <a:ext cx="9720262" cy="1498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1027" name="Text Placeholder 2"/>
          <p:cNvSpPr>
            <a:spLocks noGrp="1"/>
          </p:cNvSpPr>
          <p:nvPr>
            <p:ph type="body" idx="1"/>
          </p:nvPr>
        </p:nvSpPr>
        <p:spPr bwMode="auto">
          <a:xfrm>
            <a:off x="1023938" y="2286000"/>
            <a:ext cx="9720262" cy="40227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ja-JP" smtClean="0"/>
              <a:t>Click to edit Master text styles</a:t>
            </a:r>
          </a:p>
          <a:p>
            <a:pPr lvl="1"/>
            <a:r>
              <a:rPr lang="en-US" altLang="ja-JP" smtClean="0"/>
              <a:t>Second level</a:t>
            </a:r>
          </a:p>
          <a:p>
            <a:pPr lvl="2"/>
            <a:r>
              <a:rPr lang="en-US" altLang="ja-JP" smtClean="0"/>
              <a:t>Third level</a:t>
            </a:r>
          </a:p>
          <a:p>
            <a:pPr lvl="3"/>
            <a:r>
              <a:rPr lang="en-US" altLang="ja-JP" smtClean="0"/>
              <a:t>Fourth level</a:t>
            </a:r>
          </a:p>
          <a:p>
            <a:pPr lvl="4"/>
            <a:r>
              <a:rPr lang="en-US" altLang="ja-JP" smtClean="0"/>
              <a:t>Fifth level</a:t>
            </a:r>
          </a:p>
        </p:txBody>
      </p:sp>
      <p:sp>
        <p:nvSpPr>
          <p:cNvPr id="4" name="Date Placeholder 3"/>
          <p:cNvSpPr>
            <a:spLocks noGrp="1"/>
          </p:cNvSpPr>
          <p:nvPr>
            <p:ph type="dt" sz="half" idx="2"/>
          </p:nvPr>
        </p:nvSpPr>
        <p:spPr>
          <a:xfrm>
            <a:off x="1023938" y="6470650"/>
            <a:ext cx="2154237" cy="274638"/>
          </a:xfrm>
          <a:prstGeom prst="rect">
            <a:avLst/>
          </a:prstGeom>
        </p:spPr>
        <p:txBody>
          <a:bodyPr vert="horz" lIns="91440" tIns="45720" rIns="91440" bIns="45720" rtlCol="0" anchor="ctr"/>
          <a:lstStyle>
            <a:lvl1pPr algn="l" fontAlgn="auto">
              <a:spcBef>
                <a:spcPts val="0"/>
              </a:spcBef>
              <a:spcAft>
                <a:spcPts val="0"/>
              </a:spcAft>
              <a:defRPr kumimoji="0" sz="1000" smtClean="0">
                <a:solidFill>
                  <a:schemeClr val="tx1">
                    <a:lumMod val="95000"/>
                    <a:lumOff val="5000"/>
                  </a:schemeClr>
                </a:solidFill>
                <a:latin typeface="+mj-lt"/>
                <a:ea typeface="+mn-ea"/>
              </a:defRPr>
            </a:lvl1pPr>
          </a:lstStyle>
          <a:p>
            <a:pPr>
              <a:defRPr/>
            </a:pPr>
            <a:fld id="{3B5F176F-0275-43A7-9CE2-049FD8ECE841}" type="datetimeFigureOut">
              <a:rPr lang="en-US"/>
              <a:pPr>
                <a:defRPr/>
              </a:pPr>
              <a:t>3/14/2016</a:t>
            </a:fld>
            <a:endParaRPr lang="en-US"/>
          </a:p>
        </p:txBody>
      </p:sp>
      <p:sp>
        <p:nvSpPr>
          <p:cNvPr id="5" name="Footer Placeholder 4"/>
          <p:cNvSpPr>
            <a:spLocks noGrp="1"/>
          </p:cNvSpPr>
          <p:nvPr>
            <p:ph type="ftr" sz="quarter" idx="3"/>
          </p:nvPr>
        </p:nvSpPr>
        <p:spPr>
          <a:xfrm>
            <a:off x="4843463" y="6470650"/>
            <a:ext cx="5900737" cy="274638"/>
          </a:xfrm>
          <a:prstGeom prst="rect">
            <a:avLst/>
          </a:prstGeom>
        </p:spPr>
        <p:txBody>
          <a:bodyPr vert="horz" lIns="91440" tIns="45720" rIns="91440" bIns="45720" rtlCol="0" anchor="ctr"/>
          <a:lstStyle>
            <a:lvl1pPr algn="r" fontAlgn="auto">
              <a:spcBef>
                <a:spcPts val="0"/>
              </a:spcBef>
              <a:spcAft>
                <a:spcPts val="0"/>
              </a:spcAft>
              <a:defRPr kumimoji="0" sz="1000" cap="all" baseline="0">
                <a:solidFill>
                  <a:schemeClr val="tx1">
                    <a:lumMod val="95000"/>
                    <a:lumOff val="5000"/>
                  </a:schemeClr>
                </a:solidFill>
                <a:latin typeface="+mj-lt"/>
                <a:ea typeface="+mn-ea"/>
              </a:defRPr>
            </a:lvl1pPr>
          </a:lstStyle>
          <a:p>
            <a:pPr>
              <a:defRPr/>
            </a:pPr>
            <a:endParaRPr lang="en-US"/>
          </a:p>
        </p:txBody>
      </p:sp>
      <p:sp>
        <p:nvSpPr>
          <p:cNvPr id="6" name="Slide Number Placeholder 5"/>
          <p:cNvSpPr>
            <a:spLocks noGrp="1"/>
          </p:cNvSpPr>
          <p:nvPr>
            <p:ph type="sldNum" sz="quarter" idx="4"/>
          </p:nvPr>
        </p:nvSpPr>
        <p:spPr>
          <a:xfrm>
            <a:off x="10837863" y="6470650"/>
            <a:ext cx="973137" cy="274638"/>
          </a:xfrm>
          <a:prstGeom prst="rect">
            <a:avLst/>
          </a:prstGeom>
        </p:spPr>
        <p:txBody>
          <a:bodyPr vert="horz" wrap="square" lIns="91440" tIns="45720" rIns="91440" bIns="45720" numCol="1" anchor="ctr" anchorCtr="0" compatLnSpc="1">
            <a:prstTxWarp prst="textNoShape">
              <a:avLst/>
            </a:prstTxWarp>
          </a:bodyPr>
          <a:lstStyle>
            <a:lvl1pPr>
              <a:defRPr kumimoji="0" sz="1000">
                <a:solidFill>
                  <a:srgbClr val="0D0D0D"/>
                </a:solidFill>
                <a:latin typeface="Tw Cen MT Condensed"/>
              </a:defRPr>
            </a:lvl1pPr>
          </a:lstStyle>
          <a:p>
            <a:fld id="{ABF72B86-3102-4E8E-93EF-D8A9480C798F}" type="slidenum">
              <a:rPr lang="en-US" altLang="ja-JP"/>
              <a:pPr/>
              <a:t>‹#›</a:t>
            </a:fld>
            <a:endParaRPr lang="en-US" altLang="ja-JP"/>
          </a:p>
        </p:txBody>
      </p:sp>
      <p:cxnSp>
        <p:nvCxnSpPr>
          <p:cNvPr id="7" name="Straight Connector 6"/>
          <p:cNvCxnSpPr/>
          <p:nvPr/>
        </p:nvCxnSpPr>
        <p:spPr>
          <a:xfrm flipV="1">
            <a:off x="762000" y="827088"/>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50" r:id="rId1"/>
    <p:sldLayoutId id="2147483744" r:id="rId2"/>
    <p:sldLayoutId id="2147483751" r:id="rId3"/>
    <p:sldLayoutId id="2147483745" r:id="rId4"/>
    <p:sldLayoutId id="2147483746" r:id="rId5"/>
    <p:sldLayoutId id="2147483747" r:id="rId6"/>
    <p:sldLayoutId id="2147483752" r:id="rId7"/>
    <p:sldLayoutId id="2147483748" r:id="rId8"/>
    <p:sldLayoutId id="2147483753" r:id="rId9"/>
    <p:sldLayoutId id="2147483749" r:id="rId10"/>
    <p:sldLayoutId id="2147483754" r:id="rId11"/>
  </p:sldLayoutIdLst>
  <p:txStyles>
    <p:titleStyle>
      <a:lvl1pPr algn="l" rtl="0" fontAlgn="base">
        <a:lnSpc>
          <a:spcPct val="80000"/>
        </a:lnSpc>
        <a:spcBef>
          <a:spcPct val="0"/>
        </a:spcBef>
        <a:spcAft>
          <a:spcPct val="0"/>
        </a:spcAft>
        <a:defRPr sz="5000" kern="1200" cap="all" spc="100">
          <a:solidFill>
            <a:srgbClr val="0D0D0D"/>
          </a:solidFill>
          <a:latin typeface="+mj-lt"/>
          <a:ea typeface="+mj-ea"/>
          <a:cs typeface="+mj-cs"/>
        </a:defRPr>
      </a:lvl1pPr>
      <a:lvl2pPr algn="l" rtl="0" fontAlgn="base">
        <a:lnSpc>
          <a:spcPct val="80000"/>
        </a:lnSpc>
        <a:spcBef>
          <a:spcPct val="0"/>
        </a:spcBef>
        <a:spcAft>
          <a:spcPct val="0"/>
        </a:spcAft>
        <a:defRPr sz="5000">
          <a:solidFill>
            <a:srgbClr val="0D0D0D"/>
          </a:solidFill>
          <a:latin typeface="Tw Cen MT Condensed"/>
        </a:defRPr>
      </a:lvl2pPr>
      <a:lvl3pPr algn="l" rtl="0" fontAlgn="base">
        <a:lnSpc>
          <a:spcPct val="80000"/>
        </a:lnSpc>
        <a:spcBef>
          <a:spcPct val="0"/>
        </a:spcBef>
        <a:spcAft>
          <a:spcPct val="0"/>
        </a:spcAft>
        <a:defRPr sz="5000">
          <a:solidFill>
            <a:srgbClr val="0D0D0D"/>
          </a:solidFill>
          <a:latin typeface="Tw Cen MT Condensed"/>
        </a:defRPr>
      </a:lvl3pPr>
      <a:lvl4pPr algn="l" rtl="0" fontAlgn="base">
        <a:lnSpc>
          <a:spcPct val="80000"/>
        </a:lnSpc>
        <a:spcBef>
          <a:spcPct val="0"/>
        </a:spcBef>
        <a:spcAft>
          <a:spcPct val="0"/>
        </a:spcAft>
        <a:defRPr sz="5000">
          <a:solidFill>
            <a:srgbClr val="0D0D0D"/>
          </a:solidFill>
          <a:latin typeface="Tw Cen MT Condensed"/>
        </a:defRPr>
      </a:lvl4pPr>
      <a:lvl5pPr algn="l" rtl="0" fontAlgn="base">
        <a:lnSpc>
          <a:spcPct val="80000"/>
        </a:lnSpc>
        <a:spcBef>
          <a:spcPct val="0"/>
        </a:spcBef>
        <a:spcAft>
          <a:spcPct val="0"/>
        </a:spcAft>
        <a:defRPr sz="5000">
          <a:solidFill>
            <a:srgbClr val="0D0D0D"/>
          </a:solidFill>
          <a:latin typeface="Tw Cen MT Condensed"/>
        </a:defRPr>
      </a:lvl5pPr>
      <a:lvl6pPr marL="457200" algn="l" rtl="0" fontAlgn="base">
        <a:lnSpc>
          <a:spcPct val="80000"/>
        </a:lnSpc>
        <a:spcBef>
          <a:spcPct val="0"/>
        </a:spcBef>
        <a:spcAft>
          <a:spcPct val="0"/>
        </a:spcAft>
        <a:defRPr sz="5000">
          <a:solidFill>
            <a:srgbClr val="0D0D0D"/>
          </a:solidFill>
          <a:latin typeface="Tw Cen MT Condensed"/>
        </a:defRPr>
      </a:lvl6pPr>
      <a:lvl7pPr marL="914400" algn="l" rtl="0" fontAlgn="base">
        <a:lnSpc>
          <a:spcPct val="80000"/>
        </a:lnSpc>
        <a:spcBef>
          <a:spcPct val="0"/>
        </a:spcBef>
        <a:spcAft>
          <a:spcPct val="0"/>
        </a:spcAft>
        <a:defRPr sz="5000">
          <a:solidFill>
            <a:srgbClr val="0D0D0D"/>
          </a:solidFill>
          <a:latin typeface="Tw Cen MT Condensed"/>
        </a:defRPr>
      </a:lvl7pPr>
      <a:lvl8pPr marL="1371600" algn="l" rtl="0" fontAlgn="base">
        <a:lnSpc>
          <a:spcPct val="80000"/>
        </a:lnSpc>
        <a:spcBef>
          <a:spcPct val="0"/>
        </a:spcBef>
        <a:spcAft>
          <a:spcPct val="0"/>
        </a:spcAft>
        <a:defRPr sz="5000">
          <a:solidFill>
            <a:srgbClr val="0D0D0D"/>
          </a:solidFill>
          <a:latin typeface="Tw Cen MT Condensed"/>
        </a:defRPr>
      </a:lvl8pPr>
      <a:lvl9pPr marL="1828800" algn="l" rtl="0" fontAlgn="base">
        <a:lnSpc>
          <a:spcPct val="80000"/>
        </a:lnSpc>
        <a:spcBef>
          <a:spcPct val="0"/>
        </a:spcBef>
        <a:spcAft>
          <a:spcPct val="0"/>
        </a:spcAft>
        <a:defRPr sz="5000">
          <a:solidFill>
            <a:srgbClr val="0D0D0D"/>
          </a:solidFill>
          <a:latin typeface="Tw Cen MT Condensed"/>
        </a:defRPr>
      </a:lvl9pPr>
    </p:titleStyle>
    <p:body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59350"/>
            <a:ext cx="7772400" cy="1463675"/>
          </a:xfrm>
        </p:spPr>
        <p:txBody>
          <a:bodyPr wrap="square" numCol="1" anchorCtr="0" compatLnSpc="1">
            <a:prstTxWarp prst="textNoShape">
              <a:avLst/>
            </a:prstTxWarp>
            <a:noAutofit/>
          </a:bodyPr>
          <a:lstStyle/>
          <a:p>
            <a:r>
              <a:rPr lang="ja-JP" altLang="en-US" sz="4000" cap="none" dirty="0" smtClean="0">
                <a:ea typeface="ＭＳ Ｐゴシック" panose="020B0600070205080204" pitchFamily="50" charset="-128"/>
              </a:rPr>
              <a:t>Ｔｗｉｌｉｏ　老親通話見守りシステム</a:t>
            </a:r>
            <a:r>
              <a:rPr lang="en-GB" altLang="ja-JP" sz="4000" cap="none" dirty="0" smtClean="0">
                <a:ea typeface="ＭＳ Ｐゴシック" panose="020B0600070205080204" pitchFamily="50" charset="-128"/>
              </a:rPr>
              <a:t> </a:t>
            </a:r>
            <a:r>
              <a:rPr lang="ja-JP" altLang="en-US" sz="4000" cap="none" dirty="0" smtClean="0">
                <a:ea typeface="ＭＳ Ｐゴシック" panose="020B0600070205080204" pitchFamily="50" charset="-128"/>
              </a:rPr>
              <a:t>ほっと＊伝心</a:t>
            </a:r>
            <a:endParaRPr lang="en-US" altLang="ja-JP" sz="2000" cap="none" dirty="0" smtClean="0">
              <a:ea typeface="ＭＳ Ｐゴシック" panose="020B0600070205080204" pitchFamily="50" charset="-128"/>
            </a:endParaRPr>
          </a:p>
        </p:txBody>
      </p:sp>
      <p:sp>
        <p:nvSpPr>
          <p:cNvPr id="3" name="Subtitle 2"/>
          <p:cNvSpPr>
            <a:spLocks noGrp="1"/>
          </p:cNvSpPr>
          <p:nvPr>
            <p:ph type="subTitle" idx="1"/>
          </p:nvPr>
        </p:nvSpPr>
        <p:spPr>
          <a:xfrm>
            <a:off x="8610600" y="4959350"/>
            <a:ext cx="3385457" cy="1463675"/>
          </a:xfrm>
        </p:spPr>
        <p:txBody>
          <a:bodyPr/>
          <a:lstStyle/>
          <a:p>
            <a:pPr algn="ctr">
              <a:spcBef>
                <a:spcPct val="0"/>
              </a:spcBef>
            </a:pPr>
            <a:r>
              <a:rPr lang="ja-JP" altLang="en-US" dirty="0">
                <a:solidFill>
                  <a:srgbClr val="0D0D0D"/>
                </a:solidFill>
                <a:ea typeface="ＭＳ Ｐゴシック" panose="020B0600070205080204" pitchFamily="50" charset="-128"/>
              </a:rPr>
              <a:t>オレオレ</a:t>
            </a:r>
            <a:r>
              <a:rPr lang="ja-JP" altLang="en-US" dirty="0" smtClean="0">
                <a:solidFill>
                  <a:srgbClr val="0D0D0D"/>
                </a:solidFill>
                <a:ea typeface="ＭＳ Ｐゴシック" panose="020B0600070205080204" pitchFamily="50" charset="-128"/>
              </a:rPr>
              <a:t>詐欺被害事前検知</a:t>
            </a:r>
            <a:endParaRPr lang="en-US" altLang="ja-JP" dirty="0" smtClean="0">
              <a:solidFill>
                <a:srgbClr val="0D0D0D"/>
              </a:solidFill>
              <a:ea typeface="ＭＳ Ｐゴシック" panose="020B0600070205080204" pitchFamily="50" charset="-128"/>
            </a:endParaRPr>
          </a:p>
          <a:p>
            <a:pPr algn="ctr">
              <a:spcBef>
                <a:spcPct val="0"/>
              </a:spcBef>
            </a:pPr>
            <a:r>
              <a:rPr lang="ja-JP" altLang="en-US" dirty="0" smtClean="0">
                <a:solidFill>
                  <a:srgbClr val="0D0D0D"/>
                </a:solidFill>
                <a:ea typeface="ＭＳ Ｐゴシック" panose="020B0600070205080204" pitchFamily="50" charset="-128"/>
              </a:rPr>
              <a:t>＋</a:t>
            </a:r>
            <a:endParaRPr lang="en-US" altLang="ja-JP" dirty="0" smtClean="0">
              <a:solidFill>
                <a:srgbClr val="0D0D0D"/>
              </a:solidFill>
              <a:ea typeface="ＭＳ Ｐゴシック" panose="020B0600070205080204" pitchFamily="50" charset="-128"/>
            </a:endParaRPr>
          </a:p>
          <a:p>
            <a:pPr algn="ctr">
              <a:spcBef>
                <a:spcPct val="0"/>
              </a:spcBef>
            </a:pPr>
            <a:r>
              <a:rPr lang="ja-JP" altLang="en-US" dirty="0" smtClean="0">
                <a:solidFill>
                  <a:srgbClr val="0D0D0D"/>
                </a:solidFill>
                <a:ea typeface="ＭＳ Ｐゴシック" panose="020B0600070205080204" pitchFamily="50" charset="-128"/>
              </a:rPr>
              <a:t>遠隔口座停止依頼支援システム</a:t>
            </a:r>
            <a:endParaRPr lang="en-US" altLang="ja-JP" dirty="0" smtClean="0">
              <a:solidFill>
                <a:srgbClr val="0D0D0D"/>
              </a:solidFill>
              <a:ea typeface="ＭＳ Ｐゴシック" panose="020B0600070205080204" pitchFamily="50" charset="-128"/>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821" y="711651"/>
            <a:ext cx="5715000" cy="30003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85763" y="395288"/>
            <a:ext cx="9720262" cy="1500187"/>
          </a:xfrm>
        </p:spPr>
        <p:txBody>
          <a:bodyPr/>
          <a:lstStyle/>
          <a:p>
            <a:pPr fontAlgn="auto">
              <a:spcAft>
                <a:spcPts val="0"/>
              </a:spcAft>
              <a:defRPr/>
            </a:pPr>
            <a:r>
              <a:rPr lang="en-US" altLang="ja-JP" dirty="0" smtClean="0">
                <a:solidFill>
                  <a:schemeClr val="tx1">
                    <a:lumMod val="95000"/>
                    <a:lumOff val="5000"/>
                  </a:schemeClr>
                </a:solidFill>
              </a:rPr>
              <a:t>Web</a:t>
            </a:r>
            <a:r>
              <a:rPr kumimoji="1" lang="en-US" altLang="ja-JP" dirty="0" smtClean="0">
                <a:solidFill>
                  <a:schemeClr val="tx1">
                    <a:lumMod val="95000"/>
                    <a:lumOff val="5000"/>
                  </a:schemeClr>
                </a:solidFill>
              </a:rPr>
              <a:t> </a:t>
            </a:r>
            <a:r>
              <a:rPr kumimoji="1" lang="en-US" altLang="ja-JP" dirty="0">
                <a:solidFill>
                  <a:schemeClr val="tx1">
                    <a:lumMod val="95000"/>
                    <a:lumOff val="5000"/>
                  </a:schemeClr>
                </a:solidFill>
              </a:rPr>
              <a:t>Architecture</a:t>
            </a:r>
            <a:endParaRPr kumimoji="1" lang="ja-JP" altLang="en-US" dirty="0">
              <a:solidFill>
                <a:schemeClr val="tx1">
                  <a:lumMod val="95000"/>
                  <a:lumOff val="5000"/>
                </a:schemeClr>
              </a:solidFill>
            </a:endParaRPr>
          </a:p>
        </p:txBody>
      </p:sp>
      <p:sp>
        <p:nvSpPr>
          <p:cNvPr id="14" name="正方形/長方形 13"/>
          <p:cNvSpPr/>
          <p:nvPr/>
        </p:nvSpPr>
        <p:spPr>
          <a:xfrm>
            <a:off x="6173788" y="2084388"/>
            <a:ext cx="5015580" cy="4664075"/>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ja-JP" altLang="en-US"/>
          </a:p>
        </p:txBody>
      </p:sp>
      <p:sp>
        <p:nvSpPr>
          <p:cNvPr id="15" name="正方形/長方形 14"/>
          <p:cNvSpPr/>
          <p:nvPr/>
        </p:nvSpPr>
        <p:spPr>
          <a:xfrm>
            <a:off x="1285874" y="2538413"/>
            <a:ext cx="4703763" cy="66992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altLang="ja-JP" sz="2000" dirty="0" smtClean="0">
                <a:solidFill>
                  <a:srgbClr val="000000"/>
                </a:solidFill>
                <a:latin typeface="Arial"/>
                <a:cs typeface="Arial"/>
              </a:rPr>
              <a:t>&lt;</a:t>
            </a:r>
            <a:r>
              <a:rPr lang="ja-JP" altLang="en-US" sz="2000" dirty="0" smtClean="0">
                <a:solidFill>
                  <a:srgbClr val="000000"/>
                </a:solidFill>
                <a:latin typeface="Arial"/>
                <a:cs typeface="Arial"/>
              </a:rPr>
              <a:t>ログイン・</a:t>
            </a:r>
            <a:r>
              <a:rPr kumimoji="0" lang="ja-JP" altLang="en-US" sz="2000" dirty="0" smtClean="0">
                <a:solidFill>
                  <a:srgbClr val="000000"/>
                </a:solidFill>
                <a:latin typeface="Arial"/>
                <a:cs typeface="Arial"/>
              </a:rPr>
              <a:t>管理画面・口座照会画面</a:t>
            </a:r>
            <a:r>
              <a:rPr lang="en-US" altLang="ja-JP" sz="2000" dirty="0" smtClean="0">
                <a:solidFill>
                  <a:srgbClr val="000000"/>
                </a:solidFill>
                <a:latin typeface="Arial"/>
                <a:cs typeface="Arial"/>
              </a:rPr>
              <a:t>&gt;</a:t>
            </a:r>
            <a:endParaRPr lang="ja-JP" altLang="en-US" sz="2000" dirty="0">
              <a:solidFill>
                <a:srgbClr val="000000"/>
              </a:solidFill>
              <a:latin typeface="Arial"/>
              <a:cs typeface="Arial"/>
            </a:endParaRPr>
          </a:p>
        </p:txBody>
      </p:sp>
      <p:sp>
        <p:nvSpPr>
          <p:cNvPr id="16" name="正方形/長方形 15"/>
          <p:cNvSpPr/>
          <p:nvPr/>
        </p:nvSpPr>
        <p:spPr>
          <a:xfrm>
            <a:off x="8229600" y="2103438"/>
            <a:ext cx="1358900" cy="388937"/>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r" fontAlgn="auto">
              <a:spcBef>
                <a:spcPts val="0"/>
              </a:spcBef>
              <a:spcAft>
                <a:spcPts val="0"/>
              </a:spcAft>
              <a:defRPr/>
            </a:pPr>
            <a:r>
              <a:rPr lang="en-US" altLang="ja-JP" sz="2000" dirty="0">
                <a:solidFill>
                  <a:srgbClr val="000000"/>
                </a:solidFill>
                <a:latin typeface="Arial"/>
                <a:cs typeface="Arial"/>
              </a:rPr>
              <a:t>AWS</a:t>
            </a:r>
            <a:endParaRPr lang="ja-JP" altLang="en-US" sz="2000" dirty="0">
              <a:solidFill>
                <a:srgbClr val="000000"/>
              </a:solidFill>
              <a:latin typeface="Arial"/>
              <a:cs typeface="Arial"/>
            </a:endParaRPr>
          </a:p>
        </p:txBody>
      </p:sp>
      <p:sp>
        <p:nvSpPr>
          <p:cNvPr id="18" name="正方形/長方形 17"/>
          <p:cNvSpPr/>
          <p:nvPr/>
        </p:nvSpPr>
        <p:spPr>
          <a:xfrm>
            <a:off x="7005638" y="5138738"/>
            <a:ext cx="2151062" cy="508000"/>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endParaRPr lang="ja-JP" altLang="en-US" sz="1600" dirty="0">
              <a:solidFill>
                <a:srgbClr val="000000"/>
              </a:solidFill>
              <a:latin typeface="Arial"/>
              <a:cs typeface="Arial"/>
            </a:endParaRPr>
          </a:p>
        </p:txBody>
      </p:sp>
      <p:sp>
        <p:nvSpPr>
          <p:cNvPr id="26" name="正方形/長方形 25"/>
          <p:cNvSpPr/>
          <p:nvPr/>
        </p:nvSpPr>
        <p:spPr>
          <a:xfrm>
            <a:off x="1593104" y="5580063"/>
            <a:ext cx="4230688" cy="1009649"/>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altLang="ja-JP" sz="2000" dirty="0">
                <a:solidFill>
                  <a:srgbClr val="000000"/>
                </a:solidFill>
                <a:latin typeface="Arial"/>
                <a:cs typeface="Arial"/>
              </a:rPr>
              <a:t> </a:t>
            </a:r>
            <a:r>
              <a:rPr lang="ja-JP" altLang="en-US" sz="2000" dirty="0" smtClean="0">
                <a:solidFill>
                  <a:srgbClr val="000000"/>
                </a:solidFill>
                <a:latin typeface="Arial"/>
                <a:cs typeface="Arial"/>
              </a:rPr>
              <a:t>管理する老親の口座情報や、</a:t>
            </a:r>
            <a:endParaRPr lang="en-US" altLang="ja-JP" sz="2000" dirty="0" smtClean="0">
              <a:solidFill>
                <a:srgbClr val="000000"/>
              </a:solidFill>
              <a:latin typeface="Arial"/>
              <a:cs typeface="Arial"/>
            </a:endParaRPr>
          </a:p>
          <a:p>
            <a:pPr algn="ctr" fontAlgn="auto">
              <a:spcBef>
                <a:spcPts val="0"/>
              </a:spcBef>
              <a:spcAft>
                <a:spcPts val="0"/>
              </a:spcAft>
              <a:defRPr/>
            </a:pPr>
            <a:r>
              <a:rPr lang="ja-JP" altLang="en-US" sz="2000" dirty="0" smtClean="0">
                <a:solidFill>
                  <a:srgbClr val="000000"/>
                </a:solidFill>
                <a:latin typeface="Arial"/>
                <a:cs typeface="Arial"/>
              </a:rPr>
              <a:t>ＮＧワードの管理ができる</a:t>
            </a:r>
            <a:endParaRPr lang="en-US" altLang="ja-JP" sz="2000" dirty="0" smtClean="0">
              <a:solidFill>
                <a:srgbClr val="000000"/>
              </a:solidFill>
              <a:latin typeface="Arial"/>
              <a:cs typeface="Arial"/>
            </a:endParaRPr>
          </a:p>
          <a:p>
            <a:pPr algn="ctr" fontAlgn="auto">
              <a:spcBef>
                <a:spcPts val="0"/>
              </a:spcBef>
              <a:spcAft>
                <a:spcPts val="0"/>
              </a:spcAft>
              <a:defRPr/>
            </a:pPr>
            <a:r>
              <a:rPr lang="ja-JP" altLang="en-US" sz="2000" dirty="0" smtClean="0">
                <a:solidFill>
                  <a:srgbClr val="000000"/>
                </a:solidFill>
                <a:latin typeface="Arial"/>
                <a:cs typeface="Arial"/>
              </a:rPr>
              <a:t>ＷＥＢインタフェース</a:t>
            </a:r>
            <a:endParaRPr lang="ja-JP" altLang="en-US" sz="2000" dirty="0">
              <a:solidFill>
                <a:srgbClr val="000000"/>
              </a:solidFill>
              <a:latin typeface="Arial"/>
              <a:cs typeface="Arial"/>
            </a:endParaRPr>
          </a:p>
        </p:txBody>
      </p:sp>
      <p:cxnSp>
        <p:nvCxnSpPr>
          <p:cNvPr id="27" name="カギ線コネクタ 26"/>
          <p:cNvCxnSpPr>
            <a:stCxn id="57" idx="2"/>
            <a:endCxn id="44" idx="3"/>
          </p:cNvCxnSpPr>
          <p:nvPr/>
        </p:nvCxnSpPr>
        <p:spPr>
          <a:xfrm rot="10800000">
            <a:off x="3418420" y="3606768"/>
            <a:ext cx="3116567" cy="55000"/>
          </a:xfrm>
          <a:prstGeom prst="bentConnector3">
            <a:avLst>
              <a:gd name="adj1" fmla="val 50000"/>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05" name="円柱 104"/>
          <p:cNvSpPr/>
          <p:nvPr/>
        </p:nvSpPr>
        <p:spPr>
          <a:xfrm>
            <a:off x="6402388" y="5694363"/>
            <a:ext cx="4450096" cy="895350"/>
          </a:xfrm>
          <a:prstGeom prst="can">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endParaRPr lang="ja-JP" altLang="en-US" dirty="0"/>
          </a:p>
        </p:txBody>
      </p:sp>
      <p:sp>
        <p:nvSpPr>
          <p:cNvPr id="21" name="正方形/長方形 20"/>
          <p:cNvSpPr/>
          <p:nvPr/>
        </p:nvSpPr>
        <p:spPr>
          <a:xfrm>
            <a:off x="6402388" y="6053473"/>
            <a:ext cx="4377905" cy="498475"/>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fontAlgn="auto">
              <a:spcBef>
                <a:spcPts val="0"/>
              </a:spcBef>
              <a:spcAft>
                <a:spcPts val="0"/>
              </a:spcAft>
              <a:defRPr/>
            </a:pPr>
            <a:r>
              <a:rPr lang="en-US" altLang="ja-JP" sz="2400" dirty="0" smtClean="0">
                <a:solidFill>
                  <a:schemeClr val="bg1"/>
                </a:solidFill>
                <a:latin typeface="Arial"/>
                <a:cs typeface="Arial"/>
              </a:rPr>
              <a:t>DB</a:t>
            </a:r>
          </a:p>
        </p:txBody>
      </p:sp>
      <p:sp>
        <p:nvSpPr>
          <p:cNvPr id="57" name="直方体 56"/>
          <p:cNvSpPr/>
          <p:nvPr/>
        </p:nvSpPr>
        <p:spPr>
          <a:xfrm>
            <a:off x="6534986" y="3127803"/>
            <a:ext cx="4317498" cy="934109"/>
          </a:xfrm>
          <a:prstGeom prst="cube">
            <a:avLst>
              <a:gd name="adj" fmla="val 14326"/>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r>
              <a:rPr lang="en-US" altLang="ja-JP" sz="2400" dirty="0" smtClean="0">
                <a:solidFill>
                  <a:schemeClr val="bg1"/>
                </a:solidFill>
                <a:latin typeface="Arial"/>
                <a:cs typeface="Arial"/>
              </a:rPr>
              <a:t>Apache</a:t>
            </a:r>
          </a:p>
          <a:p>
            <a:pPr fontAlgn="auto">
              <a:spcBef>
                <a:spcPts val="0"/>
              </a:spcBef>
              <a:spcAft>
                <a:spcPts val="0"/>
              </a:spcAft>
              <a:defRPr/>
            </a:pPr>
            <a:r>
              <a:rPr lang="en-US" altLang="ja-JP" sz="2400" dirty="0" smtClean="0">
                <a:solidFill>
                  <a:schemeClr val="bg1"/>
                </a:solidFill>
                <a:latin typeface="Arial"/>
                <a:cs typeface="Arial"/>
              </a:rPr>
              <a:t>Web Server</a:t>
            </a:r>
            <a:endParaRPr lang="ja-JP" altLang="en-US" sz="2400" dirty="0">
              <a:solidFill>
                <a:schemeClr val="bg1"/>
              </a:solidFill>
            </a:endParaRPr>
          </a:p>
        </p:txBody>
      </p:sp>
      <p:sp>
        <p:nvSpPr>
          <p:cNvPr id="66" name="正方形/長方形 65"/>
          <p:cNvSpPr/>
          <p:nvPr/>
        </p:nvSpPr>
        <p:spPr>
          <a:xfrm>
            <a:off x="1285875" y="2084388"/>
            <a:ext cx="4703763" cy="4664075"/>
          </a:xfrm>
          <a:prstGeom prst="rect">
            <a:avLst/>
          </a:prstGeom>
          <a:noFill/>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ltLang="ja-JP" dirty="0" smtClean="0">
                <a:solidFill>
                  <a:srgbClr val="000000"/>
                </a:solidFill>
              </a:rPr>
              <a:t>Web </a:t>
            </a:r>
            <a:r>
              <a:rPr lang="en-US" altLang="ja-JP" dirty="0">
                <a:solidFill>
                  <a:srgbClr val="000000"/>
                </a:solidFill>
              </a:rPr>
              <a:t>service</a:t>
            </a:r>
          </a:p>
          <a:p>
            <a:pPr fontAlgn="auto">
              <a:spcBef>
                <a:spcPts val="0"/>
              </a:spcBef>
              <a:spcAft>
                <a:spcPts val="0"/>
              </a:spcAft>
              <a:defRPr/>
            </a:pPr>
            <a:endParaRPr kumimoji="0" lang="en-US" altLang="ja-JP" dirty="0">
              <a:solidFill>
                <a:srgbClr val="000000"/>
              </a:solidFill>
            </a:endParaRPr>
          </a:p>
          <a:p>
            <a:pPr fontAlgn="auto">
              <a:spcBef>
                <a:spcPts val="0"/>
              </a:spcBef>
              <a:spcAft>
                <a:spcPts val="0"/>
              </a:spcAft>
              <a:defRPr/>
            </a:pPr>
            <a:endParaRPr lang="ja-JP" altLang="en-US" dirty="0">
              <a:solidFill>
                <a:srgbClr val="000000"/>
              </a:solidFill>
            </a:endParaRPr>
          </a:p>
        </p:txBody>
      </p:sp>
      <p:sp>
        <p:nvSpPr>
          <p:cNvPr id="79" name="雲 78"/>
          <p:cNvSpPr/>
          <p:nvPr/>
        </p:nvSpPr>
        <p:spPr>
          <a:xfrm>
            <a:off x="6961563" y="2399140"/>
            <a:ext cx="998538" cy="539750"/>
          </a:xfrm>
          <a:prstGeom prst="cloud">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a:p>
        </p:txBody>
      </p:sp>
      <p:cxnSp>
        <p:nvCxnSpPr>
          <p:cNvPr id="97" name="カギ線コネクタ 96"/>
          <p:cNvCxnSpPr>
            <a:stCxn id="51" idx="2"/>
            <a:endCxn id="79" idx="2"/>
          </p:cNvCxnSpPr>
          <p:nvPr/>
        </p:nvCxnSpPr>
        <p:spPr>
          <a:xfrm rot="10800000" flipH="1">
            <a:off x="6544762" y="2669016"/>
            <a:ext cx="419898" cy="2209583"/>
          </a:xfrm>
          <a:prstGeom prst="bentConnector3">
            <a:avLst>
              <a:gd name="adj1" fmla="val -54442"/>
            </a:avLst>
          </a:prstGeom>
          <a:ln>
            <a:tailEnd type="none" w="lg" len="lg"/>
          </a:ln>
        </p:spPr>
        <p:style>
          <a:lnRef idx="2">
            <a:schemeClr val="accent1"/>
          </a:lnRef>
          <a:fillRef idx="0">
            <a:schemeClr val="accent1"/>
          </a:fillRef>
          <a:effectRef idx="1">
            <a:schemeClr val="accent1"/>
          </a:effectRef>
          <a:fontRef idx="minor">
            <a:schemeClr val="tx1"/>
          </a:fontRef>
        </p:style>
      </p:cxnSp>
      <p:sp>
        <p:nvSpPr>
          <p:cNvPr id="96" name="円/楕円 95"/>
          <p:cNvSpPr/>
          <p:nvPr/>
        </p:nvSpPr>
        <p:spPr>
          <a:xfrm>
            <a:off x="7025609" y="1343212"/>
            <a:ext cx="1158875" cy="5556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ja-JP" dirty="0">
                <a:solidFill>
                  <a:schemeClr val="tx1"/>
                </a:solidFill>
              </a:rPr>
              <a:t>APIs</a:t>
            </a:r>
            <a:endParaRPr lang="ja-JP" altLang="en-US" dirty="0">
              <a:solidFill>
                <a:schemeClr val="tx1"/>
              </a:solidFill>
            </a:endParaRPr>
          </a:p>
        </p:txBody>
      </p:sp>
      <p:cxnSp>
        <p:nvCxnSpPr>
          <p:cNvPr id="101" name="カギ線コネクタ 100"/>
          <p:cNvCxnSpPr>
            <a:stCxn id="79" idx="3"/>
            <a:endCxn id="96" idx="4"/>
          </p:cNvCxnSpPr>
          <p:nvPr/>
        </p:nvCxnSpPr>
        <p:spPr>
          <a:xfrm rot="5400000" flipH="1" flipV="1">
            <a:off x="7267357" y="2092312"/>
            <a:ext cx="531164" cy="144215"/>
          </a:xfrm>
          <a:prstGeom prst="bentConnector3">
            <a:avLst>
              <a:gd name="adj1" fmla="val 50000"/>
            </a:avLst>
          </a:prstGeom>
          <a:ln>
            <a:tailEnd type="none" w="lg" len="lg"/>
          </a:ln>
        </p:spPr>
        <p:style>
          <a:lnRef idx="2">
            <a:schemeClr val="accent1"/>
          </a:lnRef>
          <a:fillRef idx="0">
            <a:schemeClr val="accent1"/>
          </a:fillRef>
          <a:effectRef idx="1">
            <a:schemeClr val="accent1"/>
          </a:effectRef>
          <a:fontRef idx="minor">
            <a:schemeClr val="tx1"/>
          </a:fontRef>
        </p:style>
      </p:cxnSp>
      <p:sp>
        <p:nvSpPr>
          <p:cNvPr id="51" name="直方体 50"/>
          <p:cNvSpPr/>
          <p:nvPr/>
        </p:nvSpPr>
        <p:spPr>
          <a:xfrm>
            <a:off x="6544762" y="4332776"/>
            <a:ext cx="4339525" cy="954852"/>
          </a:xfrm>
          <a:prstGeom prst="cube">
            <a:avLst>
              <a:gd name="adj" fmla="val 14326"/>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2700000" scaled="1"/>
            <a:tileRect/>
          </a:gradFill>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fontAlgn="auto">
              <a:spcBef>
                <a:spcPts val="0"/>
              </a:spcBef>
              <a:spcAft>
                <a:spcPts val="0"/>
              </a:spcAft>
              <a:defRPr/>
            </a:pPr>
            <a:r>
              <a:rPr lang="en-US" altLang="ja-JP" sz="2400" dirty="0" smtClean="0">
                <a:solidFill>
                  <a:schemeClr val="bg1"/>
                </a:solidFill>
                <a:latin typeface="Arial"/>
                <a:cs typeface="Arial"/>
              </a:rPr>
              <a:t>Tomcat</a:t>
            </a:r>
          </a:p>
          <a:p>
            <a:pPr fontAlgn="auto">
              <a:spcBef>
                <a:spcPts val="0"/>
              </a:spcBef>
              <a:spcAft>
                <a:spcPts val="0"/>
              </a:spcAft>
              <a:defRPr/>
            </a:pPr>
            <a:r>
              <a:rPr lang="en-US" altLang="ja-JP" sz="2400" dirty="0" err="1" smtClean="0">
                <a:solidFill>
                  <a:schemeClr val="bg1"/>
                </a:solidFill>
                <a:latin typeface="Arial"/>
                <a:cs typeface="Arial"/>
              </a:rPr>
              <a:t>Ap</a:t>
            </a:r>
            <a:r>
              <a:rPr lang="en-US" altLang="ja-JP" sz="2400" dirty="0" smtClean="0">
                <a:solidFill>
                  <a:schemeClr val="bg1"/>
                </a:solidFill>
                <a:latin typeface="Arial"/>
                <a:cs typeface="Arial"/>
              </a:rPr>
              <a:t> Server</a:t>
            </a:r>
            <a:endParaRPr lang="ja-JP" altLang="en-US" sz="2400" dirty="0">
              <a:solidFill>
                <a:schemeClr val="bg1"/>
              </a:solidFill>
            </a:endParaRPr>
          </a:p>
        </p:txBody>
      </p:sp>
      <p:cxnSp>
        <p:nvCxnSpPr>
          <p:cNvPr id="80" name="カギ線コネクタ 79"/>
          <p:cNvCxnSpPr>
            <a:stCxn id="51" idx="3"/>
            <a:endCxn id="105" idx="1"/>
          </p:cNvCxnSpPr>
          <p:nvPr/>
        </p:nvCxnSpPr>
        <p:spPr>
          <a:xfrm rot="5400000">
            <a:off x="8433415" y="5481649"/>
            <a:ext cx="406735" cy="18692"/>
          </a:xfrm>
          <a:prstGeom prst="bentConnector3">
            <a:avLst>
              <a:gd name="adj1" fmla="val 50000"/>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9" name="カギ線コネクタ 48"/>
          <p:cNvCxnSpPr>
            <a:stCxn id="51" idx="1"/>
            <a:endCxn id="57" idx="3"/>
          </p:cNvCxnSpPr>
          <p:nvPr/>
        </p:nvCxnSpPr>
        <p:spPr>
          <a:xfrm rot="16200000" flipV="1">
            <a:off x="8432649" y="4256088"/>
            <a:ext cx="407656" cy="19303"/>
          </a:xfrm>
          <a:prstGeom prst="bentConnector3">
            <a:avLst>
              <a:gd name="adj1" fmla="val 50000"/>
            </a:avLst>
          </a:prstGeom>
          <a:ln>
            <a:tailEnd type="none" w="lg" len="lg"/>
          </a:ln>
        </p:spPr>
        <p:style>
          <a:lnRef idx="2">
            <a:schemeClr val="accent1"/>
          </a:lnRef>
          <a:fillRef idx="0">
            <a:schemeClr val="accent1"/>
          </a:fillRef>
          <a:effectRef idx="1">
            <a:schemeClr val="accent1"/>
          </a:effectRef>
          <a:fontRef idx="minor">
            <a:schemeClr val="tx1"/>
          </a:fontRef>
        </p:style>
      </p:cxnSp>
      <p:pic>
        <p:nvPicPr>
          <p:cNvPr id="45" name="図 44"/>
          <p:cNvPicPr>
            <a:picLocks noChangeAspect="1"/>
          </p:cNvPicPr>
          <p:nvPr/>
        </p:nvPicPr>
        <p:blipFill rotWithShape="1">
          <a:blip r:embed="rId3"/>
          <a:srcRect l="81" t="14091" r="-1"/>
          <a:stretch/>
        </p:blipFill>
        <p:spPr>
          <a:xfrm>
            <a:off x="2773750" y="3789130"/>
            <a:ext cx="2526914" cy="1654985"/>
          </a:xfrm>
          <a:prstGeom prst="rect">
            <a:avLst/>
          </a:prstGeom>
        </p:spPr>
      </p:pic>
      <p:pic>
        <p:nvPicPr>
          <p:cNvPr id="44" name="図 43"/>
          <p:cNvPicPr>
            <a:picLocks noChangeAspect="1"/>
          </p:cNvPicPr>
          <p:nvPr/>
        </p:nvPicPr>
        <p:blipFill rotWithShape="1">
          <a:blip r:embed="rId4"/>
          <a:srcRect l="1258" t="9811"/>
          <a:stretch/>
        </p:blipFill>
        <p:spPr>
          <a:xfrm>
            <a:off x="1842882" y="3058658"/>
            <a:ext cx="1575537" cy="1096220"/>
          </a:xfrm>
          <a:prstGeom prst="rect">
            <a:avLst/>
          </a:prstGeom>
        </p:spPr>
      </p:pic>
      <p:pic>
        <p:nvPicPr>
          <p:cNvPr id="77" name="図 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39225" y="898318"/>
            <a:ext cx="1091613" cy="109161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855" y="585788"/>
            <a:ext cx="10908404" cy="1498600"/>
          </a:xfrm>
        </p:spPr>
        <p:txBody>
          <a:bodyPr/>
          <a:lstStyle/>
          <a:p>
            <a:pPr fontAlgn="auto">
              <a:spcAft>
                <a:spcPts val="0"/>
              </a:spcAft>
              <a:defRPr/>
            </a:pPr>
            <a:r>
              <a:rPr kumimoji="1" lang="en-US" altLang="ja-JP" dirty="0" smtClean="0">
                <a:solidFill>
                  <a:schemeClr val="tx1">
                    <a:lumMod val="95000"/>
                    <a:lumOff val="5000"/>
                  </a:schemeClr>
                </a:solidFill>
              </a:rPr>
              <a:t>Progress</a:t>
            </a:r>
            <a:r>
              <a:rPr kumimoji="1" lang="ja-JP" altLang="en-US" dirty="0" smtClean="0">
                <a:solidFill>
                  <a:schemeClr val="tx1">
                    <a:lumMod val="95000"/>
                    <a:lumOff val="5000"/>
                  </a:schemeClr>
                </a:solidFill>
              </a:rPr>
              <a:t> </a:t>
            </a:r>
            <a:r>
              <a:rPr kumimoji="1" lang="en-US" altLang="ja-JP" dirty="0" smtClean="0">
                <a:solidFill>
                  <a:schemeClr val="tx1">
                    <a:lumMod val="95000"/>
                    <a:lumOff val="5000"/>
                  </a:schemeClr>
                </a:solidFill>
              </a:rPr>
              <a:t>&amp;</a:t>
            </a:r>
            <a:r>
              <a:rPr kumimoji="1" lang="ja-JP" altLang="en-US" dirty="0" smtClean="0">
                <a:solidFill>
                  <a:schemeClr val="tx1">
                    <a:lumMod val="95000"/>
                    <a:lumOff val="5000"/>
                  </a:schemeClr>
                </a:solidFill>
              </a:rPr>
              <a:t> </a:t>
            </a:r>
            <a:r>
              <a:rPr kumimoji="1" lang="en-US" altLang="ja-JP" dirty="0" smtClean="0">
                <a:solidFill>
                  <a:schemeClr val="tx1">
                    <a:lumMod val="95000"/>
                    <a:lumOff val="5000"/>
                  </a:schemeClr>
                </a:solidFill>
              </a:rPr>
              <a:t>Deliverables</a:t>
            </a:r>
            <a:endParaRPr kumimoji="1" lang="ja-JP" altLang="en-US" sz="3200" dirty="0">
              <a:solidFill>
                <a:schemeClr val="tx1">
                  <a:lumMod val="95000"/>
                  <a:lumOff val="5000"/>
                </a:schemeClr>
              </a:solidFill>
            </a:endParaRPr>
          </a:p>
        </p:txBody>
      </p:sp>
      <p:sp>
        <p:nvSpPr>
          <p:cNvPr id="27650" name="コンテンツ プレースホルダー 2"/>
          <p:cNvSpPr>
            <a:spLocks noGrp="1"/>
          </p:cNvSpPr>
          <p:nvPr>
            <p:ph idx="1"/>
          </p:nvPr>
        </p:nvSpPr>
        <p:spPr>
          <a:effectLst/>
        </p:spPr>
        <p:txBody>
          <a:bodyPr/>
          <a:lstStyle/>
          <a:p>
            <a:r>
              <a:rPr kumimoji="1" lang="ja-JP" altLang="en-US" dirty="0" smtClean="0">
                <a:cs typeface="メイリオ" panose="020B0604030504040204" pitchFamily="50" charset="-128"/>
              </a:rPr>
              <a:t>　</a:t>
            </a:r>
          </a:p>
        </p:txBody>
      </p:sp>
      <p:sp>
        <p:nvSpPr>
          <p:cNvPr id="27651" name="CustomShape 3"/>
          <p:cNvSpPr>
            <a:spLocks noChangeArrowheads="1"/>
          </p:cNvSpPr>
          <p:nvPr/>
        </p:nvSpPr>
        <p:spPr bwMode="auto">
          <a:xfrm>
            <a:off x="3430587" y="4174957"/>
            <a:ext cx="5113337" cy="2335379"/>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ja-JP" altLang="ja-JP" dirty="0"/>
          </a:p>
          <a:p>
            <a:r>
              <a:rPr kumimoji="0" lang="en-US" altLang="ja-JP" dirty="0" smtClean="0">
                <a:solidFill>
                  <a:srgbClr val="000000"/>
                </a:solidFill>
                <a:latin typeface="Arial" panose="020B0604020202020204" pitchFamily="34" charset="0"/>
              </a:rPr>
              <a:t>(1)</a:t>
            </a:r>
            <a:r>
              <a:rPr kumimoji="0" lang="ja-JP" altLang="en-US" dirty="0" smtClean="0">
                <a:solidFill>
                  <a:srgbClr val="000000"/>
                </a:solidFill>
                <a:latin typeface="Arial" panose="020B0604020202020204" pitchFamily="34" charset="0"/>
              </a:rPr>
              <a:t>ログイン・認証</a:t>
            </a:r>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2</a:t>
            </a:r>
            <a:r>
              <a:rPr kumimoji="0" lang="ja-JP" altLang="en-US" dirty="0" smtClean="0">
                <a:solidFill>
                  <a:srgbClr val="000000"/>
                </a:solidFill>
                <a:latin typeface="Arial" panose="020B0604020202020204" pitchFamily="34" charset="0"/>
              </a:rPr>
              <a:t>）管理ツール（ＮＧワード、口座情報、顧客情報）</a:t>
            </a:r>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3)</a:t>
            </a:r>
            <a:r>
              <a:rPr kumimoji="0" lang="ja-JP" altLang="en-US" dirty="0" smtClean="0">
                <a:solidFill>
                  <a:srgbClr val="000000"/>
                </a:solidFill>
                <a:latin typeface="Arial" panose="020B0604020202020204" pitchFamily="34" charset="0"/>
              </a:rPr>
              <a:t>見守り者へのアラート通知機能</a:t>
            </a:r>
            <a:endParaRPr kumimoji="0" lang="ja-JP" altLang="ja-JP" dirty="0"/>
          </a:p>
          <a:p>
            <a:r>
              <a:rPr kumimoji="0" lang="en-US" altLang="ja-JP" dirty="0">
                <a:latin typeface="Arial" panose="020B0604020202020204" pitchFamily="34" charset="0"/>
              </a:rPr>
              <a:t>(</a:t>
            </a:r>
            <a:r>
              <a:rPr kumimoji="0" lang="en-US" altLang="ja-JP" dirty="0" smtClean="0">
                <a:latin typeface="Arial" panose="020B0604020202020204" pitchFamily="34" charset="0"/>
              </a:rPr>
              <a:t>4)</a:t>
            </a:r>
            <a:r>
              <a:rPr kumimoji="0" lang="ja-JP" altLang="en-US" dirty="0" smtClean="0">
                <a:latin typeface="Arial" panose="020B0604020202020204" pitchFamily="34" charset="0"/>
              </a:rPr>
              <a:t>口座停止支援・金融機関自動発信機能</a:t>
            </a:r>
            <a:endParaRPr kumimoji="0" lang="en-US" altLang="ja-JP" dirty="0" smtClean="0">
              <a:latin typeface="Arial" panose="020B0604020202020204" pitchFamily="34" charset="0"/>
            </a:endParaRPr>
          </a:p>
          <a:p>
            <a:r>
              <a:rPr kumimoji="0" lang="en-US" altLang="ja-JP" dirty="0">
                <a:latin typeface="Arial" panose="020B0604020202020204" pitchFamily="34" charset="0"/>
              </a:rPr>
              <a:t>(5</a:t>
            </a:r>
            <a:r>
              <a:rPr kumimoji="0" lang="en-US" altLang="ja-JP" dirty="0" smtClean="0">
                <a:latin typeface="Arial" panose="020B0604020202020204" pitchFamily="34" charset="0"/>
              </a:rPr>
              <a:t>)</a:t>
            </a:r>
            <a:r>
              <a:rPr kumimoji="0" lang="ja-JP" altLang="en-US" dirty="0" smtClean="0">
                <a:latin typeface="Arial" panose="020B0604020202020204" pitchFamily="34" charset="0"/>
              </a:rPr>
              <a:t>音声、ＳＭＳ伝送機能</a:t>
            </a:r>
            <a:endParaRPr kumimoji="0" lang="en-US" altLang="ja-JP" dirty="0" smtClean="0">
              <a:latin typeface="Arial" panose="020B0604020202020204" pitchFamily="34" charset="0"/>
            </a:endParaRPr>
          </a:p>
          <a:p>
            <a:endParaRPr kumimoji="0" lang="ja-JP" altLang="ja-JP" dirty="0"/>
          </a:p>
        </p:txBody>
      </p:sp>
      <p:sp>
        <p:nvSpPr>
          <p:cNvPr id="27652" name="CustomShape 4"/>
          <p:cNvSpPr>
            <a:spLocks noChangeArrowheads="1"/>
          </p:cNvSpPr>
          <p:nvPr/>
        </p:nvSpPr>
        <p:spPr bwMode="auto">
          <a:xfrm>
            <a:off x="8470900" y="4174958"/>
            <a:ext cx="1655763" cy="2335378"/>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ja-JP" altLang="ja-JP" dirty="0">
              <a:solidFill>
                <a:srgbClr val="FF0000"/>
              </a:solidFill>
            </a:endParaRPr>
          </a:p>
        </p:txBody>
      </p:sp>
      <p:sp>
        <p:nvSpPr>
          <p:cNvPr id="27653" name="CustomShape 5"/>
          <p:cNvSpPr>
            <a:spLocks noChangeArrowheads="1"/>
          </p:cNvSpPr>
          <p:nvPr/>
        </p:nvSpPr>
        <p:spPr bwMode="auto">
          <a:xfrm>
            <a:off x="1774825" y="4174957"/>
            <a:ext cx="1584325" cy="2335380"/>
          </a:xfrm>
          <a:prstGeom prst="rect">
            <a:avLst/>
          </a:prstGeom>
          <a:ln>
            <a:headEnd/>
            <a:tailEnd/>
          </a:ln>
          <a:effectLst/>
        </p:spPr>
        <p:style>
          <a:lnRef idx="0">
            <a:schemeClr val="accent1"/>
          </a:lnRef>
          <a:fillRef idx="3">
            <a:schemeClr val="accent1"/>
          </a:fillRef>
          <a:effectRef idx="3">
            <a:schemeClr val="accent1"/>
          </a:effectRef>
          <a:fontRef idx="minor">
            <a:schemeClr val="lt1"/>
          </a:fontRef>
        </p:style>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ja-JP" altLang="en-US">
                <a:solidFill>
                  <a:srgbClr val="000000"/>
                </a:solidFill>
                <a:latin typeface="Arial" panose="020B0604020202020204" pitchFamily="34" charset="0"/>
              </a:rPr>
              <a:t>機能実装</a:t>
            </a:r>
            <a:endParaRPr kumimoji="0" lang="ja-JP" altLang="ja-JP"/>
          </a:p>
        </p:txBody>
      </p:sp>
      <p:sp>
        <p:nvSpPr>
          <p:cNvPr id="27654" name="CustomShape 6"/>
          <p:cNvSpPr>
            <a:spLocks noChangeArrowheads="1"/>
          </p:cNvSpPr>
          <p:nvPr/>
        </p:nvSpPr>
        <p:spPr bwMode="auto">
          <a:xfrm>
            <a:off x="3430587" y="2409824"/>
            <a:ext cx="5352466" cy="1687163"/>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1)</a:t>
            </a:r>
            <a:r>
              <a:rPr kumimoji="0" lang="en-US" altLang="ja-JP" dirty="0" err="1" smtClean="0">
                <a:solidFill>
                  <a:srgbClr val="000000"/>
                </a:solidFill>
                <a:latin typeface="Arial" panose="020B0604020202020204" pitchFamily="34" charset="0"/>
              </a:rPr>
              <a:t>RaspberryPi</a:t>
            </a:r>
            <a:r>
              <a:rPr kumimoji="0" lang="ja-JP" altLang="en-US" dirty="0" smtClean="0">
                <a:solidFill>
                  <a:srgbClr val="000000"/>
                </a:solidFill>
                <a:latin typeface="Arial" panose="020B0604020202020204" pitchFamily="34" charset="0"/>
              </a:rPr>
              <a:t>環境構築手順書</a:t>
            </a:r>
            <a:endParaRPr kumimoji="0" lang="ja-JP" altLang="ja-JP" dirty="0"/>
          </a:p>
          <a:p>
            <a:r>
              <a:rPr kumimoji="0" lang="en-US" altLang="ja-JP" dirty="0">
                <a:solidFill>
                  <a:srgbClr val="000000"/>
                </a:solidFill>
                <a:latin typeface="Arial" panose="020B0604020202020204" pitchFamily="34" charset="0"/>
              </a:rPr>
              <a:t>(</a:t>
            </a:r>
            <a:r>
              <a:rPr kumimoji="0" lang="en-US" altLang="ja-JP" dirty="0" smtClean="0">
                <a:solidFill>
                  <a:srgbClr val="000000"/>
                </a:solidFill>
                <a:latin typeface="Arial" panose="020B0604020202020204" pitchFamily="34" charset="0"/>
              </a:rPr>
              <a:t>2)</a:t>
            </a:r>
            <a:r>
              <a:rPr kumimoji="0" lang="ja-JP" altLang="en-US" dirty="0" smtClean="0">
                <a:solidFill>
                  <a:srgbClr val="000000"/>
                </a:solidFill>
                <a:latin typeface="Arial" panose="020B0604020202020204" pitchFamily="34" charset="0"/>
              </a:rPr>
              <a:t>音声認識サーバ構築手順書</a:t>
            </a:r>
            <a:endParaRPr kumimoji="0" lang="en-US" altLang="ja-JP" dirty="0" smtClean="0">
              <a:solidFill>
                <a:srgbClr val="000000"/>
              </a:solidFill>
              <a:latin typeface="Arial" panose="020B0604020202020204" pitchFamily="34" charset="0"/>
            </a:endParaRPr>
          </a:p>
          <a:p>
            <a:r>
              <a:rPr kumimoji="0" lang="en-US" altLang="ja-JP" dirty="0" smtClean="0">
                <a:solidFill>
                  <a:srgbClr val="000000"/>
                </a:solidFill>
                <a:latin typeface="Arial" panose="020B0604020202020204" pitchFamily="34" charset="0"/>
              </a:rPr>
              <a:t>(3)</a:t>
            </a:r>
            <a:r>
              <a:rPr kumimoji="0" lang="ja-JP" altLang="en-US" dirty="0" smtClean="0">
                <a:solidFill>
                  <a:srgbClr val="000000"/>
                </a:solidFill>
                <a:latin typeface="Arial" panose="020B0604020202020204" pitchFamily="34" charset="0"/>
              </a:rPr>
              <a:t>ＷＥＢ／ＡＰ／</a:t>
            </a:r>
            <a:r>
              <a:rPr kumimoji="0" lang="en-US" altLang="ja-JP" dirty="0" smtClean="0">
                <a:solidFill>
                  <a:srgbClr val="000000"/>
                </a:solidFill>
                <a:latin typeface="Arial" panose="020B0604020202020204" pitchFamily="34" charset="0"/>
              </a:rPr>
              <a:t>DB</a:t>
            </a:r>
            <a:r>
              <a:rPr kumimoji="0" lang="ja-JP" altLang="en-US" dirty="0" smtClean="0">
                <a:solidFill>
                  <a:srgbClr val="000000"/>
                </a:solidFill>
                <a:latin typeface="Arial" panose="020B0604020202020204" pitchFamily="34" charset="0"/>
              </a:rPr>
              <a:t>サーバ構築手順書</a:t>
            </a:r>
            <a:endParaRPr kumimoji="0" lang="ja-JP" altLang="ja-JP" dirty="0"/>
          </a:p>
          <a:p>
            <a:r>
              <a:rPr kumimoji="0" lang="en-US" altLang="ja-JP" dirty="0" smtClean="0">
                <a:solidFill>
                  <a:srgbClr val="000000"/>
                </a:solidFill>
                <a:latin typeface="Arial" panose="020B0604020202020204" pitchFamily="34" charset="0"/>
              </a:rPr>
              <a:t>(4)DB</a:t>
            </a:r>
            <a:r>
              <a:rPr kumimoji="0" lang="ja-JP" altLang="en-US" dirty="0" smtClean="0">
                <a:solidFill>
                  <a:srgbClr val="000000"/>
                </a:solidFill>
                <a:latin typeface="Arial" panose="020B0604020202020204" pitchFamily="34" charset="0"/>
              </a:rPr>
              <a:t>論理設計書・</a:t>
            </a:r>
            <a:r>
              <a:rPr kumimoji="0" lang="en-US" altLang="ja-JP" dirty="0" smtClean="0">
                <a:solidFill>
                  <a:srgbClr val="000000"/>
                </a:solidFill>
                <a:latin typeface="Arial" panose="020B0604020202020204" pitchFamily="34" charset="0"/>
              </a:rPr>
              <a:t>ER</a:t>
            </a:r>
            <a:r>
              <a:rPr kumimoji="0" lang="ja-JP" altLang="en-US" dirty="0" smtClean="0"/>
              <a:t>図・</a:t>
            </a:r>
            <a:r>
              <a:rPr kumimoji="0" lang="en-US" altLang="ja-JP" dirty="0" smtClean="0"/>
              <a:t>CRUD</a:t>
            </a:r>
            <a:r>
              <a:rPr kumimoji="0" lang="ja-JP" altLang="en-US" dirty="0" smtClean="0"/>
              <a:t>図</a:t>
            </a:r>
            <a:endParaRPr kumimoji="0" lang="en-US" altLang="ja-JP" dirty="0" smtClean="0"/>
          </a:p>
          <a:p>
            <a:r>
              <a:rPr kumimoji="0" lang="en-US" altLang="ja-JP" dirty="0" smtClean="0">
                <a:solidFill>
                  <a:srgbClr val="000000"/>
                </a:solidFill>
                <a:latin typeface="Arial" panose="020B0604020202020204" pitchFamily="34" charset="0"/>
              </a:rPr>
              <a:t>(5)</a:t>
            </a:r>
            <a:r>
              <a:rPr kumimoji="0" lang="ja-JP" altLang="en-US" dirty="0" smtClean="0">
                <a:solidFill>
                  <a:srgbClr val="000000"/>
                </a:solidFill>
                <a:latin typeface="Arial" panose="020B0604020202020204" pitchFamily="34" charset="0"/>
              </a:rPr>
              <a:t>ユーザインタフェース設計書</a:t>
            </a:r>
            <a:endParaRPr kumimoji="0" lang="en-US" altLang="ja-JP" dirty="0" smtClean="0"/>
          </a:p>
          <a:p>
            <a:endParaRPr kumimoji="0" lang="ja-JP" altLang="ja-JP" dirty="0"/>
          </a:p>
        </p:txBody>
      </p:sp>
      <p:sp>
        <p:nvSpPr>
          <p:cNvPr id="27655" name="CustomShape 7"/>
          <p:cNvSpPr>
            <a:spLocks noChangeArrowheads="1"/>
          </p:cNvSpPr>
          <p:nvPr/>
        </p:nvSpPr>
        <p:spPr bwMode="auto">
          <a:xfrm>
            <a:off x="8470900" y="2409825"/>
            <a:ext cx="1655763" cy="1656848"/>
          </a:xfrm>
          <a:prstGeom prst="rect">
            <a:avLst/>
          </a:prstGeom>
          <a:solidFill>
            <a:schemeClr val="accent1">
              <a:lumMod val="20000"/>
              <a:lumOff val="80000"/>
            </a:schemeClr>
          </a:solidFill>
          <a:ln w="3240">
            <a:noFill/>
            <a:round/>
            <a:headEnd/>
            <a:tailEnd/>
          </a:ln>
          <a:effectLst/>
          <a:scene3d>
            <a:camera prst="orthographicFront">
              <a:rot lat="0" lon="0" rev="0"/>
            </a:camera>
            <a:lightRig rig="contrasting" dir="t">
              <a:rot lat="0" lon="0" rev="1500000"/>
            </a:lightRig>
          </a:scene3d>
          <a:sp3d prstMaterial="metal">
            <a:bevelT w="88900" h="88900"/>
          </a:sp3d>
        </p:spPr>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endParaRPr kumimoji="0" lang="en-US" altLang="ja-JP" dirty="0" smtClean="0">
              <a:solidFill>
                <a:srgbClr val="000000"/>
              </a:solidFill>
              <a:latin typeface="Arial" panose="020B0604020202020204" pitchFamily="34" charset="0"/>
            </a:endParaRPr>
          </a:p>
        </p:txBody>
      </p:sp>
      <p:sp>
        <p:nvSpPr>
          <p:cNvPr id="27656" name="CustomShape 8"/>
          <p:cNvSpPr>
            <a:spLocks noChangeArrowheads="1"/>
          </p:cNvSpPr>
          <p:nvPr/>
        </p:nvSpPr>
        <p:spPr bwMode="auto">
          <a:xfrm>
            <a:off x="1774825" y="2409824"/>
            <a:ext cx="1584325" cy="1687163"/>
          </a:xfrm>
          <a:prstGeom prst="rect">
            <a:avLst/>
          </a:prstGeom>
          <a:ln>
            <a:headEnd/>
            <a:tailEnd/>
          </a:ln>
          <a:effectLst/>
        </p:spPr>
        <p:style>
          <a:lnRef idx="0">
            <a:schemeClr val="accent1"/>
          </a:lnRef>
          <a:fillRef idx="3">
            <a:schemeClr val="accent1"/>
          </a:fillRef>
          <a:effectRef idx="3">
            <a:schemeClr val="accent1"/>
          </a:effectRef>
          <a:fontRef idx="minor">
            <a:schemeClr val="lt1"/>
          </a:fontRef>
        </p:style>
        <p:txBody>
          <a:bodyPr lIns="90000" tIns="45000" rIns="90000" bIns="45000" anchor="ct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ja-JP" altLang="en-US" dirty="0">
                <a:solidFill>
                  <a:srgbClr val="000000"/>
                </a:solidFill>
                <a:latin typeface="Arial" panose="020B0604020202020204" pitchFamily="34" charset="0"/>
              </a:rPr>
              <a:t>設計書</a:t>
            </a:r>
            <a:endParaRPr kumimoji="0" lang="ja-JP" altLang="ja-JP" dirty="0"/>
          </a:p>
        </p:txBody>
      </p:sp>
      <p:sp>
        <p:nvSpPr>
          <p:cNvPr id="27657" name="CustomShape 9"/>
          <p:cNvSpPr>
            <a:spLocks noChangeArrowheads="1"/>
          </p:cNvSpPr>
          <p:nvPr/>
        </p:nvSpPr>
        <p:spPr bwMode="auto">
          <a:xfrm>
            <a:off x="3430588" y="1833563"/>
            <a:ext cx="5040312" cy="50323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a:lstStyle/>
          <a:p>
            <a:r>
              <a:rPr lang="ja-JP" altLang="en-US"/>
              <a:t>予定成果物／機能</a:t>
            </a:r>
            <a:endParaRPr lang="ja-JP" altLang="ja-JP"/>
          </a:p>
        </p:txBody>
      </p:sp>
      <p:sp>
        <p:nvSpPr>
          <p:cNvPr id="27658" name="CustomShape 10"/>
          <p:cNvSpPr>
            <a:spLocks noChangeArrowheads="1"/>
          </p:cNvSpPr>
          <p:nvPr/>
        </p:nvSpPr>
        <p:spPr bwMode="auto">
          <a:xfrm>
            <a:off x="8543925" y="1833563"/>
            <a:ext cx="1582738" cy="50323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a:lstStyle/>
          <a:p>
            <a:r>
              <a:rPr lang="ja-JP" altLang="en-US"/>
              <a:t>結果</a:t>
            </a:r>
            <a:endParaRPr lang="ja-JP" altLang="ja-JP"/>
          </a:p>
        </p:txBody>
      </p:sp>
      <p:sp>
        <p:nvSpPr>
          <p:cNvPr id="27659" name="CustomShape 11"/>
          <p:cNvSpPr>
            <a:spLocks noChangeArrowheads="1"/>
          </p:cNvSpPr>
          <p:nvPr/>
        </p:nvSpPr>
        <p:spPr bwMode="auto">
          <a:xfrm>
            <a:off x="1774825" y="1827213"/>
            <a:ext cx="1584325" cy="503237"/>
          </a:xfrm>
          <a:prstGeom prst="rect">
            <a:avLst/>
          </a:prstGeom>
          <a:ln>
            <a:headEnd/>
            <a:tailEnd/>
          </a:ln>
          <a:effectLst/>
        </p:spPr>
        <p:style>
          <a:lnRef idx="1">
            <a:schemeClr val="accent1"/>
          </a:lnRef>
          <a:fillRef idx="3">
            <a:schemeClr val="accent1"/>
          </a:fillRef>
          <a:effectRef idx="2">
            <a:schemeClr val="accent1"/>
          </a:effectRef>
          <a:fontRef idx="minor">
            <a:schemeClr val="lt1"/>
          </a:fontRef>
        </p:style>
        <p:txBody>
          <a:bodyPr/>
          <a:lstStyle/>
          <a:p>
            <a:r>
              <a:rPr lang="ja-JP" altLang="en-US" dirty="0"/>
              <a:t>成果物</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59855" y="417347"/>
            <a:ext cx="10908404" cy="1498600"/>
          </a:xfrm>
        </p:spPr>
        <p:txBody>
          <a:bodyPr/>
          <a:lstStyle/>
          <a:p>
            <a:pPr fontAlgn="auto">
              <a:spcAft>
                <a:spcPts val="0"/>
              </a:spcAft>
              <a:defRPr/>
            </a:pPr>
            <a:r>
              <a:rPr kumimoji="1" lang="ja-JP" altLang="en-US" dirty="0" smtClean="0">
                <a:solidFill>
                  <a:schemeClr val="tx1">
                    <a:lumMod val="95000"/>
                    <a:lumOff val="5000"/>
                  </a:schemeClr>
                </a:solidFill>
              </a:rPr>
              <a:t>システム構成図</a:t>
            </a:r>
            <a:endParaRPr kumimoji="1" lang="ja-JP" altLang="en-US" sz="3200" dirty="0">
              <a:solidFill>
                <a:schemeClr val="tx1">
                  <a:lumMod val="95000"/>
                  <a:lumOff val="5000"/>
                </a:schemeClr>
              </a:solidFill>
            </a:endParaRPr>
          </a:p>
        </p:txBody>
      </p:sp>
      <p:sp>
        <p:nvSpPr>
          <p:cNvPr id="27650" name="コンテンツ プレースホルダー 2"/>
          <p:cNvSpPr>
            <a:spLocks noGrp="1"/>
          </p:cNvSpPr>
          <p:nvPr>
            <p:ph idx="1"/>
          </p:nvPr>
        </p:nvSpPr>
        <p:spPr>
          <a:effectLst/>
        </p:spPr>
        <p:txBody>
          <a:bodyPr/>
          <a:lstStyle/>
          <a:p>
            <a:r>
              <a:rPr kumimoji="1" lang="ja-JP" altLang="en-US" dirty="0" smtClean="0">
                <a:cs typeface="メイリオ" panose="020B0604030504040204" pitchFamily="50" charset="-128"/>
              </a:rPr>
              <a:t>　</a:t>
            </a:r>
          </a:p>
        </p:txBody>
      </p:sp>
      <p:graphicFrame>
        <p:nvGraphicFramePr>
          <p:cNvPr id="13" name="表 12"/>
          <p:cNvGraphicFramePr>
            <a:graphicFrameLocks noGrp="1"/>
          </p:cNvGraphicFramePr>
          <p:nvPr>
            <p:extLst>
              <p:ext uri="{D42A27DB-BD31-4B8C-83A1-F6EECF244321}">
                <p14:modId xmlns:p14="http://schemas.microsoft.com/office/powerpoint/2010/main" val="2858793518"/>
              </p:ext>
            </p:extLst>
          </p:nvPr>
        </p:nvGraphicFramePr>
        <p:xfrm>
          <a:off x="759855" y="1942179"/>
          <a:ext cx="10908404" cy="4671952"/>
        </p:xfrm>
        <a:graphic>
          <a:graphicData uri="http://schemas.openxmlformats.org/drawingml/2006/table">
            <a:tbl>
              <a:tblPr firstRow="1" bandRow="1">
                <a:tableStyleId>{5C22544A-7EE6-4342-B048-85BDC9FD1C3A}</a:tableStyleId>
              </a:tblPr>
              <a:tblGrid>
                <a:gridCol w="2727101"/>
                <a:gridCol w="1806939"/>
                <a:gridCol w="2550694"/>
                <a:gridCol w="3823670"/>
              </a:tblGrid>
              <a:tr h="370654">
                <a:tc>
                  <a:txBody>
                    <a:bodyPr/>
                    <a:lstStyle/>
                    <a:p>
                      <a:pPr algn="ctr"/>
                      <a:r>
                        <a:rPr kumimoji="1" lang="ja-JP" altLang="en-US" sz="1800" dirty="0" smtClean="0"/>
                        <a:t>機器</a:t>
                      </a:r>
                      <a:endParaRPr kumimoji="1" lang="ja-JP" altLang="en-US" sz="1800" dirty="0"/>
                    </a:p>
                  </a:txBody>
                  <a:tcPr marL="91430" marR="91430" marT="45699" marB="45699"/>
                </a:tc>
                <a:tc>
                  <a:txBody>
                    <a:bodyPr/>
                    <a:lstStyle/>
                    <a:p>
                      <a:pPr algn="ctr"/>
                      <a:r>
                        <a:rPr kumimoji="1" lang="ja-JP" altLang="en-US" sz="1800" dirty="0" smtClean="0"/>
                        <a:t>ハード</a:t>
                      </a:r>
                      <a:endParaRPr kumimoji="1" lang="ja-JP" altLang="en-US" sz="1800" dirty="0"/>
                    </a:p>
                  </a:txBody>
                  <a:tcPr marL="91430" marR="91430" marT="45699" marB="45699"/>
                </a:tc>
                <a:tc>
                  <a:txBody>
                    <a:bodyPr/>
                    <a:lstStyle/>
                    <a:p>
                      <a:pPr algn="ctr"/>
                      <a:r>
                        <a:rPr kumimoji="1" lang="ja-JP" altLang="en-US" sz="1800" dirty="0" smtClean="0"/>
                        <a:t>ソフト</a:t>
                      </a:r>
                      <a:endParaRPr kumimoji="1" lang="ja-JP" altLang="en-US" sz="1800" dirty="0"/>
                    </a:p>
                  </a:txBody>
                  <a:tcPr marL="91430" marR="91430" marT="45699" marB="45699"/>
                </a:tc>
                <a:tc>
                  <a:txBody>
                    <a:bodyPr/>
                    <a:lstStyle/>
                    <a:p>
                      <a:pPr algn="ctr"/>
                      <a:r>
                        <a:rPr kumimoji="1" lang="ja-JP" altLang="en-US" sz="1800" dirty="0" smtClean="0"/>
                        <a:t>備考</a:t>
                      </a:r>
                      <a:endParaRPr kumimoji="1" lang="ja-JP" altLang="en-US" sz="1800" dirty="0"/>
                    </a:p>
                  </a:txBody>
                  <a:tcPr marL="91430" marR="91430" marT="45699" marB="45699"/>
                </a:tc>
              </a:tr>
              <a:tr h="370654">
                <a:tc>
                  <a:txBody>
                    <a:bodyPr/>
                    <a:lstStyle/>
                    <a:p>
                      <a:r>
                        <a:rPr kumimoji="1" lang="en-US" altLang="ja-JP" sz="1200" dirty="0" smtClean="0"/>
                        <a:t>Web/AP</a:t>
                      </a:r>
                      <a:r>
                        <a:rPr kumimoji="1" lang="ja-JP" altLang="en-US" sz="1200" dirty="0" smtClean="0"/>
                        <a:t>サーバ</a:t>
                      </a:r>
                      <a:endParaRPr kumimoji="1" lang="ja-JP" altLang="en-US" sz="1200" dirty="0"/>
                    </a:p>
                  </a:txBody>
                  <a:tcPr marL="91430" marR="91430" marT="45709" marB="45709"/>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mn-lt"/>
                          <a:ea typeface="+mn-ea"/>
                          <a:cs typeface="+mn-cs"/>
                        </a:rPr>
                        <a:t>○</a:t>
                      </a:r>
                    </a:p>
                  </a:txBody>
                  <a:tcPr marL="91430" marR="91430" marT="45709" marB="45709"/>
                </a:tc>
                <a:tc>
                  <a:txBody>
                    <a:bodyPr/>
                    <a:lstStyle/>
                    <a:p>
                      <a:pPr algn="ctr"/>
                      <a:r>
                        <a:rPr kumimoji="1" lang="en-US" altLang="ja-JP" sz="1400" dirty="0" smtClean="0"/>
                        <a:t>Apache</a:t>
                      </a:r>
                      <a:endParaRPr kumimoji="1" lang="ja-JP" altLang="en-US" sz="1400" dirty="0"/>
                    </a:p>
                  </a:txBody>
                  <a:tcPr marL="91430" marR="91430" marT="45709" marB="4570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r>
              <a:tr h="370654">
                <a:tc>
                  <a:txBody>
                    <a:bodyPr/>
                    <a:lstStyle/>
                    <a:p>
                      <a:r>
                        <a:rPr kumimoji="1" lang="en-US" altLang="ja-JP" sz="1200" dirty="0" smtClean="0"/>
                        <a:t>Web/AP</a:t>
                      </a:r>
                      <a:r>
                        <a:rPr kumimoji="1" lang="ja-JP" altLang="en-US" sz="1200" dirty="0" smtClean="0"/>
                        <a:t>サーバ</a:t>
                      </a:r>
                      <a:endParaRPr kumimoji="1" lang="ja-JP" altLang="en-US" sz="1200" dirty="0"/>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algn="ctr"/>
                      <a:r>
                        <a:rPr kumimoji="1" lang="en-US" altLang="ja-JP" sz="1400" dirty="0" smtClean="0"/>
                        <a:t>Tomcat</a:t>
                      </a:r>
                      <a:endParaRPr kumimoji="1" lang="ja-JP" altLang="en-US" sz="1400" dirty="0"/>
                    </a:p>
                  </a:txBody>
                  <a:tcPr marL="91430" marR="91430" marT="45699" marB="45699"/>
                </a:tc>
                <a:tc>
                  <a:txBody>
                    <a:bodyPr/>
                    <a:lstStyle/>
                    <a:p>
                      <a:pPr algn="l"/>
                      <a:r>
                        <a:rPr kumimoji="1" lang="en-US" altLang="ja-JP" sz="1200" dirty="0" smtClean="0"/>
                        <a:t>Servlet/JSP</a:t>
                      </a:r>
                      <a:endParaRPr kumimoji="1" lang="ja-JP" altLang="en-US" sz="1200" dirty="0"/>
                    </a:p>
                  </a:txBody>
                  <a:tcPr marL="91430" marR="91430" marT="45699" marB="45699"/>
                </a:tc>
              </a:tr>
              <a:tr h="370654">
                <a:tc>
                  <a:txBody>
                    <a:bodyPr/>
                    <a:lstStyle/>
                    <a:p>
                      <a:r>
                        <a:rPr kumimoji="1" lang="en-US" altLang="ja-JP" sz="1400" dirty="0" smtClean="0"/>
                        <a:t>DB</a:t>
                      </a:r>
                      <a:r>
                        <a:rPr kumimoji="1" lang="ja-JP" altLang="en-US" sz="1400" dirty="0" smtClean="0"/>
                        <a:t>サーバ</a:t>
                      </a:r>
                      <a:endParaRPr kumimoji="1" lang="en-US" altLang="ja-JP" sz="1400" dirty="0" smtClean="0"/>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algn="ctr"/>
                      <a:r>
                        <a:rPr kumimoji="1" lang="en-US" altLang="ja-JP" sz="1400" dirty="0" err="1" smtClean="0"/>
                        <a:t>Postgrs</a:t>
                      </a:r>
                      <a:endParaRPr kumimoji="1" lang="ja-JP" altLang="en-US" sz="1400" dirty="0"/>
                    </a:p>
                  </a:txBody>
                  <a:tcPr marL="91430" marR="91430" marT="45699" marB="4569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smtClean="0">
                          <a:ln>
                            <a:noFill/>
                          </a:ln>
                          <a:solidFill>
                            <a:srgbClr val="000000"/>
                          </a:solidFill>
                          <a:effectLst/>
                          <a:uLnTx/>
                          <a:uFillTx/>
                          <a:latin typeface="+mn-lt"/>
                          <a:ea typeface="+mn-ea"/>
                          <a:cs typeface="+mn-cs"/>
                        </a:rPr>
                        <a:t>WEB/AP</a:t>
                      </a:r>
                      <a:r>
                        <a:rPr kumimoji="1" lang="ja-JP" altLang="en-US" sz="1000" b="0" i="0" u="none" strike="noStrike" kern="1200" cap="none" spc="0" normalizeH="0" baseline="0" noProof="0" smtClean="0">
                          <a:ln>
                            <a:noFill/>
                          </a:ln>
                          <a:solidFill>
                            <a:srgbClr val="000000"/>
                          </a:solidFill>
                          <a:effectLst/>
                          <a:uLnTx/>
                          <a:uFillTx/>
                          <a:latin typeface="+mn-lt"/>
                          <a:ea typeface="+mn-ea"/>
                          <a:cs typeface="+mn-cs"/>
                        </a:rPr>
                        <a:t>サーバ配置</a:t>
                      </a:r>
                      <a:endParaRPr kumimoji="1" lang="ja-JP" altLang="en-US" sz="1000" dirty="0" smtClean="0"/>
                    </a:p>
                  </a:txBody>
                  <a:tcPr marL="91430" marR="91430" marT="45699" marB="45699"/>
                </a:tc>
              </a:tr>
              <a:tr h="426674">
                <a:tc>
                  <a:txBody>
                    <a:bodyPr/>
                    <a:lstStyle/>
                    <a:p>
                      <a:r>
                        <a:rPr kumimoji="1" lang="ja-JP" altLang="en-US" sz="1200" dirty="0" smtClean="0"/>
                        <a:t>音声認識サーバ</a:t>
                      </a:r>
                      <a:endParaRPr kumimoji="1" lang="ja-JP" altLang="en-US" sz="1200" dirty="0"/>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smtClean="0"/>
                        <a:t>Julius</a:t>
                      </a:r>
                      <a:endParaRPr kumimoji="1" lang="ja-JP" altLang="en-US" sz="1400" dirty="0" smtClean="0"/>
                    </a:p>
                  </a:txBody>
                  <a:tcPr marL="91430" marR="91430" marT="45699" marB="456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自作制御スクリプト（</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Ruby)</a:t>
                      </a:r>
                      <a:endParaRPr kumimoji="1" lang="ja-JP" alt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marL="91430" marR="91430" marT="45699" marB="45699"/>
                </a:tc>
              </a:tr>
              <a:tr h="426674">
                <a:tc>
                  <a:txBody>
                    <a:bodyPr/>
                    <a:lstStyle/>
                    <a:p>
                      <a:r>
                        <a:rPr kumimoji="1" lang="ja-JP" altLang="en-US" sz="1200" dirty="0" smtClean="0"/>
                        <a:t>音声発話サーバ</a:t>
                      </a:r>
                      <a:endParaRPr kumimoji="1" lang="ja-JP" altLang="en-US" sz="1200" dirty="0"/>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err="1" smtClean="0"/>
                        <a:t>OpenJTalk</a:t>
                      </a:r>
                      <a:endParaRPr kumimoji="1" lang="ja-JP" altLang="en-US" sz="1400" dirty="0" smtClean="0"/>
                    </a:p>
                  </a:txBody>
                  <a:tcPr marL="91430" marR="91430" marT="45699" marB="456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自作制御スクリプト（</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bash)</a:t>
                      </a:r>
                      <a:endParaRPr kumimoji="1" lang="ja-JP" alt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marL="91430" marR="91430" marT="45699" marB="45699"/>
                </a:tc>
              </a:tr>
              <a:tr h="370654">
                <a:tc>
                  <a:txBody>
                    <a:bodyPr/>
                    <a:lstStyle/>
                    <a:p>
                      <a:r>
                        <a:rPr kumimoji="1" lang="en-US" altLang="ja-JP" sz="1100" dirty="0" err="1" smtClean="0"/>
                        <a:t>WebSocket</a:t>
                      </a:r>
                      <a:r>
                        <a:rPr kumimoji="1" lang="ja-JP" altLang="en-US" sz="1100" dirty="0" smtClean="0"/>
                        <a:t>サーバ</a:t>
                      </a:r>
                      <a:endParaRPr kumimoji="1" lang="ja-JP" altLang="en-US" sz="1100" dirty="0"/>
                    </a:p>
                  </a:txBody>
                  <a:tcPr marL="91430" marR="91430" marT="45699" marB="45699" anchor="ctr"/>
                </a:tc>
                <a:tc>
                  <a:txBody>
                    <a:bodyPr/>
                    <a:lstStyle/>
                    <a:p>
                      <a:pPr algn="ctr"/>
                      <a:r>
                        <a:rPr kumimoji="1" lang="ja-JP" altLang="en-US" sz="1600" dirty="0" smtClean="0"/>
                        <a:t>○</a:t>
                      </a:r>
                      <a:endParaRPr kumimoji="1" lang="ja-JP" altLang="en-US" sz="1600" dirty="0"/>
                    </a:p>
                  </a:txBody>
                  <a:tcPr marL="91430" marR="91430" marT="45699" marB="45699" anchor="ctr"/>
                </a:tc>
                <a:tc>
                  <a:txBody>
                    <a:bodyPr/>
                    <a:lstStyle/>
                    <a:p>
                      <a:pPr algn="ctr"/>
                      <a:r>
                        <a:rPr kumimoji="1" lang="en-US" altLang="ja-JP" sz="1400" dirty="0" smtClean="0"/>
                        <a:t>Node.js</a:t>
                      </a:r>
                      <a:endParaRPr kumimoji="1" lang="ja-JP" altLang="en-US" sz="1400" dirty="0"/>
                    </a:p>
                  </a:txBody>
                  <a:tcPr marL="91430" marR="91430" marT="45699" marB="456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mn-lt"/>
                          <a:ea typeface="+mn-ea"/>
                          <a:cs typeface="+mn-cs"/>
                        </a:rPr>
                        <a:t>－</a:t>
                      </a:r>
                    </a:p>
                  </a:txBody>
                  <a:tcPr marL="91430" marR="91430" marT="45699" marB="45699" anchor="ctr"/>
                </a:tc>
              </a:tr>
              <a:tr h="370654">
                <a:tc>
                  <a:txBody>
                    <a:bodyPr/>
                    <a:lstStyle/>
                    <a:p>
                      <a:r>
                        <a:rPr kumimoji="1" lang="en-US" altLang="ja-JP" sz="1100" dirty="0" err="1" smtClean="0"/>
                        <a:t>WebSocket</a:t>
                      </a:r>
                      <a:r>
                        <a:rPr kumimoji="1" lang="ja-JP" altLang="en-US" sz="1100" dirty="0" smtClean="0"/>
                        <a:t>サーバ</a:t>
                      </a:r>
                      <a:endParaRPr kumimoji="1" lang="ja-JP" altLang="en-US" sz="1100" dirty="0"/>
                    </a:p>
                  </a:txBody>
                  <a:tcPr marL="91430" marR="91430" marT="45699" marB="45699" anchor="ctr"/>
                </a:tc>
                <a:tc>
                  <a:txBody>
                    <a:bodyPr/>
                    <a:lstStyle/>
                    <a:p>
                      <a:pPr algn="ctr"/>
                      <a:r>
                        <a:rPr kumimoji="1" lang="ja-JP" altLang="en-US" sz="1600" dirty="0" smtClean="0"/>
                        <a:t>○</a:t>
                      </a:r>
                      <a:endParaRPr kumimoji="1" lang="ja-JP" altLang="en-US" sz="1600" dirty="0"/>
                    </a:p>
                  </a:txBody>
                  <a:tcPr marL="91430" marR="91430" marT="45699" marB="45699" anchor="ctr"/>
                </a:tc>
                <a:tc>
                  <a:txBody>
                    <a:bodyPr/>
                    <a:lstStyle/>
                    <a:p>
                      <a:pPr algn="ctr"/>
                      <a:r>
                        <a:rPr kumimoji="1" lang="en-US" altLang="ja-JP" sz="1400" dirty="0" smtClean="0"/>
                        <a:t>WebSocket.js</a:t>
                      </a:r>
                    </a:p>
                  </a:txBody>
                  <a:tcPr marL="91430" marR="91430" marT="45699" marB="45699"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smtClean="0">
                          <a:ln>
                            <a:noFill/>
                          </a:ln>
                          <a:solidFill>
                            <a:srgbClr val="000000"/>
                          </a:solidFill>
                          <a:effectLst/>
                          <a:uLnTx/>
                          <a:uFillTx/>
                          <a:latin typeface="+mn-lt"/>
                          <a:ea typeface="+mn-ea"/>
                          <a:cs typeface="+mn-cs"/>
                        </a:rPr>
                        <a:t>－</a:t>
                      </a:r>
                    </a:p>
                  </a:txBody>
                  <a:tcPr marL="91430" marR="91430" marT="45699" marB="45699" anchor="ctr"/>
                </a:tc>
              </a:tr>
              <a:tr h="426674">
                <a:tc>
                  <a:txBody>
                    <a:bodyPr/>
                    <a:lstStyle/>
                    <a:p>
                      <a:r>
                        <a:rPr kumimoji="1" lang="en-US" altLang="ja-JP" sz="1200" dirty="0" smtClean="0"/>
                        <a:t>SSH</a:t>
                      </a:r>
                      <a:r>
                        <a:rPr kumimoji="1" lang="ja-JP" altLang="en-US" sz="1200" dirty="0" smtClean="0"/>
                        <a:t>（全筐体）</a:t>
                      </a:r>
                      <a:endParaRPr kumimoji="1" lang="en-US" altLang="ja-JP" sz="1200" dirty="0" smtClean="0"/>
                    </a:p>
                  </a:txBody>
                  <a:tcPr marL="91430" marR="91430" marT="45699" marB="45699"/>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tc>
                <a:tc>
                  <a:txBody>
                    <a:bodyPr/>
                    <a:lstStyle/>
                    <a:p>
                      <a:pPr algn="ctr"/>
                      <a:r>
                        <a:rPr kumimoji="1" lang="en-US" altLang="ja-JP" sz="1400" dirty="0" err="1" smtClean="0"/>
                        <a:t>Openssh</a:t>
                      </a:r>
                      <a:endParaRPr kumimoji="1" lang="ja-JP" altLang="en-US" sz="1400" dirty="0"/>
                    </a:p>
                  </a:txBody>
                  <a:tcPr marL="91430" marR="91430" marT="45699" marB="456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リモート</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Shell</a:t>
                      </a: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起動（</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expect</a:t>
                      </a: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コマンド</a:t>
                      </a:r>
                      <a:r>
                        <a:rPr kumimoji="1" lang="en-US" altLang="ja-JP" sz="1100" b="0" i="0" u="none" strike="noStrike" kern="1200" cap="none" spc="0" normalizeH="0" baseline="0" noProof="0" dirty="0" smtClean="0">
                          <a:ln>
                            <a:noFill/>
                          </a:ln>
                          <a:solidFill>
                            <a:srgbClr val="000000"/>
                          </a:solidFill>
                          <a:effectLst/>
                          <a:uLnTx/>
                          <a:uFillTx/>
                          <a:latin typeface="+mn-lt"/>
                          <a:ea typeface="+mn-ea"/>
                          <a:cs typeface="+mn-cs"/>
                        </a:rPr>
                        <a:t>)</a:t>
                      </a:r>
                      <a:endParaRPr kumimoji="1" lang="ja-JP" altLang="en-US" sz="1100" b="0" i="0" u="none" strike="noStrike" kern="1200" cap="none" spc="0" normalizeH="0" baseline="0" noProof="0" dirty="0" smtClean="0">
                        <a:ln>
                          <a:noFill/>
                        </a:ln>
                        <a:solidFill>
                          <a:srgbClr val="000000"/>
                        </a:solidFill>
                        <a:effectLst/>
                        <a:uLnTx/>
                        <a:uFillTx/>
                        <a:latin typeface="+mn-lt"/>
                        <a:ea typeface="+mn-ea"/>
                        <a:cs typeface="+mn-cs"/>
                      </a:endParaRPr>
                    </a:p>
                  </a:txBody>
                  <a:tcPr marL="91430" marR="91430" marT="45699" marB="45699"/>
                </a:tc>
              </a:tr>
              <a:tr h="370654">
                <a:tc>
                  <a:txBody>
                    <a:bodyPr/>
                    <a:lstStyle/>
                    <a:p>
                      <a:pPr algn="l"/>
                      <a:r>
                        <a:rPr kumimoji="1" lang="en-US" altLang="ja-JP" sz="1100" dirty="0" err="1" smtClean="0"/>
                        <a:t>nokogiri</a:t>
                      </a:r>
                      <a:r>
                        <a:rPr kumimoji="1" lang="ja-JP" altLang="en-US" sz="1100" dirty="0" smtClean="0"/>
                        <a:t>ライブラリ</a:t>
                      </a:r>
                      <a:endParaRPr kumimoji="1" lang="en-US" altLang="ja-JP" sz="1100" dirty="0" smtClean="0"/>
                    </a:p>
                  </a:txBody>
                  <a:tcPr marL="91430" marR="91430" marT="45709" marB="4570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709" marB="45709" anchor="ctr"/>
                </a:tc>
                <a:tc>
                  <a:txBody>
                    <a:bodyPr/>
                    <a:lstStyle/>
                    <a:p>
                      <a:pPr algn="ctr"/>
                      <a:r>
                        <a:rPr kumimoji="1" lang="ja-JP" altLang="en-US" sz="1600" dirty="0" smtClean="0"/>
                        <a:t>○</a:t>
                      </a:r>
                      <a:endParaRPr kumimoji="1" lang="ja-JP" altLang="en-US" sz="1600" dirty="0"/>
                    </a:p>
                  </a:txBody>
                  <a:tcPr marL="91430" marR="91430" marT="45709" marB="45709" anchor="ctr"/>
                </a:tc>
                <a:tc>
                  <a:txBody>
                    <a:bodyPr/>
                    <a:lstStyle/>
                    <a:p>
                      <a:r>
                        <a:rPr kumimoji="1" lang="en-US" altLang="ja-JP" sz="1100" dirty="0" smtClean="0"/>
                        <a:t>Ruby-</a:t>
                      </a:r>
                      <a:r>
                        <a:rPr kumimoji="1" lang="en-US" altLang="ja-JP" sz="1100" dirty="0" err="1" smtClean="0"/>
                        <a:t>XMLParser</a:t>
                      </a:r>
                      <a:endParaRPr kumimoji="1" lang="ja-JP" altLang="en-US" sz="1100" dirty="0"/>
                    </a:p>
                  </a:txBody>
                  <a:tcPr marL="91430" marR="91430" marT="45709" marB="45709"/>
                </a:tc>
              </a:tr>
              <a:tr h="426674">
                <a:tc>
                  <a:txBody>
                    <a:bodyPr/>
                    <a:lstStyle/>
                    <a:p>
                      <a:pPr algn="l"/>
                      <a:r>
                        <a:rPr kumimoji="1" lang="en-US" altLang="ja-JP" sz="1100" dirty="0" smtClean="0"/>
                        <a:t>dictation-kit</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100" dirty="0" smtClean="0"/>
                        <a:t>grammar-kit</a:t>
                      </a:r>
                      <a:endParaRPr kumimoji="1" lang="ja-JP" altLang="en-US" sz="1100" dirty="0" smtClean="0"/>
                    </a:p>
                  </a:txBody>
                  <a:tcPr marL="91430" marR="91430" marT="45709" marB="4570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709" marB="4570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a:t>
                      </a:r>
                    </a:p>
                  </a:txBody>
                  <a:tcPr marL="91430" marR="91430" marT="45709" marB="457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smtClean="0">
                          <a:ln>
                            <a:noFill/>
                          </a:ln>
                          <a:solidFill>
                            <a:srgbClr val="000000"/>
                          </a:solidFill>
                          <a:effectLst/>
                          <a:uLnTx/>
                          <a:uFillTx/>
                          <a:latin typeface="+mn-lt"/>
                          <a:ea typeface="+mn-ea"/>
                          <a:cs typeface="+mn-cs"/>
                        </a:rPr>
                        <a:t>音声認識・コーパスライブラリ</a:t>
                      </a:r>
                    </a:p>
                  </a:txBody>
                  <a:tcPr marL="91430" marR="91430" marT="45709" marB="45709"/>
                </a:tc>
              </a:tr>
              <a:tr h="3706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smtClean="0">
                          <a:ln>
                            <a:noFill/>
                          </a:ln>
                          <a:solidFill>
                            <a:srgbClr val="000000"/>
                          </a:solidFill>
                          <a:effectLst/>
                          <a:uLnTx/>
                          <a:uFillTx/>
                          <a:latin typeface="+mn-lt"/>
                          <a:ea typeface="+mn-ea"/>
                          <a:cs typeface="+mn-cs"/>
                        </a:rPr>
                        <a:t>RAPIRO(</a:t>
                      </a:r>
                      <a:r>
                        <a:rPr kumimoji="1" lang="ja-JP" altLang="en-US" sz="1000" b="0" i="0" u="none" strike="noStrike" kern="1200" cap="none" spc="0" normalizeH="0" baseline="0" noProof="0" dirty="0" smtClean="0">
                          <a:ln>
                            <a:noFill/>
                          </a:ln>
                          <a:solidFill>
                            <a:srgbClr val="000000"/>
                          </a:solidFill>
                          <a:effectLst/>
                          <a:uLnTx/>
                          <a:uFillTx/>
                          <a:latin typeface="+mn-lt"/>
                          <a:ea typeface="+mn-ea"/>
                          <a:cs typeface="+mn-cs"/>
                        </a:rPr>
                        <a:t>ロボット）</a:t>
                      </a:r>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smtClean="0"/>
                        <a:t>－</a:t>
                      </a:r>
                    </a:p>
                  </a:txBody>
                  <a:tcPr marL="91430" marR="91430" marT="45699" marB="4569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smtClean="0">
                          <a:ln>
                            <a:noFill/>
                          </a:ln>
                          <a:solidFill>
                            <a:srgbClr val="000000"/>
                          </a:solidFill>
                          <a:effectLst/>
                          <a:uLnTx/>
                          <a:uFillTx/>
                          <a:latin typeface="+mn-lt"/>
                          <a:ea typeface="+mn-ea"/>
                          <a:cs typeface="+mn-cs"/>
                        </a:rPr>
                        <a:t>Arduino</a:t>
                      </a:r>
                      <a:r>
                        <a:rPr kumimoji="1" lang="ja-JP" altLang="en-US" sz="1000" b="0" i="0" u="none" strike="noStrike" kern="1200" cap="none" spc="0" normalizeH="0" baseline="0" noProof="0" dirty="0" smtClean="0">
                          <a:ln>
                            <a:noFill/>
                          </a:ln>
                          <a:solidFill>
                            <a:srgbClr val="000000"/>
                          </a:solidFill>
                          <a:effectLst/>
                          <a:uLnTx/>
                          <a:uFillTx/>
                          <a:latin typeface="+mn-lt"/>
                          <a:ea typeface="+mn-ea"/>
                          <a:cs typeface="+mn-cs"/>
                        </a:rPr>
                        <a:t>基盤</a:t>
                      </a:r>
                    </a:p>
                  </a:txBody>
                  <a:tcPr marL="91430" marR="91430" marT="45699" marB="45699" anchor="ctr"/>
                </a:tc>
              </a:tr>
            </a:tbl>
          </a:graphicData>
        </a:graphic>
      </p:graphicFrame>
    </p:spTree>
    <p:extLst>
      <p:ext uri="{BB962C8B-B14F-4D97-AF65-F5344CB8AC3E}">
        <p14:creationId xmlns:p14="http://schemas.microsoft.com/office/powerpoint/2010/main" val="40085456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a:xfrm>
            <a:off x="1023938" y="465473"/>
            <a:ext cx="11168062" cy="1498600"/>
          </a:xfrm>
        </p:spPr>
        <p:txBody>
          <a:bodyPr/>
          <a:lstStyle/>
          <a:p>
            <a:pPr fontAlgn="auto">
              <a:spcAft>
                <a:spcPts val="0"/>
              </a:spcAft>
              <a:defRPr/>
            </a:pPr>
            <a:r>
              <a:rPr lang="en-US" altLang="ja-JP" dirty="0" smtClean="0">
                <a:solidFill>
                  <a:schemeClr val="tx1">
                    <a:lumMod val="95000"/>
                    <a:lumOff val="5000"/>
                  </a:schemeClr>
                </a:solidFill>
              </a:rPr>
              <a:t>CHALLENGE FOR THE FUTURE</a:t>
            </a:r>
            <a:endParaRPr lang="ja-JP" altLang="en-US" sz="2400" dirty="0">
              <a:solidFill>
                <a:schemeClr val="tx1">
                  <a:lumMod val="95000"/>
                  <a:lumOff val="5000"/>
                </a:schemeClr>
              </a:solidFill>
            </a:endParaRPr>
          </a:p>
        </p:txBody>
      </p:sp>
      <p:sp>
        <p:nvSpPr>
          <p:cNvPr id="3" name="コンテンツ プレースホルダー 2"/>
          <p:cNvSpPr>
            <a:spLocks noGrp="1"/>
          </p:cNvSpPr>
          <p:nvPr>
            <p:ph idx="1"/>
          </p:nvPr>
        </p:nvSpPr>
        <p:spPr>
          <a:xfrm>
            <a:off x="577517" y="1876926"/>
            <a:ext cx="11529604" cy="4788567"/>
          </a:xfrm>
        </p:spPr>
        <p:txBody>
          <a:bodyPr rtlCol="0">
            <a:normAutofit fontScale="77500" lnSpcReduction="20000"/>
          </a:bodyPr>
          <a:lstStyle/>
          <a:p>
            <a:pPr marL="0" indent="0" fontAlgn="auto">
              <a:buClr>
                <a:schemeClr val="accent3"/>
              </a:buClr>
              <a:buFont typeface="Tw Cen MT" panose="020B0602020104020603" pitchFamily="34" charset="0"/>
              <a:buNone/>
              <a:defRPr/>
            </a:pPr>
            <a:r>
              <a:rPr kumimoji="1" lang="ja-JP" altLang="en-US" sz="2600" dirty="0" smtClean="0"/>
              <a:t>・筐体デザイン（クライアント基盤）</a:t>
            </a:r>
            <a:endParaRPr kumimoji="1" lang="en-US" altLang="ja-JP" sz="2600" dirty="0"/>
          </a:p>
          <a:p>
            <a:pPr marL="0" indent="0" fontAlgn="auto">
              <a:buClr>
                <a:schemeClr val="accent3"/>
              </a:buClr>
              <a:buFont typeface="Tw Cen MT" panose="020B0602020104020603" pitchFamily="34" charset="0"/>
              <a:buNone/>
              <a:defRPr/>
            </a:pPr>
            <a:r>
              <a:rPr kumimoji="1" lang="en-US" altLang="ja-JP" sz="2600" dirty="0"/>
              <a:t>   </a:t>
            </a:r>
            <a:r>
              <a:rPr kumimoji="1" lang="ja-JP" altLang="en-US" sz="2600" dirty="0"/>
              <a:t>→</a:t>
            </a:r>
            <a:r>
              <a:rPr kumimoji="1" lang="en-US" altLang="ja-JP" sz="2600" dirty="0"/>
              <a:t> </a:t>
            </a:r>
            <a:r>
              <a:rPr kumimoji="1" lang="ja-JP" altLang="en-US" sz="2600" dirty="0" smtClean="0"/>
              <a:t>様々な環境に簡易に設置可能なデザイン設計</a:t>
            </a:r>
            <a:endParaRPr kumimoji="1" lang="en-US" altLang="ja-JP" sz="2600" dirty="0"/>
          </a:p>
          <a:p>
            <a:pPr marL="0" indent="0" fontAlgn="auto">
              <a:buClr>
                <a:schemeClr val="accent3"/>
              </a:buClr>
              <a:buFont typeface="Tw Cen MT" panose="020B0602020104020603" pitchFamily="34" charset="0"/>
              <a:buNone/>
              <a:defRPr/>
            </a:pPr>
            <a:endParaRPr kumimoji="1" lang="en-US" altLang="ja-JP" sz="2600" dirty="0" smtClean="0"/>
          </a:p>
          <a:p>
            <a:pPr marL="0" indent="0" fontAlgn="auto">
              <a:buClr>
                <a:schemeClr val="accent3"/>
              </a:buClr>
              <a:buFont typeface="Tw Cen MT" panose="020B0602020104020603" pitchFamily="34" charset="0"/>
              <a:buNone/>
              <a:defRPr/>
            </a:pPr>
            <a:r>
              <a:rPr kumimoji="1" lang="ja-JP" altLang="en-US" sz="2600" dirty="0" smtClean="0"/>
              <a:t>・国際化対応</a:t>
            </a:r>
            <a:endParaRPr kumimoji="1" lang="en-US" altLang="ja-JP" sz="2600" dirty="0" smtClean="0"/>
          </a:p>
          <a:p>
            <a:pPr marL="0" indent="0" fontAlgn="auto">
              <a:buClr>
                <a:schemeClr val="accent3"/>
              </a:buClr>
              <a:buFont typeface="Tw Cen MT" panose="020B0602020104020603" pitchFamily="34" charset="0"/>
              <a:buNone/>
              <a:defRPr/>
            </a:pPr>
            <a:r>
              <a:rPr kumimoji="1" lang="en-US" altLang="ja-JP" sz="2600" dirty="0" smtClean="0"/>
              <a:t>   </a:t>
            </a:r>
            <a:r>
              <a:rPr kumimoji="1" lang="ja-JP" altLang="en-US" sz="2600" dirty="0" smtClean="0"/>
              <a:t>→</a:t>
            </a:r>
            <a:r>
              <a:rPr kumimoji="1" lang="en-US" altLang="ja-JP" sz="2600" dirty="0" smtClean="0"/>
              <a:t> </a:t>
            </a:r>
            <a:r>
              <a:rPr kumimoji="1" lang="ja-JP" altLang="en-US" sz="2600" dirty="0" smtClean="0"/>
              <a:t>日本語だけではなく様々な言語に対応</a:t>
            </a:r>
            <a:endParaRPr kumimoji="1" lang="en-US" altLang="ja-JP" sz="2600" dirty="0" smtClean="0"/>
          </a:p>
          <a:p>
            <a:pPr marL="0" indent="0" fontAlgn="auto">
              <a:buClr>
                <a:schemeClr val="accent3"/>
              </a:buClr>
              <a:buFont typeface="Tw Cen MT" panose="020B0602020104020603" pitchFamily="34" charset="0"/>
              <a:buNone/>
              <a:defRPr/>
            </a:pPr>
            <a:endParaRPr kumimoji="1" lang="en-US" altLang="ja-JP" sz="2600" dirty="0" smtClean="0"/>
          </a:p>
          <a:p>
            <a:pPr marL="0" indent="0" fontAlgn="auto">
              <a:buClr>
                <a:schemeClr val="accent3"/>
              </a:buClr>
              <a:buFont typeface="Tw Cen MT" panose="020B0602020104020603" pitchFamily="34" charset="0"/>
              <a:buNone/>
              <a:defRPr/>
            </a:pPr>
            <a:r>
              <a:rPr kumimoji="1" lang="ja-JP" altLang="en-US" sz="2600" dirty="0" smtClean="0"/>
              <a:t>・バッテリー</a:t>
            </a:r>
            <a:endParaRPr kumimoji="1" lang="en-US" altLang="ja-JP" sz="2600" dirty="0" smtClean="0"/>
          </a:p>
          <a:p>
            <a:pPr marL="0" indent="0" fontAlgn="auto">
              <a:buClr>
                <a:schemeClr val="accent3"/>
              </a:buClr>
              <a:buFont typeface="Tw Cen MT" panose="020B0602020104020603" pitchFamily="34" charset="0"/>
              <a:buNone/>
              <a:defRPr/>
            </a:pPr>
            <a:r>
              <a:rPr kumimoji="1" lang="en-US" altLang="ja-JP" sz="2600" dirty="0" smtClean="0"/>
              <a:t>   </a:t>
            </a:r>
            <a:r>
              <a:rPr kumimoji="1" lang="ja-JP" altLang="en-US" sz="2600" dirty="0" smtClean="0"/>
              <a:t>→</a:t>
            </a:r>
            <a:r>
              <a:rPr kumimoji="1" lang="en-US" altLang="ja-JP" sz="2600" dirty="0" smtClean="0"/>
              <a:t> </a:t>
            </a:r>
            <a:r>
              <a:rPr kumimoji="1" lang="ja-JP" altLang="en-US" sz="2600" dirty="0" smtClean="0"/>
              <a:t>太陽光電池の採用など長期運用を見据えた設計</a:t>
            </a:r>
            <a:endParaRPr kumimoji="1" lang="en-US" altLang="en-US" sz="2600" dirty="0" smtClean="0"/>
          </a:p>
          <a:p>
            <a:pPr marL="0" indent="0" fontAlgn="auto">
              <a:buClr>
                <a:schemeClr val="accent3"/>
              </a:buClr>
              <a:buFont typeface="Tw Cen MT" panose="020B0602020104020603" pitchFamily="34" charset="0"/>
              <a:buNone/>
              <a:defRPr/>
            </a:pPr>
            <a:endParaRPr kumimoji="1" lang="en-US" altLang="ja-JP" sz="2600" dirty="0" smtClean="0"/>
          </a:p>
          <a:p>
            <a:pPr marL="0" indent="0" fontAlgn="auto">
              <a:buClr>
                <a:schemeClr val="accent3"/>
              </a:buClr>
              <a:buFont typeface="Tw Cen MT" panose="020B0602020104020603" pitchFamily="34" charset="0"/>
              <a:buNone/>
              <a:defRPr/>
            </a:pPr>
            <a:r>
              <a:rPr kumimoji="1" lang="ja-JP" altLang="en-US" sz="2600" dirty="0" smtClean="0"/>
              <a:t>・金融機関との連携</a:t>
            </a:r>
            <a:endParaRPr kumimoji="1" lang="en-US" altLang="ja-JP" sz="2600" dirty="0"/>
          </a:p>
          <a:p>
            <a:pPr marL="0" indent="0" fontAlgn="auto">
              <a:buClr>
                <a:schemeClr val="accent3"/>
              </a:buClr>
              <a:buFont typeface="Tw Cen MT" panose="020B0602020104020603" pitchFamily="34" charset="0"/>
              <a:buNone/>
              <a:defRPr/>
            </a:pPr>
            <a:r>
              <a:rPr kumimoji="1" lang="en-US" altLang="ja-JP" sz="2600" dirty="0"/>
              <a:t>   </a:t>
            </a:r>
            <a:r>
              <a:rPr kumimoji="1" lang="ja-JP" altLang="en-US" sz="2600" dirty="0"/>
              <a:t>→</a:t>
            </a:r>
            <a:r>
              <a:rPr kumimoji="1" lang="en-US" altLang="ja-JP" sz="2600" dirty="0"/>
              <a:t> </a:t>
            </a:r>
            <a:r>
              <a:rPr kumimoji="1" lang="ja-JP" altLang="en-US" sz="2600" dirty="0" smtClean="0"/>
              <a:t>Ｆｉｎｔｅｃ</a:t>
            </a:r>
            <a:r>
              <a:rPr kumimoji="1" lang="ja-JP" altLang="en-US" sz="2600" dirty="0"/>
              <a:t>ｈ</a:t>
            </a:r>
            <a:r>
              <a:rPr kumimoji="1" lang="ja-JP" altLang="en-US" sz="2600" dirty="0" smtClean="0"/>
              <a:t>が進み銀行ＡＰＩがオープン化されれば、より利便性の高い機能を搭載可能</a:t>
            </a:r>
            <a:endParaRPr kumimoji="1" lang="en-US" altLang="en-US" sz="2600" dirty="0"/>
          </a:p>
          <a:p>
            <a:pPr marL="0" indent="0" fontAlgn="auto">
              <a:buClr>
                <a:schemeClr val="accent3"/>
              </a:buClr>
              <a:buFont typeface="Tw Cen MT" panose="020B0602020104020603" pitchFamily="34" charset="0"/>
              <a:buNone/>
              <a:defRPr/>
            </a:pPr>
            <a:r>
              <a:rPr kumimoji="1" lang="en-US" altLang="en-US" sz="2600" dirty="0" smtClean="0"/>
              <a:t>  </a:t>
            </a:r>
          </a:p>
          <a:p>
            <a:pPr marL="0" indent="0" fontAlgn="auto">
              <a:buClr>
                <a:schemeClr val="accent3"/>
              </a:buClr>
              <a:buFont typeface="Tw Cen MT" panose="020B0602020104020603" pitchFamily="34" charset="0"/>
              <a:buNone/>
              <a:defRPr/>
            </a:pPr>
            <a:endParaRPr kumimoji="1" lang="en-US" altLang="en-US" sz="2600" dirty="0" smtClean="0"/>
          </a:p>
          <a:p>
            <a:pPr marL="91440" indent="-91440" fontAlgn="auto">
              <a:buClr>
                <a:schemeClr val="accent3"/>
              </a:buClr>
              <a:buFont typeface="Tw Cen MT" panose="020B0602020104020603" pitchFamily="34" charset="0"/>
              <a:buChar char=" "/>
              <a:defRPr/>
            </a:pPr>
            <a:endParaRPr kumimoji="1" lang="en-US" altLang="ja-JP" sz="2600" dirty="0" smtClean="0"/>
          </a:p>
        </p:txBody>
      </p:sp>
      <p:pic>
        <p:nvPicPr>
          <p:cNvPr id="30726" name="図 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75114" y="3694056"/>
            <a:ext cx="3087688" cy="1768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92" y="1630189"/>
            <a:ext cx="2655570" cy="1991678"/>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参考</a:t>
            </a: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オレオレ詐欺などの被害状況－１</a:t>
            </a:r>
            <a:endParaRPr kumimoji="1" lang="ja-JP" altLang="en-US" sz="3200" dirty="0">
              <a:solidFill>
                <a:schemeClr val="tx1">
                  <a:lumMod val="95000"/>
                  <a:lumOff val="5000"/>
                </a:schemeClr>
              </a:solidFill>
            </a:endParaRPr>
          </a:p>
        </p:txBody>
      </p:sp>
      <p:sp>
        <p:nvSpPr>
          <p:cNvPr id="3" name="コンテンツ プレースホルダー 2"/>
          <p:cNvSpPr>
            <a:spLocks noGrp="1"/>
          </p:cNvSpPr>
          <p:nvPr>
            <p:ph idx="1"/>
          </p:nvPr>
        </p:nvSpPr>
        <p:spPr/>
        <p:txBody>
          <a:bodyPr/>
          <a:lstStyle/>
          <a:p>
            <a:r>
              <a:rPr kumimoji="1" lang="ja-JP" altLang="en-US" dirty="0" smtClean="0"/>
              <a:t>　</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725" y="1891391"/>
            <a:ext cx="7302500" cy="4076700"/>
          </a:xfrm>
          <a:prstGeom prst="rect">
            <a:avLst/>
          </a:prstGeom>
        </p:spPr>
      </p:pic>
      <p:sp>
        <p:nvSpPr>
          <p:cNvPr id="7" name="コンテンツ プレースホルダー 2"/>
          <p:cNvSpPr txBox="1">
            <a:spLocks/>
          </p:cNvSpPr>
          <p:nvPr/>
        </p:nvSpPr>
        <p:spPr bwMode="auto">
          <a:xfrm>
            <a:off x="7059729" y="6221642"/>
            <a:ext cx="5132275" cy="5928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128016" lvl="1" indent="0" fontAlgn="auto">
              <a:buClr>
                <a:schemeClr val="accent3"/>
              </a:buClr>
              <a:buFont typeface="Wingdings 3" panose="05040102010807070707" pitchFamily="18" charset="2"/>
              <a:buNone/>
              <a:defRPr/>
            </a:pPr>
            <a:r>
              <a:rPr kumimoji="1" lang="ja-JP" altLang="en-US" sz="1400" dirty="0" smtClean="0"/>
              <a:t>警視庁：振り込め詐欺を始めとする特殊詐欺の被害状況</a:t>
            </a:r>
            <a:r>
              <a:rPr lang="en-US" altLang="ja-JP" sz="1400" dirty="0" smtClean="0"/>
              <a:t>https</a:t>
            </a:r>
            <a:r>
              <a:rPr lang="en-US" altLang="ja-JP" sz="1400" dirty="0"/>
              <a:t>://www.npa.go.jp/safetylife/seianki31/higaijoukyou.html</a:t>
            </a:r>
            <a:endParaRPr kumimoji="1" lang="en-US" altLang="ja-JP" sz="1400" dirty="0" smtClean="0"/>
          </a:p>
        </p:txBody>
      </p:sp>
    </p:spTree>
    <p:extLst>
      <p:ext uri="{BB962C8B-B14F-4D97-AF65-F5344CB8AC3E}">
        <p14:creationId xmlns:p14="http://schemas.microsoft.com/office/powerpoint/2010/main" val="245132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3937" y="585788"/>
            <a:ext cx="10754405" cy="1498600"/>
          </a:xfrm>
        </p:spPr>
        <p:txBody>
          <a:bodyPr>
            <a:normAutofit/>
          </a:bodyPr>
          <a:lstStyle/>
          <a:p>
            <a:pPr fontAlgn="auto">
              <a:spcAft>
                <a:spcPts val="0"/>
              </a:spcAft>
              <a:defRPr/>
            </a:pP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参考</a:t>
            </a: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オレオレ詐欺などの被害状況－２（前年対比）</a:t>
            </a:r>
            <a:endParaRPr kumimoji="1" lang="ja-JP" altLang="en-US" sz="3200" dirty="0">
              <a:solidFill>
                <a:schemeClr val="tx1">
                  <a:lumMod val="95000"/>
                  <a:lumOff val="5000"/>
                </a:schemeClr>
              </a:solidFill>
            </a:endParaRPr>
          </a:p>
        </p:txBody>
      </p:sp>
      <p:sp>
        <p:nvSpPr>
          <p:cNvPr id="3" name="コンテンツ プレースホルダー 2"/>
          <p:cNvSpPr>
            <a:spLocks noGrp="1"/>
          </p:cNvSpPr>
          <p:nvPr>
            <p:ph idx="1"/>
          </p:nvPr>
        </p:nvSpPr>
        <p:spPr/>
        <p:txBody>
          <a:bodyPr/>
          <a:lstStyle/>
          <a:p>
            <a:r>
              <a:rPr kumimoji="1" lang="ja-JP" altLang="en-US" dirty="0" smtClean="0"/>
              <a:t>　</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2100" y="1662798"/>
            <a:ext cx="7254240" cy="2407920"/>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2100" y="4129323"/>
            <a:ext cx="7254240" cy="2397760"/>
          </a:xfrm>
          <a:prstGeom prst="rect">
            <a:avLst/>
          </a:prstGeom>
        </p:spPr>
      </p:pic>
    </p:spTree>
    <p:extLst>
      <p:ext uri="{BB962C8B-B14F-4D97-AF65-F5344CB8AC3E}">
        <p14:creationId xmlns:p14="http://schemas.microsoft.com/office/powerpoint/2010/main" val="1309124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3937" y="585788"/>
            <a:ext cx="10819719" cy="1498600"/>
          </a:xfrm>
        </p:spPr>
        <p:txBody>
          <a:bodyPr>
            <a:normAutofit/>
          </a:bodyPr>
          <a:lstStyle/>
          <a:p>
            <a:pPr fontAlgn="auto">
              <a:spcAft>
                <a:spcPts val="0"/>
              </a:spcAft>
              <a:defRPr/>
            </a:pP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参考</a:t>
            </a:r>
            <a:r>
              <a:rPr kumimoji="1" lang="en-US" altLang="ja-JP" sz="3200" dirty="0" smtClean="0">
                <a:solidFill>
                  <a:schemeClr val="tx1">
                    <a:lumMod val="95000"/>
                    <a:lumOff val="5000"/>
                  </a:schemeClr>
                </a:solidFill>
              </a:rPr>
              <a:t>】</a:t>
            </a:r>
            <a:r>
              <a:rPr kumimoji="1" lang="ja-JP" altLang="en-US" sz="3200" dirty="0" smtClean="0">
                <a:solidFill>
                  <a:schemeClr val="tx1">
                    <a:lumMod val="95000"/>
                    <a:lumOff val="5000"/>
                  </a:schemeClr>
                </a:solidFill>
              </a:rPr>
              <a:t>オレオレ詐欺などの被害状況－３（経年比較）</a:t>
            </a:r>
            <a:endParaRPr kumimoji="1" lang="ja-JP" altLang="en-US" sz="3200" dirty="0">
              <a:solidFill>
                <a:schemeClr val="tx1">
                  <a:lumMod val="95000"/>
                  <a:lumOff val="5000"/>
                </a:schemeClr>
              </a:solidFill>
            </a:endParaRPr>
          </a:p>
        </p:txBody>
      </p:sp>
      <p:sp>
        <p:nvSpPr>
          <p:cNvPr id="3" name="コンテンツ プレースホルダー 2"/>
          <p:cNvSpPr>
            <a:spLocks noGrp="1"/>
          </p:cNvSpPr>
          <p:nvPr>
            <p:ph idx="1"/>
          </p:nvPr>
        </p:nvSpPr>
        <p:spPr/>
        <p:txBody>
          <a:bodyPr/>
          <a:lstStyle/>
          <a:p>
            <a:r>
              <a:rPr kumimoji="1" lang="ja-JP" altLang="en-US" dirty="0" smtClean="0"/>
              <a:t>　</a:t>
            </a:r>
            <a:endParaRPr kumimoji="1" lang="ja-JP" altLang="en-US" dirty="0"/>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3134" y="1562053"/>
            <a:ext cx="6551930" cy="251587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134" y="4183923"/>
            <a:ext cx="6560820" cy="2524760"/>
          </a:xfrm>
          <a:prstGeom prst="rect">
            <a:avLst/>
          </a:prstGeom>
        </p:spPr>
      </p:pic>
    </p:spTree>
    <p:extLst>
      <p:ext uri="{BB962C8B-B14F-4D97-AF65-F5344CB8AC3E}">
        <p14:creationId xmlns:p14="http://schemas.microsoft.com/office/powerpoint/2010/main" val="870441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デモンストレーション</a:t>
            </a:r>
          </a:p>
        </p:txBody>
      </p:sp>
      <p:sp>
        <p:nvSpPr>
          <p:cNvPr id="3" name="コンテンツ プレースホルダー 2"/>
          <p:cNvSpPr>
            <a:spLocks noGrp="1"/>
          </p:cNvSpPr>
          <p:nvPr>
            <p:ph idx="1"/>
          </p:nvPr>
        </p:nvSpPr>
        <p:spPr/>
        <p:txBody>
          <a:bodyPr/>
          <a:lstStyle/>
          <a:p>
            <a:pPr marL="0" indent="0">
              <a:buNone/>
            </a:pPr>
            <a:r>
              <a:rPr kumimoji="1" lang="ja-JP" altLang="en-US" sz="2800" dirty="0"/>
              <a:t>　</a:t>
            </a:r>
            <a:endParaRPr kumimoji="1" lang="en-US" altLang="ja-JP" sz="2800" dirty="0" smtClean="0"/>
          </a:p>
        </p:txBody>
      </p:sp>
    </p:spTree>
    <p:extLst>
      <p:ext uri="{BB962C8B-B14F-4D97-AF65-F5344CB8AC3E}">
        <p14:creationId xmlns:p14="http://schemas.microsoft.com/office/powerpoint/2010/main" val="3279980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3938" y="430148"/>
            <a:ext cx="9720262" cy="1498600"/>
          </a:xfrm>
        </p:spPr>
        <p:txBody>
          <a:bodyPr/>
          <a:lstStyle/>
          <a:p>
            <a:pPr fontAlgn="auto">
              <a:spcAft>
                <a:spcPts val="0"/>
              </a:spcAft>
              <a:defRPr/>
            </a:pPr>
            <a:r>
              <a:rPr kumimoji="1" lang="ja-JP" altLang="en-US" dirty="0" smtClean="0">
                <a:solidFill>
                  <a:schemeClr val="tx1">
                    <a:lumMod val="95000"/>
                    <a:lumOff val="5000"/>
                  </a:schemeClr>
                </a:solidFill>
              </a:rPr>
              <a:t>Ｉｎｔｒｏｄｕｃｔｉｏｎ</a:t>
            </a:r>
            <a:endParaRPr kumimoji="1" lang="ja-JP" altLang="en-US" dirty="0">
              <a:solidFill>
                <a:schemeClr val="tx1">
                  <a:lumMod val="95000"/>
                  <a:lumOff val="5000"/>
                </a:schemeClr>
              </a:solidFill>
            </a:endParaRPr>
          </a:p>
        </p:txBody>
      </p:sp>
      <p:sp>
        <p:nvSpPr>
          <p:cNvPr id="3" name="コンテンツ プレースホルダー 2"/>
          <p:cNvSpPr>
            <a:spLocks noGrp="1"/>
          </p:cNvSpPr>
          <p:nvPr>
            <p:ph idx="1"/>
          </p:nvPr>
        </p:nvSpPr>
        <p:spPr>
          <a:xfrm>
            <a:off x="822217" y="1928748"/>
            <a:ext cx="11168063" cy="4834402"/>
          </a:xfrm>
        </p:spPr>
        <p:txBody>
          <a:bodyPr rtlCol="0">
            <a:noAutofit/>
          </a:bodyPr>
          <a:lstStyle/>
          <a:p>
            <a:pPr marL="0" indent="0" fontAlgn="auto">
              <a:buClr>
                <a:schemeClr val="accent3"/>
              </a:buClr>
              <a:buNone/>
              <a:defRPr/>
            </a:pPr>
            <a:r>
              <a:rPr kumimoji="1" lang="ja-JP" altLang="en-US" sz="2400" dirty="0" smtClean="0"/>
              <a:t>システム</a:t>
            </a:r>
            <a:r>
              <a:rPr kumimoji="1" lang="ja-JP" altLang="en-US" sz="2400" dirty="0" smtClean="0"/>
              <a:t>概要</a:t>
            </a:r>
            <a:r>
              <a:rPr kumimoji="1" lang="en-US" altLang="ja-JP" sz="2400" dirty="0" smtClean="0"/>
              <a:t>:</a:t>
            </a:r>
          </a:p>
          <a:p>
            <a:pPr marL="91440" indent="-91440" fontAlgn="auto">
              <a:buClr>
                <a:schemeClr val="accent3"/>
              </a:buClr>
              <a:buFont typeface="Tw Cen MT" panose="020B0602020104020603" pitchFamily="34" charset="0"/>
              <a:buChar char=" "/>
              <a:defRPr/>
            </a:pPr>
            <a:endParaRPr kumimoji="1" lang="en-US" altLang="ja-JP" sz="2400" dirty="0" smtClean="0"/>
          </a:p>
          <a:p>
            <a:pPr marL="91440" indent="-91440" fontAlgn="auto">
              <a:buClr>
                <a:schemeClr val="accent3"/>
              </a:buClr>
              <a:buFont typeface="Tw Cen MT" panose="020B0602020104020603" pitchFamily="34" charset="0"/>
              <a:buChar char=" "/>
              <a:defRPr/>
            </a:pPr>
            <a:endParaRPr kumimoji="1" lang="en-US" altLang="ja-JP" sz="2400" dirty="0" smtClean="0"/>
          </a:p>
          <a:p>
            <a:pPr marL="91440" indent="-91440" fontAlgn="auto">
              <a:buClr>
                <a:schemeClr val="accent3"/>
              </a:buClr>
              <a:buFont typeface="Tw Cen MT" panose="020B0602020104020603" pitchFamily="34" charset="0"/>
              <a:buChar char=" "/>
              <a:defRPr/>
            </a:pPr>
            <a:r>
              <a:rPr kumimoji="1" lang="ja-JP" altLang="en-US" sz="2400" dirty="0" smtClean="0"/>
              <a:t>近年大きな社会問題となっている、“電話を用いた各種の詐欺犯罪”</a:t>
            </a:r>
            <a:endParaRPr kumimoji="1" lang="en-US" altLang="ja-JP" sz="2400" dirty="0" smtClean="0"/>
          </a:p>
          <a:p>
            <a:pPr marL="0" indent="0" fontAlgn="auto">
              <a:buClr>
                <a:schemeClr val="accent3"/>
              </a:buClr>
              <a:buNone/>
              <a:defRPr/>
            </a:pPr>
            <a:r>
              <a:rPr kumimoji="1" lang="ja-JP" altLang="en-US" sz="2400" dirty="0" smtClean="0"/>
              <a:t>（オレオレ詐欺、振り込め詐欺　等）を、未然に防ぐシステムです。</a:t>
            </a:r>
            <a:endParaRPr kumimoji="1" lang="en-US" altLang="ja-JP" sz="2400" dirty="0" smtClean="0"/>
          </a:p>
          <a:p>
            <a:pPr marL="0" indent="0" fontAlgn="auto">
              <a:buClr>
                <a:schemeClr val="accent3"/>
              </a:buClr>
              <a:buNone/>
              <a:defRPr/>
            </a:pPr>
            <a:r>
              <a:rPr kumimoji="1" lang="ja-JP" altLang="en-US" sz="2400" dirty="0" smtClean="0"/>
              <a:t>ご高齢になり判断力が低下してきたご家族を見守りたくても、仕事の都合で</a:t>
            </a:r>
            <a:endParaRPr kumimoji="1" lang="en-US" altLang="ja-JP" sz="2400" dirty="0" smtClean="0"/>
          </a:p>
          <a:p>
            <a:pPr marL="0" indent="0" fontAlgn="auto">
              <a:buClr>
                <a:schemeClr val="accent3"/>
              </a:buClr>
              <a:buNone/>
              <a:defRPr/>
            </a:pPr>
            <a:r>
              <a:rPr kumimoji="1" lang="ja-JP" altLang="en-US" sz="2400" dirty="0" smtClean="0"/>
              <a:t>寄り添う事ができない世帯向けにご提案したいサービスです。</a:t>
            </a:r>
            <a:endParaRPr kumimoji="1" lang="en-US" altLang="ja-JP" sz="2400" dirty="0" smtClean="0"/>
          </a:p>
          <a:p>
            <a:pPr marL="0" indent="0" fontAlgn="auto">
              <a:buClr>
                <a:schemeClr val="accent3"/>
              </a:buClr>
              <a:buNone/>
              <a:defRPr/>
            </a:pPr>
            <a:r>
              <a:rPr kumimoji="1" lang="ja-JP" altLang="en-US" sz="2400" dirty="0" smtClean="0"/>
              <a:t>通話内容からご家族が詐欺にあいそうになっている事を検知してアラートをあげる事が可能です。さらに、お取引のある金融機関に迅速に緊急連絡の上、該当口座の停止ができる便利な機能を搭載しています。</a:t>
            </a:r>
            <a:endParaRPr kumimoji="1" lang="en-US" altLang="ja-JP" sz="2400"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4889" y="1361720"/>
            <a:ext cx="1905000" cy="1905000"/>
          </a:xfrm>
          <a:prstGeom prst="rect">
            <a:avLst/>
          </a:prstGeom>
        </p:spPr>
      </p:pic>
    </p:spTree>
    <p:extLst>
      <p:ext uri="{BB962C8B-B14F-4D97-AF65-F5344CB8AC3E}">
        <p14:creationId xmlns:p14="http://schemas.microsoft.com/office/powerpoint/2010/main" val="3917592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fontAlgn="auto">
              <a:spcAft>
                <a:spcPts val="0"/>
              </a:spcAft>
              <a:defRPr/>
            </a:pPr>
            <a:r>
              <a:rPr kumimoji="1" lang="en-US" altLang="ja-JP" dirty="0" smtClean="0">
                <a:solidFill>
                  <a:schemeClr val="tx1">
                    <a:lumMod val="95000"/>
                    <a:lumOff val="5000"/>
                  </a:schemeClr>
                </a:solidFill>
              </a:rPr>
              <a:t>Overview</a:t>
            </a:r>
            <a:endParaRPr kumimoji="1" lang="ja-JP" altLang="en-US" dirty="0">
              <a:solidFill>
                <a:schemeClr val="tx1">
                  <a:lumMod val="95000"/>
                  <a:lumOff val="5000"/>
                </a:schemeClr>
              </a:solidFill>
            </a:endParaRPr>
          </a:p>
        </p:txBody>
      </p:sp>
      <p:sp>
        <p:nvSpPr>
          <p:cNvPr id="3" name="コンテンツ プレースホルダー 2"/>
          <p:cNvSpPr>
            <a:spLocks noGrp="1"/>
          </p:cNvSpPr>
          <p:nvPr>
            <p:ph idx="1"/>
          </p:nvPr>
        </p:nvSpPr>
        <p:spPr>
          <a:xfrm>
            <a:off x="783306" y="1807030"/>
            <a:ext cx="11168063" cy="4834402"/>
          </a:xfrm>
        </p:spPr>
        <p:txBody>
          <a:bodyPr rtlCol="0">
            <a:noAutofit/>
          </a:bodyPr>
          <a:lstStyle/>
          <a:p>
            <a:pPr marL="91440" indent="-91440" fontAlgn="auto">
              <a:buClr>
                <a:schemeClr val="accent3"/>
              </a:buClr>
              <a:buFont typeface="Tw Cen MT" panose="020B0602020104020603" pitchFamily="34" charset="0"/>
              <a:buChar char=" "/>
              <a:defRPr/>
            </a:pPr>
            <a:r>
              <a:rPr kumimoji="1" lang="en-US" altLang="ja-JP" sz="2400" dirty="0" smtClean="0"/>
              <a:t>Collaboration  with:</a:t>
            </a:r>
          </a:p>
          <a:p>
            <a:pPr marL="265176" lvl="1" indent="-137160" fontAlgn="auto">
              <a:buClr>
                <a:schemeClr val="accent3"/>
              </a:buClr>
              <a:defRPr/>
            </a:pPr>
            <a:r>
              <a:rPr kumimoji="1" lang="ja-JP" altLang="en-US" b="1" dirty="0" smtClean="0">
                <a:solidFill>
                  <a:srgbClr val="0070C0"/>
                </a:solidFill>
              </a:rPr>
              <a:t>Ｔｗｉｌｉ</a:t>
            </a:r>
            <a:r>
              <a:rPr kumimoji="1" lang="ja-JP" altLang="en-US" b="1" dirty="0">
                <a:solidFill>
                  <a:srgbClr val="0070C0"/>
                </a:solidFill>
              </a:rPr>
              <a:t>ｏ</a:t>
            </a:r>
            <a:r>
              <a:rPr kumimoji="1" lang="en-US" altLang="ja-JP" b="1" dirty="0" smtClean="0">
                <a:solidFill>
                  <a:srgbClr val="0070C0"/>
                </a:solidFill>
              </a:rPr>
              <a:t> </a:t>
            </a:r>
            <a:r>
              <a:rPr kumimoji="1" lang="ja-JP" altLang="en-US" b="1" dirty="0" smtClean="0">
                <a:solidFill>
                  <a:srgbClr val="0070C0"/>
                </a:solidFill>
              </a:rPr>
              <a:t>（電話ＡＰＩ）</a:t>
            </a:r>
            <a:endParaRPr kumimoji="1" lang="en-US" altLang="ja-JP" b="1" dirty="0" smtClean="0">
              <a:solidFill>
                <a:srgbClr val="0070C0"/>
              </a:solidFill>
            </a:endParaRPr>
          </a:p>
          <a:p>
            <a:pPr marL="265176" lvl="1" indent="-137160" fontAlgn="auto">
              <a:buClr>
                <a:schemeClr val="accent3"/>
              </a:buClr>
              <a:defRPr/>
            </a:pPr>
            <a:r>
              <a:rPr kumimoji="1" lang="ja-JP" altLang="en-US" b="1" dirty="0" smtClean="0">
                <a:solidFill>
                  <a:srgbClr val="0070C0"/>
                </a:solidFill>
              </a:rPr>
              <a:t>ＡＷ</a:t>
            </a:r>
            <a:r>
              <a:rPr kumimoji="1" lang="ja-JP" altLang="en-US" b="1" dirty="0">
                <a:solidFill>
                  <a:srgbClr val="0070C0"/>
                </a:solidFill>
              </a:rPr>
              <a:t>Ｓ</a:t>
            </a:r>
            <a:r>
              <a:rPr kumimoji="1" lang="en-US" altLang="ja-JP" b="1" dirty="0" smtClean="0">
                <a:solidFill>
                  <a:srgbClr val="0070C0"/>
                </a:solidFill>
              </a:rPr>
              <a:t> </a:t>
            </a:r>
            <a:r>
              <a:rPr kumimoji="1" lang="ja-JP" altLang="en-US" b="1" dirty="0" smtClean="0">
                <a:solidFill>
                  <a:srgbClr val="0070C0"/>
                </a:solidFill>
              </a:rPr>
              <a:t>（ＷＥＢ／ＡＰ／ＤＢサーバ）</a:t>
            </a:r>
            <a:endParaRPr kumimoji="1" lang="en-US" altLang="ja-JP" b="1" dirty="0">
              <a:solidFill>
                <a:srgbClr val="0070C0"/>
              </a:solidFill>
            </a:endParaRPr>
          </a:p>
          <a:p>
            <a:pPr marL="265176" lvl="1" indent="-137160" fontAlgn="auto">
              <a:buClr>
                <a:schemeClr val="accent3"/>
              </a:buClr>
              <a:defRPr/>
            </a:pPr>
            <a:r>
              <a:rPr kumimoji="1" lang="ja-JP" altLang="en-US" b="1" dirty="0" smtClean="0">
                <a:solidFill>
                  <a:srgbClr val="0070C0"/>
                </a:solidFill>
              </a:rPr>
              <a:t>ＲａｓｐｂｅｒｒＰｉ＋Ｊｕｌｉｕｓ（音声認識クライアント）</a:t>
            </a:r>
            <a:endParaRPr kumimoji="1" lang="en-US" altLang="ja-JP" b="1" dirty="0" smtClean="0">
              <a:solidFill>
                <a:srgbClr val="0070C0"/>
              </a:solidFill>
            </a:endParaRPr>
          </a:p>
          <a:p>
            <a:pPr marL="265176" lvl="1" indent="-137160" fontAlgn="auto">
              <a:buClr>
                <a:schemeClr val="accent3"/>
              </a:buClr>
              <a:defRPr/>
            </a:pPr>
            <a:r>
              <a:rPr kumimoji="1" lang="ja-JP" altLang="en-US" b="1" dirty="0" smtClean="0">
                <a:solidFill>
                  <a:srgbClr val="0070C0"/>
                </a:solidFill>
              </a:rPr>
              <a:t>ＲＡＰＩＲＯ（見守りロボット）</a:t>
            </a:r>
            <a:endParaRPr kumimoji="1" lang="en-US" altLang="ja-JP" b="1" dirty="0" smtClean="0">
              <a:solidFill>
                <a:srgbClr val="0070C0"/>
              </a:solidFill>
            </a:endParaRPr>
          </a:p>
          <a:p>
            <a:pPr marL="265176" lvl="1" indent="-137160" fontAlgn="auto">
              <a:buClr>
                <a:schemeClr val="accent3"/>
              </a:buClr>
              <a:defRPr/>
            </a:pPr>
            <a:endParaRPr kumimoji="1" lang="en-US" altLang="ja-JP" dirty="0"/>
          </a:p>
          <a:p>
            <a:pPr marL="91440" indent="-91440" fontAlgn="auto">
              <a:buClr>
                <a:schemeClr val="accent3"/>
              </a:buClr>
              <a:buFont typeface="Tw Cen MT" panose="020B0602020104020603" pitchFamily="34" charset="0"/>
              <a:buChar char=" "/>
              <a:defRPr/>
            </a:pPr>
            <a:r>
              <a:rPr kumimoji="1" lang="ja-JP" altLang="en-US" sz="2400" dirty="0" smtClean="0"/>
              <a:t>システム概要</a:t>
            </a:r>
            <a:r>
              <a:rPr kumimoji="1" lang="en-US" altLang="ja-JP" sz="2400" dirty="0" smtClean="0"/>
              <a:t>:</a:t>
            </a:r>
            <a:endParaRPr kumimoji="1" lang="en-US" altLang="ja-JP" dirty="0" smtClean="0"/>
          </a:p>
          <a:p>
            <a:pPr marL="265176" lvl="1" indent="-137160" fontAlgn="auto">
              <a:buClr>
                <a:schemeClr val="accent3"/>
              </a:buClr>
              <a:defRPr/>
            </a:pPr>
            <a:r>
              <a:rPr kumimoji="1" lang="ja-JP" altLang="en-US" dirty="0" smtClean="0"/>
              <a:t>見守りシステムのユーザ（＝子</a:t>
            </a:r>
            <a:r>
              <a:rPr kumimoji="1" lang="ja-JP" altLang="en-US" dirty="0"/>
              <a:t>）</a:t>
            </a:r>
            <a:r>
              <a:rPr kumimoji="1" lang="ja-JP" altLang="en-US" dirty="0" smtClean="0"/>
              <a:t>は事前にＮＧワード</a:t>
            </a:r>
            <a:r>
              <a:rPr kumimoji="1" lang="ja-JP" altLang="en-US" dirty="0"/>
              <a:t>を</a:t>
            </a:r>
            <a:r>
              <a:rPr kumimoji="1" lang="ja-JP" altLang="en-US" dirty="0" smtClean="0"/>
              <a:t>登録（“振込”、“口座番号”、“刑事” 、“蟹”  等）</a:t>
            </a:r>
            <a:endParaRPr kumimoji="1" lang="en-US" altLang="ja-JP" dirty="0" smtClean="0"/>
          </a:p>
          <a:p>
            <a:pPr marL="265176" lvl="1" indent="-137160" fontAlgn="auto">
              <a:buClr>
                <a:schemeClr val="accent3"/>
              </a:buClr>
              <a:defRPr/>
            </a:pPr>
            <a:r>
              <a:rPr kumimoji="1" lang="ja-JP" altLang="en-US" dirty="0" smtClean="0"/>
              <a:t>廉価な音声認識デバイスを茶の間の電話の近辺に設置して老親の通話を常時見守りを行う</a:t>
            </a:r>
            <a:endParaRPr kumimoji="1" lang="en-US" altLang="ja-JP" dirty="0" smtClean="0"/>
          </a:p>
          <a:p>
            <a:pPr marL="265176" lvl="1" indent="-137160" fontAlgn="auto">
              <a:buClr>
                <a:schemeClr val="accent3"/>
              </a:buClr>
              <a:defRPr/>
            </a:pPr>
            <a:r>
              <a:rPr kumimoji="1" lang="ja-JP" altLang="en-US" dirty="0" smtClean="0"/>
              <a:t>老親が通話中にＮＧワード</a:t>
            </a:r>
            <a:r>
              <a:rPr kumimoji="1" lang="ja-JP" altLang="en-US" dirty="0"/>
              <a:t>の</a:t>
            </a:r>
            <a:r>
              <a:rPr kumimoji="1" lang="ja-JP" altLang="en-US" dirty="0" smtClean="0"/>
              <a:t>発声が検知されたら、子の携帯電話等に即時アラート通知</a:t>
            </a:r>
            <a:endParaRPr kumimoji="1" lang="en-US" altLang="ja-JP" dirty="0" smtClean="0"/>
          </a:p>
          <a:p>
            <a:pPr marL="265176" lvl="1" indent="-137160" fontAlgn="auto">
              <a:buClr>
                <a:schemeClr val="accent3"/>
              </a:buClr>
              <a:defRPr/>
            </a:pPr>
            <a:r>
              <a:rPr kumimoji="1" lang="ja-JP" altLang="en-US" dirty="0" smtClean="0"/>
              <a:t>子の携帯電話からの操作により、通話内容の音声／ＳＭＳ伝送等が可能</a:t>
            </a:r>
            <a:endParaRPr kumimoji="1" lang="en-US" altLang="ja-JP" dirty="0" smtClean="0"/>
          </a:p>
          <a:p>
            <a:pPr marL="265176" lvl="1" indent="-137160" fontAlgn="auto">
              <a:buClr>
                <a:schemeClr val="accent3"/>
              </a:buClr>
              <a:defRPr/>
            </a:pPr>
            <a:r>
              <a:rPr kumimoji="1" lang="ja-JP" altLang="en-US" dirty="0" smtClean="0"/>
              <a:t>必要があれば、遠隔口座停止依頼支援システムで、老親の口座の緊急停止依頼が可能</a:t>
            </a:r>
            <a:endParaRPr kumimoji="1" lang="en-US" altLang="ja-JP" dirty="0" smtClean="0"/>
          </a:p>
          <a:p>
            <a:pPr marL="265176" lvl="1" indent="-137160" fontAlgn="auto">
              <a:buClr>
                <a:schemeClr val="accent3"/>
              </a:buClr>
              <a:defRPr/>
            </a:pPr>
            <a:r>
              <a:rPr kumimoji="1" lang="ja-JP" altLang="en-US" dirty="0" smtClean="0"/>
              <a:t>かわいらしい見守りロボットの外観で、違和感なく</a:t>
            </a:r>
            <a:r>
              <a:rPr kumimoji="1" lang="ja-JP" altLang="en-US" dirty="0"/>
              <a:t>茶の間に</a:t>
            </a:r>
            <a:r>
              <a:rPr kumimoji="1" lang="ja-JP" altLang="en-US" dirty="0" smtClean="0"/>
              <a:t>設置でき</a:t>
            </a:r>
            <a:r>
              <a:rPr kumimoji="1" lang="ja-JP" altLang="en-US" dirty="0"/>
              <a:t>る</a:t>
            </a:r>
            <a:r>
              <a:rPr kumimoji="1" lang="ja-JP" altLang="en-US" dirty="0" smtClean="0"/>
              <a:t>。</a:t>
            </a:r>
            <a:endParaRPr kumimoji="1" lang="en-US" altLang="ja-JP" dirty="0" smtClean="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900" y="854530"/>
            <a:ext cx="1905000" cy="19050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153" y="854530"/>
            <a:ext cx="2655570" cy="199167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System overview</a:t>
            </a:r>
            <a:endParaRPr kumimoji="1" lang="ja-JP" altLang="en-US" dirty="0"/>
          </a:p>
        </p:txBody>
      </p:sp>
      <p:sp>
        <p:nvSpPr>
          <p:cNvPr id="3" name="コンテンツ プレースホルダー 2"/>
          <p:cNvSpPr>
            <a:spLocks noGrp="1"/>
          </p:cNvSpPr>
          <p:nvPr>
            <p:ph idx="1"/>
          </p:nvPr>
        </p:nvSpPr>
        <p:spPr>
          <a:xfrm>
            <a:off x="1023938" y="1933476"/>
            <a:ext cx="9720262" cy="4505875"/>
          </a:xfrm>
        </p:spPr>
        <p:txBody>
          <a:bodyPr/>
          <a:lstStyle/>
          <a:p>
            <a:pPr marL="0" indent="0">
              <a:buNone/>
            </a:pPr>
            <a:r>
              <a:rPr kumimoji="1" lang="ja-JP" altLang="en-US" u="sng" dirty="0" smtClean="0"/>
              <a:t>◆ＮＧワード登録システム</a:t>
            </a:r>
            <a:endParaRPr kumimoji="1" lang="en-US" altLang="ja-JP" u="sng" dirty="0" smtClean="0"/>
          </a:p>
          <a:p>
            <a:pPr marL="265176" lvl="1" indent="-137160" fontAlgn="auto">
              <a:buClr>
                <a:schemeClr val="accent3"/>
              </a:buClr>
              <a:defRPr/>
            </a:pPr>
            <a:r>
              <a:rPr kumimoji="1" lang="ja-JP" altLang="en-US" dirty="0"/>
              <a:t>事前にＮＧワード</a:t>
            </a:r>
            <a:r>
              <a:rPr kumimoji="1" lang="ja-JP" altLang="en-US" dirty="0" smtClean="0"/>
              <a:t>をＷＥＢ画面から登録する機能（</a:t>
            </a:r>
            <a:r>
              <a:rPr kumimoji="1" lang="ja-JP" altLang="en-US" dirty="0"/>
              <a:t>“</a:t>
            </a:r>
            <a:r>
              <a:rPr kumimoji="1" lang="ja-JP" altLang="en-US" dirty="0" smtClean="0"/>
              <a:t>振込”</a:t>
            </a:r>
            <a:r>
              <a:rPr kumimoji="1" lang="ja-JP" altLang="en-US" dirty="0"/>
              <a:t>、“口座番号”</a:t>
            </a:r>
            <a:r>
              <a:rPr kumimoji="1" lang="ja-JP" altLang="en-US" dirty="0" smtClean="0"/>
              <a:t>、“</a:t>
            </a:r>
            <a:r>
              <a:rPr kumimoji="1" lang="ja-JP" altLang="en-US" dirty="0"/>
              <a:t>刑事</a:t>
            </a:r>
            <a:r>
              <a:rPr kumimoji="1" lang="ja-JP" altLang="en-US" dirty="0" smtClean="0"/>
              <a:t>”、“蟹” </a:t>
            </a:r>
            <a:r>
              <a:rPr kumimoji="1" lang="ja-JP" altLang="en-US" dirty="0"/>
              <a:t>等</a:t>
            </a:r>
            <a:r>
              <a:rPr kumimoji="1" lang="ja-JP" altLang="en-US" dirty="0" smtClean="0"/>
              <a:t>）</a:t>
            </a:r>
            <a:endParaRPr kumimoji="1" lang="en-US" altLang="ja-JP" dirty="0" smtClean="0"/>
          </a:p>
          <a:p>
            <a:pPr marL="265176" lvl="1" indent="-137160" fontAlgn="auto">
              <a:buClr>
                <a:schemeClr val="accent3"/>
              </a:buClr>
              <a:defRPr/>
            </a:pPr>
            <a:endParaRPr kumimoji="1" lang="en-US" altLang="ja-JP" dirty="0" smtClean="0"/>
          </a:p>
          <a:p>
            <a:pPr marL="0" lvl="1" indent="0">
              <a:spcBef>
                <a:spcPts val="1200"/>
              </a:spcBef>
              <a:spcAft>
                <a:spcPts val="200"/>
              </a:spcAft>
              <a:buSzPct val="100000"/>
              <a:buNone/>
              <a:defRPr/>
            </a:pPr>
            <a:r>
              <a:rPr kumimoji="1" lang="ja-JP" altLang="en-US" sz="2200" u="sng" dirty="0" smtClean="0"/>
              <a:t>◆ＮＧワード感知 ＆ アラート通知システム</a:t>
            </a:r>
            <a:endParaRPr kumimoji="1" lang="en-US" altLang="ja-JP" sz="2200" u="sng" dirty="0"/>
          </a:p>
          <a:p>
            <a:pPr marL="265176" lvl="1" indent="-137160" fontAlgn="auto">
              <a:buClr>
                <a:schemeClr val="accent3"/>
              </a:buClr>
              <a:defRPr/>
            </a:pPr>
            <a:r>
              <a:rPr kumimoji="1" lang="ja-JP" altLang="en-US" dirty="0"/>
              <a:t>老親が通話中にＮＧワードが発声</a:t>
            </a:r>
            <a:r>
              <a:rPr kumimoji="1" lang="ja-JP" altLang="en-US" dirty="0" smtClean="0"/>
              <a:t>されたら、子の携帯・スマホ等に即時</a:t>
            </a:r>
            <a:r>
              <a:rPr kumimoji="1" lang="ja-JP" altLang="en-US" dirty="0"/>
              <a:t>アラート</a:t>
            </a:r>
            <a:r>
              <a:rPr kumimoji="1" lang="ja-JP" altLang="en-US" dirty="0" smtClean="0"/>
              <a:t>通知機能</a:t>
            </a:r>
            <a:endParaRPr kumimoji="1" lang="en-US" altLang="ja-JP" dirty="0" smtClean="0"/>
          </a:p>
          <a:p>
            <a:pPr marL="265176" lvl="1" indent="-137160" fontAlgn="auto">
              <a:buClr>
                <a:schemeClr val="accent3"/>
              </a:buClr>
              <a:defRPr/>
            </a:pPr>
            <a:endParaRPr kumimoji="1" lang="en-US" altLang="ja-JP" dirty="0" smtClean="0"/>
          </a:p>
          <a:p>
            <a:pPr marL="0" indent="0">
              <a:buNone/>
            </a:pPr>
            <a:r>
              <a:rPr kumimoji="1" lang="ja-JP" altLang="en-US" u="sng" dirty="0" smtClean="0"/>
              <a:t>◆音声・ＳＭＳ伝送システム</a:t>
            </a:r>
            <a:endParaRPr kumimoji="1" lang="en-US" altLang="ja-JP" u="sng" dirty="0"/>
          </a:p>
          <a:p>
            <a:pPr marL="265176" lvl="1" indent="-137160" fontAlgn="auto">
              <a:buClr>
                <a:schemeClr val="accent3"/>
              </a:buClr>
              <a:defRPr/>
            </a:pPr>
            <a:r>
              <a:rPr kumimoji="1" lang="ja-JP" altLang="en-US" dirty="0" smtClean="0"/>
              <a:t>通話</a:t>
            </a:r>
            <a:r>
              <a:rPr kumimoji="1" lang="ja-JP" altLang="en-US" dirty="0"/>
              <a:t>内容の音声／ＳＭＳ</a:t>
            </a:r>
            <a:r>
              <a:rPr kumimoji="1" lang="ja-JP" altLang="en-US" dirty="0" smtClean="0"/>
              <a:t>伝送機能</a:t>
            </a:r>
            <a:endParaRPr kumimoji="1" lang="en-US" altLang="ja-JP" dirty="0"/>
          </a:p>
          <a:p>
            <a:pPr marL="0" lvl="1" indent="0">
              <a:spcBef>
                <a:spcPts val="1200"/>
              </a:spcBef>
              <a:spcAft>
                <a:spcPts val="200"/>
              </a:spcAft>
              <a:buSzPct val="100000"/>
              <a:buNone/>
              <a:defRPr/>
            </a:pPr>
            <a:endParaRPr kumimoji="1" lang="en-US" altLang="ja-JP" sz="2200" u="sng" dirty="0" smtClean="0"/>
          </a:p>
          <a:p>
            <a:pPr marL="0" lvl="1" indent="0">
              <a:spcBef>
                <a:spcPts val="1200"/>
              </a:spcBef>
              <a:spcAft>
                <a:spcPts val="200"/>
              </a:spcAft>
              <a:buSzPct val="100000"/>
              <a:buNone/>
              <a:defRPr/>
            </a:pPr>
            <a:r>
              <a:rPr kumimoji="1" lang="ja-JP" altLang="en-US" sz="2200" u="sng" dirty="0" smtClean="0"/>
              <a:t>◆遠隔</a:t>
            </a:r>
            <a:r>
              <a:rPr kumimoji="1" lang="ja-JP" altLang="en-US" sz="2200" u="sng" dirty="0"/>
              <a:t>口座停止依頼支援システム</a:t>
            </a:r>
            <a:endParaRPr kumimoji="1" lang="en-US" altLang="ja-JP" sz="2200" u="sng" dirty="0" smtClean="0"/>
          </a:p>
          <a:p>
            <a:pPr marL="265176" lvl="1" indent="-137160" fontAlgn="auto">
              <a:buClr>
                <a:schemeClr val="accent3"/>
              </a:buClr>
              <a:defRPr/>
            </a:pPr>
            <a:r>
              <a:rPr kumimoji="1" lang="ja-JP" altLang="en-US" dirty="0" smtClean="0"/>
              <a:t>子の携帯・スマホから老親の口座</a:t>
            </a:r>
            <a:r>
              <a:rPr kumimoji="1" lang="ja-JP" altLang="en-US" dirty="0"/>
              <a:t>の緊急停止</a:t>
            </a:r>
            <a:r>
              <a:rPr kumimoji="1" lang="ja-JP" altLang="en-US" dirty="0" smtClean="0"/>
              <a:t>依頼サポート機能</a:t>
            </a:r>
            <a:endParaRPr kumimoji="1" lang="en-US" altLang="ja-JP" dirty="0"/>
          </a:p>
        </p:txBody>
      </p:sp>
    </p:spTree>
    <p:extLst>
      <p:ext uri="{BB962C8B-B14F-4D97-AF65-F5344CB8AC3E}">
        <p14:creationId xmlns:p14="http://schemas.microsoft.com/office/powerpoint/2010/main" val="511093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ja-JP" altLang="en-US" sz="3200" dirty="0" smtClean="0">
                <a:solidFill>
                  <a:schemeClr val="tx1">
                    <a:lumMod val="95000"/>
                    <a:lumOff val="5000"/>
                  </a:schemeClr>
                </a:solidFill>
              </a:rPr>
              <a:t>本システムが解決する社会的課題 －１</a:t>
            </a:r>
            <a:endParaRPr kumimoji="1" lang="ja-JP" altLang="en-US" sz="3200" dirty="0">
              <a:solidFill>
                <a:schemeClr val="tx1">
                  <a:lumMod val="95000"/>
                  <a:lumOff val="5000"/>
                </a:schemeClr>
              </a:solidFill>
            </a:endParaRPr>
          </a:p>
        </p:txBody>
      </p:sp>
      <p:sp>
        <p:nvSpPr>
          <p:cNvPr id="7" name="コンテンツ プレースホルダー 2"/>
          <p:cNvSpPr>
            <a:spLocks noGrp="1"/>
          </p:cNvSpPr>
          <p:nvPr>
            <p:ph idx="1"/>
          </p:nvPr>
        </p:nvSpPr>
        <p:spPr>
          <a:xfrm>
            <a:off x="852488" y="3067050"/>
            <a:ext cx="10797948" cy="1524000"/>
          </a:xfrm>
        </p:spPr>
        <p:txBody>
          <a:bodyPr/>
          <a:lstStyle/>
          <a:p>
            <a:pPr marL="0" indent="0">
              <a:buNone/>
            </a:pPr>
            <a:endParaRPr kumimoji="1" lang="en-US" altLang="ja-JP" u="sng" dirty="0" smtClean="0"/>
          </a:p>
          <a:p>
            <a:pPr marL="265176" lvl="1" indent="-137160" fontAlgn="auto">
              <a:buClr>
                <a:schemeClr val="accent3"/>
              </a:buClr>
              <a:defRPr/>
            </a:pPr>
            <a:r>
              <a:rPr kumimoji="1" lang="ja-JP" altLang="en-US" dirty="0" smtClean="0"/>
              <a:t>近年、判断力が低下したお年寄りを標的にした電話詐欺の被害が、後を絶たない</a:t>
            </a:r>
            <a:endParaRPr kumimoji="1" lang="en-US" altLang="ja-JP" dirty="0" smtClean="0"/>
          </a:p>
          <a:p>
            <a:pPr marL="265176" lvl="1" indent="-137160" fontAlgn="auto">
              <a:buClr>
                <a:schemeClr val="accent3"/>
              </a:buClr>
              <a:defRPr/>
            </a:pPr>
            <a:endParaRPr kumimoji="1" lang="en-US" altLang="ja-JP" dirty="0" smtClean="0"/>
          </a:p>
        </p:txBody>
      </p:sp>
      <p:sp>
        <p:nvSpPr>
          <p:cNvPr id="5" name="角丸四角形 4"/>
          <p:cNvSpPr/>
          <p:nvPr/>
        </p:nvSpPr>
        <p:spPr>
          <a:xfrm>
            <a:off x="803502" y="1892386"/>
            <a:ext cx="9769248" cy="1015716"/>
          </a:xfrm>
          <a:prstGeom prst="roundRect">
            <a:avLst/>
          </a:prstGeom>
          <a:solidFill>
            <a:schemeClr val="accent4">
              <a:lumMod val="75000"/>
            </a:schemeClr>
          </a:solidFill>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smtClean="0"/>
              <a:t>老親がオレオレ詐欺被害にあってしまった</a:t>
            </a:r>
            <a:endParaRPr lang="ja-JP" altLang="en-US" sz="2800" dirty="0"/>
          </a:p>
        </p:txBody>
      </p:sp>
      <p:sp>
        <p:nvSpPr>
          <p:cNvPr id="6" name="角丸四角形 5"/>
          <p:cNvSpPr/>
          <p:nvPr/>
        </p:nvSpPr>
        <p:spPr>
          <a:xfrm>
            <a:off x="814388" y="4389622"/>
            <a:ext cx="9769248" cy="1015716"/>
          </a:xfrm>
          <a:prstGeom prst="roundRect">
            <a:avLst/>
          </a:prstGeom>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ja-JP" sz="2200" u="sng" dirty="0" smtClean="0"/>
              <a:t>『</a:t>
            </a:r>
            <a:r>
              <a:rPr lang="ja-JP" altLang="en-US" sz="2200" u="sng" dirty="0"/>
              <a:t> </a:t>
            </a:r>
            <a:r>
              <a:rPr lang="ja-JP" altLang="en-US" sz="2200" u="sng" dirty="0" smtClean="0"/>
              <a:t>常時通話内容を見守り！</a:t>
            </a:r>
            <a:r>
              <a:rPr lang="en-US" altLang="ja-JP" sz="2200" u="sng" dirty="0" smtClean="0"/>
              <a:t>』</a:t>
            </a:r>
            <a:r>
              <a:rPr lang="ja-JP" altLang="en-US" sz="2200" u="sng" dirty="0" smtClean="0"/>
              <a:t>で課題解決！</a:t>
            </a:r>
            <a:endParaRPr lang="en-US" altLang="ja-JP" sz="2200" u="sng" dirty="0"/>
          </a:p>
        </p:txBody>
      </p:sp>
      <p:sp>
        <p:nvSpPr>
          <p:cNvPr id="8" name="コンテンツ プレースホルダー 2"/>
          <p:cNvSpPr txBox="1">
            <a:spLocks/>
          </p:cNvSpPr>
          <p:nvPr/>
        </p:nvSpPr>
        <p:spPr bwMode="auto">
          <a:xfrm>
            <a:off x="847044" y="5348670"/>
            <a:ext cx="10797948" cy="152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0" indent="0">
              <a:buFont typeface="Tw Cen MT"/>
              <a:buNone/>
            </a:pPr>
            <a:endParaRPr kumimoji="1" lang="en-US" altLang="ja-JP" u="sng" dirty="0" smtClean="0"/>
          </a:p>
          <a:p>
            <a:pPr marL="265176" lvl="1" indent="-137160" fontAlgn="auto">
              <a:buClr>
                <a:schemeClr val="accent3"/>
              </a:buClr>
              <a:defRPr/>
            </a:pPr>
            <a:r>
              <a:rPr kumimoji="1" lang="ja-JP" altLang="en-US" dirty="0" smtClean="0"/>
              <a:t>本システムで常時見守りを行う事により、被害を未然に防止する効果がある</a:t>
            </a:r>
            <a:endParaRPr kumimoji="1" lang="en-US" altLang="ja-JP" dirty="0" smtClean="0"/>
          </a:p>
          <a:p>
            <a:pPr marL="265176" lvl="1" indent="-137160" fontAlgn="auto">
              <a:buClr>
                <a:schemeClr val="accent3"/>
              </a:buClr>
              <a:defRPr/>
            </a:pPr>
            <a:endParaRPr kumimoji="1" lang="en-US" altLang="ja-JP" dirty="0" smtClean="0"/>
          </a:p>
        </p:txBody>
      </p:sp>
    </p:spTree>
    <p:extLst>
      <p:ext uri="{BB962C8B-B14F-4D97-AF65-F5344CB8AC3E}">
        <p14:creationId xmlns:p14="http://schemas.microsoft.com/office/powerpoint/2010/main" val="2425449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ja-JP" altLang="en-US" sz="3200" dirty="0" smtClean="0">
                <a:solidFill>
                  <a:schemeClr val="tx1">
                    <a:lumMod val="95000"/>
                    <a:lumOff val="5000"/>
                  </a:schemeClr>
                </a:solidFill>
              </a:rPr>
              <a:t>本システムが解決する</a:t>
            </a:r>
            <a:r>
              <a:rPr kumimoji="1" lang="ja-JP" altLang="en-US" sz="3200" dirty="0">
                <a:solidFill>
                  <a:schemeClr val="tx1">
                    <a:lumMod val="95000"/>
                    <a:lumOff val="5000"/>
                  </a:schemeClr>
                </a:solidFill>
              </a:rPr>
              <a:t>社会的</a:t>
            </a:r>
            <a:r>
              <a:rPr kumimoji="1" lang="ja-JP" altLang="en-US" sz="3200" dirty="0" smtClean="0">
                <a:solidFill>
                  <a:schemeClr val="tx1">
                    <a:lumMod val="95000"/>
                    <a:lumOff val="5000"/>
                  </a:schemeClr>
                </a:solidFill>
              </a:rPr>
              <a:t>課題 －２</a:t>
            </a:r>
            <a:endParaRPr kumimoji="1" lang="ja-JP" altLang="en-US" sz="3200" dirty="0">
              <a:solidFill>
                <a:schemeClr val="tx1">
                  <a:lumMod val="95000"/>
                  <a:lumOff val="5000"/>
                </a:schemeClr>
              </a:solidFill>
            </a:endParaRPr>
          </a:p>
        </p:txBody>
      </p:sp>
      <p:sp>
        <p:nvSpPr>
          <p:cNvPr id="7" name="コンテンツ プレースホルダー 2"/>
          <p:cNvSpPr>
            <a:spLocks noGrp="1"/>
          </p:cNvSpPr>
          <p:nvPr>
            <p:ph idx="1"/>
          </p:nvPr>
        </p:nvSpPr>
        <p:spPr>
          <a:xfrm>
            <a:off x="833438" y="3144696"/>
            <a:ext cx="10797948" cy="1217754"/>
          </a:xfrm>
        </p:spPr>
        <p:txBody>
          <a:bodyPr/>
          <a:lstStyle/>
          <a:p>
            <a:pPr marL="265176" lvl="1" indent="-137160" fontAlgn="auto">
              <a:buClr>
                <a:schemeClr val="accent3"/>
              </a:buClr>
              <a:defRPr/>
            </a:pPr>
            <a:endParaRPr kumimoji="1" lang="en-US" altLang="ja-JP" dirty="0" smtClean="0"/>
          </a:p>
          <a:p>
            <a:pPr marL="265176" lvl="1" indent="-137160" fontAlgn="auto">
              <a:buClr>
                <a:schemeClr val="accent3"/>
              </a:buClr>
              <a:defRPr/>
            </a:pPr>
            <a:r>
              <a:rPr kumimoji="1" lang="ja-JP" altLang="en-US" dirty="0" smtClean="0"/>
              <a:t>判断力が低下した老親を見守る必要に迫られて一時的に職を辞したが、再就職が困難</a:t>
            </a:r>
            <a:endParaRPr kumimoji="1" lang="en-US" altLang="ja-JP" dirty="0" smtClean="0"/>
          </a:p>
          <a:p>
            <a:pPr marL="128016" lvl="1" indent="0" fontAlgn="auto">
              <a:buClr>
                <a:schemeClr val="accent3"/>
              </a:buClr>
              <a:buNone/>
              <a:defRPr/>
            </a:pPr>
            <a:endParaRPr kumimoji="1" lang="en-US" altLang="ja-JP" sz="2200" u="sng" dirty="0" smtClean="0"/>
          </a:p>
        </p:txBody>
      </p:sp>
      <p:sp>
        <p:nvSpPr>
          <p:cNvPr id="4" name="角丸四角形 3"/>
          <p:cNvSpPr/>
          <p:nvPr/>
        </p:nvSpPr>
        <p:spPr>
          <a:xfrm>
            <a:off x="803502" y="1957530"/>
            <a:ext cx="9769248" cy="1015716"/>
          </a:xfrm>
          <a:prstGeom prst="roundRect">
            <a:avLst/>
          </a:prstGeom>
          <a:solidFill>
            <a:schemeClr val="accent4">
              <a:lumMod val="75000"/>
            </a:schemeClr>
          </a:solidFill>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u="sng" dirty="0"/>
              <a:t>老親支援・見守りための</a:t>
            </a:r>
            <a:r>
              <a:rPr lang="ja-JP" altLang="en-US" sz="2800" u="sng" dirty="0" smtClean="0"/>
              <a:t>退職、</a:t>
            </a:r>
            <a:r>
              <a:rPr lang="ja-JP" altLang="en-US" sz="2800" u="sng" dirty="0"/>
              <a:t>再就職の</a:t>
            </a:r>
            <a:r>
              <a:rPr lang="ja-JP" altLang="en-US" sz="2800" u="sng" dirty="0" smtClean="0"/>
              <a:t>困難</a:t>
            </a:r>
            <a:endParaRPr lang="en-US" altLang="ja-JP" sz="2800" u="sng" dirty="0"/>
          </a:p>
        </p:txBody>
      </p:sp>
      <p:sp>
        <p:nvSpPr>
          <p:cNvPr id="5" name="角丸四角形 4"/>
          <p:cNvSpPr/>
          <p:nvPr/>
        </p:nvSpPr>
        <p:spPr>
          <a:xfrm>
            <a:off x="814388" y="4343500"/>
            <a:ext cx="9769248" cy="1015716"/>
          </a:xfrm>
          <a:prstGeom prst="roundRect">
            <a:avLst/>
          </a:prstGeom>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ja-JP" sz="2200" u="sng" dirty="0" smtClean="0"/>
              <a:t>『</a:t>
            </a:r>
            <a:r>
              <a:rPr lang="ja-JP" altLang="en-US" sz="2200" u="sng" dirty="0"/>
              <a:t> </a:t>
            </a:r>
            <a:r>
              <a:rPr lang="ja-JP" altLang="en-US" sz="2200" u="sng" dirty="0" smtClean="0"/>
              <a:t>離れた職場からでも遠隔見守り！</a:t>
            </a:r>
            <a:r>
              <a:rPr lang="en-US" altLang="ja-JP" sz="2200" u="sng" dirty="0" smtClean="0"/>
              <a:t>』</a:t>
            </a:r>
            <a:r>
              <a:rPr lang="ja-JP" altLang="en-US" sz="2200" u="sng" dirty="0" smtClean="0"/>
              <a:t>で課題解決！</a:t>
            </a:r>
            <a:endParaRPr lang="en-US" altLang="ja-JP" sz="2200" u="sng" dirty="0"/>
          </a:p>
        </p:txBody>
      </p:sp>
      <p:sp>
        <p:nvSpPr>
          <p:cNvPr id="6" name="コンテンツ プレースホルダー 2"/>
          <p:cNvSpPr txBox="1">
            <a:spLocks/>
          </p:cNvSpPr>
          <p:nvPr/>
        </p:nvSpPr>
        <p:spPr bwMode="auto">
          <a:xfrm>
            <a:off x="822552" y="5829995"/>
            <a:ext cx="10797948" cy="12177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265176" lvl="1" indent="-137160" fontAlgn="auto">
              <a:buClr>
                <a:schemeClr val="accent3"/>
              </a:buClr>
              <a:defRPr/>
            </a:pPr>
            <a:r>
              <a:rPr lang="ja-JP" altLang="en-US" dirty="0"/>
              <a:t>本システムで常時見守りを行う事により</a:t>
            </a:r>
            <a:r>
              <a:rPr lang="ja-JP" altLang="en-US" dirty="0" smtClean="0"/>
              <a:t>、安心して仕事</a:t>
            </a:r>
            <a:r>
              <a:rPr lang="ja-JP" altLang="en-US" dirty="0"/>
              <a:t>が継続</a:t>
            </a:r>
            <a:r>
              <a:rPr lang="ja-JP" altLang="en-US" dirty="0" smtClean="0"/>
              <a:t>できる</a:t>
            </a:r>
            <a:endParaRPr lang="en-US" altLang="ja-JP" dirty="0"/>
          </a:p>
        </p:txBody>
      </p:sp>
    </p:spTree>
    <p:extLst>
      <p:ext uri="{BB962C8B-B14F-4D97-AF65-F5344CB8AC3E}">
        <p14:creationId xmlns:p14="http://schemas.microsoft.com/office/powerpoint/2010/main" val="41510588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fontAlgn="auto">
              <a:spcAft>
                <a:spcPts val="0"/>
              </a:spcAft>
              <a:defRPr/>
            </a:pPr>
            <a:r>
              <a:rPr kumimoji="1" lang="ja-JP" altLang="en-US" sz="3200" dirty="0" smtClean="0">
                <a:solidFill>
                  <a:schemeClr val="tx1">
                    <a:lumMod val="95000"/>
                    <a:lumOff val="5000"/>
                  </a:schemeClr>
                </a:solidFill>
              </a:rPr>
              <a:t>本システムが解決する</a:t>
            </a:r>
            <a:r>
              <a:rPr kumimoji="1" lang="ja-JP" altLang="en-US" sz="3200" dirty="0">
                <a:solidFill>
                  <a:schemeClr val="tx1">
                    <a:lumMod val="95000"/>
                    <a:lumOff val="5000"/>
                  </a:schemeClr>
                </a:solidFill>
              </a:rPr>
              <a:t>社会的</a:t>
            </a:r>
            <a:r>
              <a:rPr kumimoji="1" lang="ja-JP" altLang="en-US" sz="3200" dirty="0" smtClean="0">
                <a:solidFill>
                  <a:schemeClr val="tx1">
                    <a:lumMod val="95000"/>
                    <a:lumOff val="5000"/>
                  </a:schemeClr>
                </a:solidFill>
              </a:rPr>
              <a:t>課題 －</a:t>
            </a:r>
            <a:r>
              <a:rPr kumimoji="1" lang="ja-JP" altLang="en-US" sz="3200" dirty="0">
                <a:solidFill>
                  <a:schemeClr val="tx1">
                    <a:lumMod val="95000"/>
                    <a:lumOff val="5000"/>
                  </a:schemeClr>
                </a:solidFill>
              </a:rPr>
              <a:t>３</a:t>
            </a:r>
          </a:p>
        </p:txBody>
      </p:sp>
      <p:sp>
        <p:nvSpPr>
          <p:cNvPr id="7" name="コンテンツ プレースホルダー 2"/>
          <p:cNvSpPr>
            <a:spLocks noGrp="1"/>
          </p:cNvSpPr>
          <p:nvPr>
            <p:ph idx="1"/>
          </p:nvPr>
        </p:nvSpPr>
        <p:spPr>
          <a:xfrm>
            <a:off x="814388" y="3048000"/>
            <a:ext cx="10797948" cy="1581150"/>
          </a:xfrm>
        </p:spPr>
        <p:txBody>
          <a:bodyPr/>
          <a:lstStyle/>
          <a:p>
            <a:pPr marL="265176" lvl="1" indent="-137160" fontAlgn="auto">
              <a:buClr>
                <a:schemeClr val="accent3"/>
              </a:buClr>
              <a:defRPr/>
            </a:pPr>
            <a:endParaRPr kumimoji="1" lang="en-US" altLang="ja-JP" dirty="0"/>
          </a:p>
          <a:p>
            <a:pPr marL="265176" lvl="1" indent="-137160" fontAlgn="auto">
              <a:buClr>
                <a:schemeClr val="accent3"/>
              </a:buClr>
              <a:defRPr/>
            </a:pPr>
            <a:r>
              <a:rPr kumimoji="1" lang="ja-JP" altLang="en-US" dirty="0" smtClean="0"/>
              <a:t>老親が作成した口座情報や変更情報を把握しておらず、老親の詐欺被害は感知できたが、</a:t>
            </a:r>
            <a:endParaRPr kumimoji="1" lang="en-US" altLang="ja-JP" dirty="0" smtClean="0"/>
          </a:p>
          <a:p>
            <a:pPr marL="128016" lvl="1" indent="0" fontAlgn="auto">
              <a:buClr>
                <a:schemeClr val="accent3"/>
              </a:buClr>
              <a:buNone/>
              <a:defRPr/>
            </a:pPr>
            <a:r>
              <a:rPr kumimoji="1" lang="ja-JP" altLang="en-US" dirty="0" smtClean="0"/>
              <a:t>　口座停止操作が間に合わなかった！</a:t>
            </a:r>
            <a:endParaRPr kumimoji="1" lang="en-US" altLang="ja-JP" dirty="0" smtClean="0"/>
          </a:p>
          <a:p>
            <a:pPr marL="128016" lvl="1" indent="0" fontAlgn="auto">
              <a:buClr>
                <a:schemeClr val="accent3"/>
              </a:buClr>
              <a:buNone/>
              <a:defRPr/>
            </a:pPr>
            <a:endParaRPr kumimoji="1" lang="en-US" altLang="ja-JP" dirty="0" smtClean="0"/>
          </a:p>
        </p:txBody>
      </p:sp>
      <p:sp>
        <p:nvSpPr>
          <p:cNvPr id="5" name="角丸四角形 4"/>
          <p:cNvSpPr/>
          <p:nvPr/>
        </p:nvSpPr>
        <p:spPr>
          <a:xfrm>
            <a:off x="803502" y="1881330"/>
            <a:ext cx="9769248" cy="1015716"/>
          </a:xfrm>
          <a:prstGeom prst="roundRect">
            <a:avLst/>
          </a:prstGeom>
          <a:solidFill>
            <a:schemeClr val="accent4">
              <a:lumMod val="75000"/>
            </a:schemeClr>
          </a:solidFill>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ja-JP" altLang="en-US" sz="2200" u="sng" dirty="0"/>
              <a:t>複数口座の情報を把握しきれず、口座停止操作の</a:t>
            </a:r>
            <a:r>
              <a:rPr lang="ja-JP" altLang="en-US" sz="2200" u="sng" dirty="0" smtClean="0"/>
              <a:t>失敗</a:t>
            </a:r>
            <a:endParaRPr lang="en-US" altLang="ja-JP" sz="2200" u="sng" dirty="0"/>
          </a:p>
        </p:txBody>
      </p:sp>
      <p:sp>
        <p:nvSpPr>
          <p:cNvPr id="6" name="コンテンツ プレースホルダー 2"/>
          <p:cNvSpPr txBox="1">
            <a:spLocks/>
          </p:cNvSpPr>
          <p:nvPr/>
        </p:nvSpPr>
        <p:spPr bwMode="auto">
          <a:xfrm>
            <a:off x="738188" y="5345179"/>
            <a:ext cx="10797948" cy="148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lvl1pPr marL="90488" indent="-90488" algn="l" rtl="0" fontAlgn="base">
              <a:lnSpc>
                <a:spcPct val="90000"/>
              </a:lnSpc>
              <a:spcBef>
                <a:spcPts val="1200"/>
              </a:spcBef>
              <a:spcAft>
                <a:spcPts val="200"/>
              </a:spcAft>
              <a:buClr>
                <a:srgbClr val="E3CC5A"/>
              </a:buClr>
              <a:buSzPct val="100000"/>
              <a:buFont typeface="Tw Cen MT"/>
              <a:buChar char=" "/>
              <a:defRPr sz="2200" kern="1200">
                <a:solidFill>
                  <a:schemeClr val="tx1"/>
                </a:solidFill>
                <a:latin typeface="+mn-lt"/>
                <a:ea typeface="+mn-ea"/>
                <a:cs typeface="+mn-cs"/>
              </a:defRPr>
            </a:lvl1pPr>
            <a:lvl2pPr marL="265113" indent="-136525" algn="l" rtl="0" fontAlgn="base">
              <a:lnSpc>
                <a:spcPct val="90000"/>
              </a:lnSpc>
              <a:spcBef>
                <a:spcPts val="200"/>
              </a:spcBef>
              <a:spcAft>
                <a:spcPts val="400"/>
              </a:spcAft>
              <a:buClr>
                <a:srgbClr val="E3CC5A"/>
              </a:buClr>
              <a:buFont typeface="Wingdings 3" panose="05040102010807070707" pitchFamily="18" charset="2"/>
              <a:buChar char=""/>
              <a:defRPr kern="1200">
                <a:solidFill>
                  <a:schemeClr val="tx1"/>
                </a:solidFill>
                <a:latin typeface="+mn-lt"/>
                <a:ea typeface="+mn-ea"/>
                <a:cs typeface="+mn-cs"/>
              </a:defRPr>
            </a:lvl2pPr>
            <a:lvl3pPr marL="44767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3pPr>
            <a:lvl4pPr marL="593725"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4pPr>
            <a:lvl5pPr marL="776288" indent="-136525" algn="l" rtl="0" fontAlgn="base">
              <a:lnSpc>
                <a:spcPct val="90000"/>
              </a:lnSpc>
              <a:spcBef>
                <a:spcPts val="200"/>
              </a:spcBef>
              <a:spcAft>
                <a:spcPts val="400"/>
              </a:spcAft>
              <a:buClr>
                <a:srgbClr val="E3CC5A"/>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a:lstStyle>
          <a:p>
            <a:pPr marL="128016" lvl="1" indent="0" fontAlgn="auto">
              <a:buClr>
                <a:schemeClr val="accent3"/>
              </a:buClr>
              <a:buFont typeface="Wingdings 3" panose="05040102010807070707" pitchFamily="18" charset="2"/>
              <a:buNone/>
              <a:defRPr/>
            </a:pPr>
            <a:endParaRPr kumimoji="1" lang="en-US" altLang="ja-JP" dirty="0" smtClean="0"/>
          </a:p>
          <a:p>
            <a:pPr marL="265176" lvl="1" indent="-137160" fontAlgn="auto">
              <a:defRPr/>
            </a:pPr>
            <a:r>
              <a:rPr kumimoji="1" lang="ja-JP" altLang="en-US" dirty="0" smtClean="0">
                <a:solidFill>
                  <a:prstClr val="black"/>
                </a:solidFill>
              </a:rPr>
              <a:t>本システムで金融機関の口座情報を一元管理する事により、スピーディーに全口座停止。</a:t>
            </a:r>
            <a:endParaRPr kumimoji="1" lang="en-US" altLang="ja-JP" dirty="0" smtClean="0">
              <a:solidFill>
                <a:prstClr val="black"/>
              </a:solidFill>
            </a:endParaRPr>
          </a:p>
          <a:p>
            <a:pPr marL="128016" lvl="1" indent="0" fontAlgn="auto">
              <a:buFont typeface="Wingdings 3" panose="05040102010807070707" pitchFamily="18" charset="2"/>
              <a:buNone/>
              <a:defRPr/>
            </a:pPr>
            <a:r>
              <a:rPr lang="ja-JP" altLang="en-US" dirty="0" smtClean="0">
                <a:solidFill>
                  <a:prstClr val="black"/>
                </a:solidFill>
              </a:rPr>
              <a:t> </a:t>
            </a:r>
            <a:r>
              <a:rPr kumimoji="1" lang="ja-JP" altLang="en-US" dirty="0" smtClean="0">
                <a:solidFill>
                  <a:prstClr val="black"/>
                </a:solidFill>
              </a:rPr>
              <a:t>被害額を最小限に。</a:t>
            </a:r>
            <a:endParaRPr kumimoji="1" lang="en-US" altLang="ja-JP" dirty="0"/>
          </a:p>
        </p:txBody>
      </p:sp>
      <p:sp>
        <p:nvSpPr>
          <p:cNvPr id="8" name="角丸四角形 7"/>
          <p:cNvSpPr/>
          <p:nvPr/>
        </p:nvSpPr>
        <p:spPr>
          <a:xfrm>
            <a:off x="814388" y="4305400"/>
            <a:ext cx="9769248" cy="1015716"/>
          </a:xfrm>
          <a:prstGeom prst="roundRect">
            <a:avLst/>
          </a:prstGeom>
          <a:effectLst>
            <a:reflection blurRad="6350" stA="50000" endA="300" endPos="55500" dist="50800" dir="5400000" sy="-100000" algn="bl" rotWithShape="0"/>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altLang="ja-JP" sz="2200" u="sng" dirty="0" smtClean="0"/>
              <a:t>『</a:t>
            </a:r>
            <a:r>
              <a:rPr lang="ja-JP" altLang="en-US" sz="2200" u="sng" dirty="0"/>
              <a:t> </a:t>
            </a:r>
            <a:r>
              <a:rPr lang="ja-JP" altLang="en-US" sz="2200" u="sng" dirty="0" smtClean="0"/>
              <a:t>複数口座情報を一元管理！</a:t>
            </a:r>
            <a:r>
              <a:rPr lang="en-US" altLang="ja-JP" sz="2200" u="sng" dirty="0" smtClean="0"/>
              <a:t>』</a:t>
            </a:r>
            <a:r>
              <a:rPr lang="ja-JP" altLang="en-US" sz="2200" u="sng" dirty="0" smtClean="0"/>
              <a:t>で課題解決！</a:t>
            </a:r>
            <a:endParaRPr lang="en-US" altLang="ja-JP" sz="2200" u="sng" dirty="0"/>
          </a:p>
        </p:txBody>
      </p:sp>
    </p:spTree>
    <p:extLst>
      <p:ext uri="{BB962C8B-B14F-4D97-AF65-F5344CB8AC3E}">
        <p14:creationId xmlns:p14="http://schemas.microsoft.com/office/powerpoint/2010/main" val="12184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3938" y="104528"/>
            <a:ext cx="9720262" cy="1098629"/>
          </a:xfrm>
        </p:spPr>
        <p:txBody>
          <a:bodyPr>
            <a:normAutofit/>
          </a:bodyPr>
          <a:lstStyle/>
          <a:p>
            <a:pPr fontAlgn="auto">
              <a:spcAft>
                <a:spcPts val="0"/>
              </a:spcAft>
              <a:defRPr/>
            </a:pPr>
            <a:r>
              <a:rPr kumimoji="1" lang="en-US" altLang="ja-JP" dirty="0" smtClean="0">
                <a:solidFill>
                  <a:schemeClr val="tx1">
                    <a:lumMod val="95000"/>
                    <a:lumOff val="5000"/>
                  </a:schemeClr>
                </a:solidFill>
              </a:rPr>
              <a:t>Architecture</a:t>
            </a:r>
            <a:endParaRPr kumimoji="1" lang="ja-JP" altLang="en-US" dirty="0">
              <a:solidFill>
                <a:schemeClr val="tx1">
                  <a:lumMod val="95000"/>
                  <a:lumOff val="5000"/>
                </a:schemeClr>
              </a:solidFill>
            </a:endParaRPr>
          </a:p>
        </p:txBody>
      </p:sp>
      <p:sp>
        <p:nvSpPr>
          <p:cNvPr id="3" name="Rectangle 2"/>
          <p:cNvSpPr>
            <a:spLocks noChangeArrowheads="1"/>
          </p:cNvSpPr>
          <p:nvPr/>
        </p:nvSpPr>
        <p:spPr bwMode="auto">
          <a:xfrm>
            <a:off x="2069431" y="217153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pic>
        <p:nvPicPr>
          <p:cNvPr id="5" name="図 4"/>
          <p:cNvPicPr>
            <a:picLocks noChangeAspect="1"/>
          </p:cNvPicPr>
          <p:nvPr/>
        </p:nvPicPr>
        <p:blipFill rotWithShape="1">
          <a:blip r:embed="rId3">
            <a:extLst>
              <a:ext uri="{28A0092B-C50C-407E-A947-70E740481C1C}">
                <a14:useLocalDpi xmlns:a14="http://schemas.microsoft.com/office/drawing/2010/main" val="0"/>
              </a:ext>
            </a:extLst>
          </a:blip>
          <a:srcRect t="7165" b="9448"/>
          <a:stretch/>
        </p:blipFill>
        <p:spPr>
          <a:xfrm>
            <a:off x="1554325" y="1106905"/>
            <a:ext cx="9692017" cy="563346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06572" y="322054"/>
            <a:ext cx="9720262" cy="1498600"/>
          </a:xfrm>
        </p:spPr>
        <p:txBody>
          <a:bodyPr/>
          <a:lstStyle/>
          <a:p>
            <a:pPr fontAlgn="auto">
              <a:spcAft>
                <a:spcPts val="0"/>
              </a:spcAft>
              <a:defRPr/>
            </a:pPr>
            <a:r>
              <a:rPr kumimoji="1" lang="en-US" altLang="ja-JP" dirty="0" err="1" smtClean="0">
                <a:solidFill>
                  <a:schemeClr val="tx1">
                    <a:lumMod val="95000"/>
                    <a:lumOff val="5000"/>
                  </a:schemeClr>
                </a:solidFill>
              </a:rPr>
              <a:t>IoT</a:t>
            </a:r>
            <a:r>
              <a:rPr kumimoji="1" lang="ja-JP" altLang="en-US" dirty="0" smtClean="0">
                <a:solidFill>
                  <a:schemeClr val="tx1">
                    <a:lumMod val="95000"/>
                    <a:lumOff val="5000"/>
                  </a:schemeClr>
                </a:solidFill>
              </a:rPr>
              <a:t>＋</a:t>
            </a:r>
            <a:r>
              <a:rPr kumimoji="1" lang="en-US" altLang="ja-JP" dirty="0" smtClean="0">
                <a:solidFill>
                  <a:schemeClr val="tx1">
                    <a:lumMod val="95000"/>
                    <a:lumOff val="5000"/>
                  </a:schemeClr>
                </a:solidFill>
              </a:rPr>
              <a:t>WEB</a:t>
            </a:r>
            <a:r>
              <a:rPr kumimoji="1" lang="ja-JP" altLang="en-US" dirty="0" smtClean="0">
                <a:solidFill>
                  <a:schemeClr val="tx1">
                    <a:lumMod val="95000"/>
                    <a:lumOff val="5000"/>
                  </a:schemeClr>
                </a:solidFill>
              </a:rPr>
              <a:t> </a:t>
            </a:r>
            <a:r>
              <a:rPr kumimoji="1" lang="en-US" altLang="ja-JP" dirty="0" smtClean="0">
                <a:solidFill>
                  <a:schemeClr val="tx1">
                    <a:lumMod val="95000"/>
                    <a:lumOff val="5000"/>
                  </a:schemeClr>
                </a:solidFill>
              </a:rPr>
              <a:t>Architecture</a:t>
            </a:r>
            <a:endParaRPr kumimoji="1" lang="ja-JP" altLang="en-US" dirty="0">
              <a:solidFill>
                <a:schemeClr val="tx1">
                  <a:lumMod val="95000"/>
                  <a:lumOff val="5000"/>
                </a:schemeClr>
              </a:solidFill>
            </a:endParaRPr>
          </a:p>
        </p:txBody>
      </p:sp>
      <p:sp>
        <p:nvSpPr>
          <p:cNvPr id="4" name="正方形/長方形 3"/>
          <p:cNvSpPr/>
          <p:nvPr/>
        </p:nvSpPr>
        <p:spPr>
          <a:xfrm>
            <a:off x="202670" y="1681164"/>
            <a:ext cx="5383991" cy="360747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marL="342900" indent="-342900" fontAlgn="auto">
              <a:spcBef>
                <a:spcPts val="0"/>
              </a:spcBef>
              <a:spcAft>
                <a:spcPts val="0"/>
              </a:spcAft>
              <a:defRPr/>
            </a:pPr>
            <a:endParaRPr lang="ja-JP" altLang="en-US" dirty="0"/>
          </a:p>
        </p:txBody>
      </p:sp>
      <p:sp>
        <p:nvSpPr>
          <p:cNvPr id="6" name="角丸四角形 5"/>
          <p:cNvSpPr/>
          <p:nvPr/>
        </p:nvSpPr>
        <p:spPr>
          <a:xfrm>
            <a:off x="299780" y="6087266"/>
            <a:ext cx="1314721" cy="54376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sz="1600" dirty="0" smtClean="0">
                <a:solidFill>
                  <a:schemeClr val="bg1"/>
                </a:solidFill>
              </a:rPr>
              <a:t>マイク</a:t>
            </a:r>
            <a:endParaRPr kumimoji="0" lang="en-US" altLang="ja-JP" sz="1600" dirty="0" smtClean="0">
              <a:solidFill>
                <a:schemeClr val="bg1"/>
              </a:solidFill>
            </a:endParaRPr>
          </a:p>
          <a:p>
            <a:pPr algn="ctr" fontAlgn="auto">
              <a:spcBef>
                <a:spcPts val="0"/>
              </a:spcBef>
              <a:spcAft>
                <a:spcPts val="0"/>
              </a:spcAft>
              <a:defRPr/>
            </a:pPr>
            <a:r>
              <a:rPr kumimoji="0" lang="ja-JP" altLang="en-US" sz="1600" dirty="0" smtClean="0">
                <a:solidFill>
                  <a:schemeClr val="bg1"/>
                </a:solidFill>
              </a:rPr>
              <a:t>ディバイス</a:t>
            </a:r>
            <a:endParaRPr kumimoji="0" lang="ja-JP" altLang="en-US" sz="1600" dirty="0">
              <a:solidFill>
                <a:schemeClr val="bg1"/>
              </a:solidFill>
            </a:endParaRPr>
          </a:p>
        </p:txBody>
      </p:sp>
      <p:sp>
        <p:nvSpPr>
          <p:cNvPr id="8" name="正方形/長方形 7"/>
          <p:cNvSpPr/>
          <p:nvPr/>
        </p:nvSpPr>
        <p:spPr>
          <a:xfrm>
            <a:off x="8292728" y="1981623"/>
            <a:ext cx="3301184" cy="2162894"/>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ja-JP" altLang="en-US" dirty="0" smtClean="0">
                <a:solidFill>
                  <a:schemeClr val="bg1"/>
                </a:solidFill>
              </a:rPr>
              <a:t>ＤＢ（</a:t>
            </a:r>
            <a:r>
              <a:rPr lang="en-US" altLang="ja-JP" dirty="0" smtClean="0">
                <a:solidFill>
                  <a:schemeClr val="bg1"/>
                </a:solidFill>
              </a:rPr>
              <a:t>PostgreSQL)</a:t>
            </a:r>
            <a:endParaRPr kumimoji="0" lang="en-US" altLang="ja-JP" dirty="0">
              <a:solidFill>
                <a:schemeClr val="bg1"/>
              </a:solidFill>
            </a:endParaRPr>
          </a:p>
        </p:txBody>
      </p:sp>
      <p:cxnSp>
        <p:nvCxnSpPr>
          <p:cNvPr id="9" name="直線コネクタ 8"/>
          <p:cNvCxnSpPr>
            <a:stCxn id="14" idx="4"/>
            <a:endCxn id="59" idx="0"/>
          </p:cNvCxnSpPr>
          <p:nvPr/>
        </p:nvCxnSpPr>
        <p:spPr>
          <a:xfrm rot="16200000" flipH="1">
            <a:off x="3098365" y="2990890"/>
            <a:ext cx="568084" cy="712381"/>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0" name="正方形/長方形 9"/>
          <p:cNvSpPr/>
          <p:nvPr/>
        </p:nvSpPr>
        <p:spPr>
          <a:xfrm>
            <a:off x="8292728" y="4217343"/>
            <a:ext cx="3301184" cy="1180762"/>
          </a:xfrm>
          <a:prstGeom prst="rect">
            <a:avLst/>
          </a:prstGeom>
        </p:spPr>
        <p:style>
          <a:lnRef idx="1">
            <a:schemeClr val="accent1"/>
          </a:lnRef>
          <a:fillRef idx="3">
            <a:schemeClr val="accent1"/>
          </a:fillRef>
          <a:effectRef idx="2">
            <a:schemeClr val="accent1"/>
          </a:effectRef>
          <a:fontRef idx="minor">
            <a:schemeClr val="lt1"/>
          </a:fontRef>
        </p:style>
        <p:txBody>
          <a:bodyPr/>
          <a:lstStyle/>
          <a:p>
            <a:pPr algn="ctr" fontAlgn="auto">
              <a:spcBef>
                <a:spcPts val="0"/>
              </a:spcBef>
              <a:spcAft>
                <a:spcPts val="0"/>
              </a:spcAft>
              <a:defRPr/>
            </a:pPr>
            <a:r>
              <a:rPr lang="ja-JP" altLang="en-US" dirty="0" smtClean="0">
                <a:solidFill>
                  <a:schemeClr val="bg1"/>
                </a:solidFill>
              </a:rPr>
              <a:t>ＷＥＢ／ＡＰ（</a:t>
            </a:r>
            <a:r>
              <a:rPr lang="en-US" altLang="ja-JP" dirty="0" smtClean="0">
                <a:solidFill>
                  <a:schemeClr val="bg1"/>
                </a:solidFill>
              </a:rPr>
              <a:t>Apache</a:t>
            </a:r>
            <a:r>
              <a:rPr lang="ja-JP" altLang="en-US" dirty="0" smtClean="0">
                <a:solidFill>
                  <a:schemeClr val="bg1"/>
                </a:solidFill>
              </a:rPr>
              <a:t>・</a:t>
            </a:r>
            <a:r>
              <a:rPr lang="en-US" altLang="ja-JP" dirty="0" smtClean="0">
                <a:solidFill>
                  <a:schemeClr val="bg1"/>
                </a:solidFill>
              </a:rPr>
              <a:t>Tom)</a:t>
            </a:r>
            <a:endParaRPr lang="en-US" altLang="ja-JP" dirty="0">
              <a:solidFill>
                <a:schemeClr val="bg1"/>
              </a:solidFill>
            </a:endParaRPr>
          </a:p>
        </p:txBody>
      </p:sp>
      <p:sp>
        <p:nvSpPr>
          <p:cNvPr id="14" name="円/楕円 13"/>
          <p:cNvSpPr/>
          <p:nvPr/>
        </p:nvSpPr>
        <p:spPr>
          <a:xfrm>
            <a:off x="526884" y="2305802"/>
            <a:ext cx="4998666" cy="757237"/>
          </a:xfrm>
          <a:prstGeom prst="ellipse">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lang="ja-JP" altLang="en-US" b="1" dirty="0" smtClean="0">
                <a:solidFill>
                  <a:schemeClr val="accent1">
                    <a:lumMod val="75000"/>
                  </a:schemeClr>
                </a:solidFill>
              </a:rPr>
              <a:t>Ｊｕｌｉｕｓ</a:t>
            </a:r>
            <a:endParaRPr lang="en-US" altLang="ja-JP" b="1" dirty="0" smtClean="0">
              <a:solidFill>
                <a:schemeClr val="accent1">
                  <a:lumMod val="75000"/>
                </a:schemeClr>
              </a:solidFill>
            </a:endParaRPr>
          </a:p>
          <a:p>
            <a:pPr algn="ctr" fontAlgn="auto">
              <a:spcBef>
                <a:spcPts val="0"/>
              </a:spcBef>
              <a:spcAft>
                <a:spcPts val="0"/>
              </a:spcAft>
              <a:defRPr/>
            </a:pPr>
            <a:r>
              <a:rPr lang="ja-JP" altLang="en-US" b="1" dirty="0" smtClean="0">
                <a:solidFill>
                  <a:schemeClr val="accent1">
                    <a:lumMod val="75000"/>
                  </a:schemeClr>
                </a:solidFill>
              </a:rPr>
              <a:t>（日本語音声認識</a:t>
            </a:r>
            <a:r>
              <a:rPr lang="ja-JP" altLang="en-US" b="1" dirty="0">
                <a:solidFill>
                  <a:schemeClr val="accent1">
                    <a:lumMod val="75000"/>
                  </a:schemeClr>
                </a:solidFill>
              </a:rPr>
              <a:t>サービス</a:t>
            </a:r>
            <a:r>
              <a:rPr lang="ja-JP" altLang="en-US" b="1" dirty="0" smtClean="0">
                <a:solidFill>
                  <a:schemeClr val="accent1">
                    <a:lumMod val="75000"/>
                  </a:schemeClr>
                </a:solidFill>
              </a:rPr>
              <a:t>）</a:t>
            </a:r>
            <a:endParaRPr lang="en-US" altLang="ja-JP" b="1" dirty="0">
              <a:solidFill>
                <a:schemeClr val="accent1">
                  <a:lumMod val="75000"/>
                </a:schemeClr>
              </a:solidFill>
            </a:endParaRPr>
          </a:p>
        </p:txBody>
      </p:sp>
      <p:sp>
        <p:nvSpPr>
          <p:cNvPr id="23578" name="テキスト ボックス 14"/>
          <p:cNvSpPr txBox="1">
            <a:spLocks noChangeArrowheads="1"/>
          </p:cNvSpPr>
          <p:nvPr/>
        </p:nvSpPr>
        <p:spPr bwMode="auto">
          <a:xfrm>
            <a:off x="210476" y="1832060"/>
            <a:ext cx="542060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spcAft>
                <a:spcPts val="1200"/>
              </a:spcAft>
            </a:pPr>
            <a:r>
              <a:rPr kumimoji="0" lang="en-US" altLang="ja-JP" dirty="0">
                <a:solidFill>
                  <a:schemeClr val="bg1"/>
                </a:solidFill>
                <a:ea typeface="メイリオ" panose="020B0604030504040204" pitchFamily="50" charset="-128"/>
                <a:cs typeface="メイリオ" panose="020B0604030504040204" pitchFamily="50" charset="-128"/>
              </a:rPr>
              <a:t>Raspberry </a:t>
            </a:r>
            <a:r>
              <a:rPr kumimoji="0" lang="en-US" altLang="ja-JP" dirty="0" smtClean="0">
                <a:solidFill>
                  <a:schemeClr val="bg1"/>
                </a:solidFill>
                <a:ea typeface="メイリオ" panose="020B0604030504040204" pitchFamily="50" charset="-128"/>
                <a:cs typeface="メイリオ" panose="020B0604030504040204" pitchFamily="50" charset="-128"/>
              </a:rPr>
              <a:t>Pi</a:t>
            </a:r>
            <a:r>
              <a:rPr kumimoji="0" lang="ja-JP" altLang="en-US" dirty="0" smtClean="0">
                <a:solidFill>
                  <a:schemeClr val="bg1"/>
                </a:solidFill>
                <a:ea typeface="メイリオ" panose="020B0604030504040204" pitchFamily="50" charset="-128"/>
                <a:cs typeface="メイリオ" panose="020B0604030504040204" pitchFamily="50" charset="-128"/>
              </a:rPr>
              <a:t>（見守りクライント－</a:t>
            </a:r>
            <a:r>
              <a:rPr kumimoji="0" lang="en-US" altLang="ja-JP" dirty="0" smtClean="0">
                <a:solidFill>
                  <a:schemeClr val="bg1"/>
                </a:solidFill>
                <a:ea typeface="メイリオ" panose="020B0604030504040204" pitchFamily="50" charset="-128"/>
                <a:cs typeface="メイリオ" panose="020B0604030504040204" pitchFamily="50" charset="-128"/>
              </a:rPr>
              <a:t>RAPIRO</a:t>
            </a:r>
            <a:r>
              <a:rPr kumimoji="0" lang="ja-JP" altLang="en-US" dirty="0" smtClean="0">
                <a:solidFill>
                  <a:schemeClr val="bg1"/>
                </a:solidFill>
                <a:ea typeface="メイリオ" panose="020B0604030504040204" pitchFamily="50" charset="-128"/>
                <a:cs typeface="メイリオ" panose="020B0604030504040204" pitchFamily="50" charset="-128"/>
              </a:rPr>
              <a:t>に搭載）</a:t>
            </a:r>
            <a:endParaRPr kumimoji="0" lang="en-US" altLang="ja-JP" dirty="0">
              <a:solidFill>
                <a:schemeClr val="bg1"/>
              </a:solidFill>
              <a:ea typeface="メイリオ" panose="020B0604030504040204" pitchFamily="50" charset="-128"/>
              <a:cs typeface="メイリオ" panose="020B0604030504040204" pitchFamily="50" charset="-128"/>
            </a:endParaRPr>
          </a:p>
        </p:txBody>
      </p:sp>
      <p:cxnSp>
        <p:nvCxnSpPr>
          <p:cNvPr id="20" name="直線矢印コネクタ 19"/>
          <p:cNvCxnSpPr>
            <a:stCxn id="6" idx="0"/>
          </p:cNvCxnSpPr>
          <p:nvPr/>
        </p:nvCxnSpPr>
        <p:spPr>
          <a:xfrm flipV="1">
            <a:off x="957141" y="3092366"/>
            <a:ext cx="25220" cy="2994900"/>
          </a:xfrm>
          <a:prstGeom prst="straightConnector1">
            <a:avLst/>
          </a:prstGeom>
          <a:ln w="381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24" name="正方形/長方形 23"/>
          <p:cNvSpPr/>
          <p:nvPr/>
        </p:nvSpPr>
        <p:spPr>
          <a:xfrm>
            <a:off x="8075613" y="1681163"/>
            <a:ext cx="3735387" cy="3882043"/>
          </a:xfrm>
          <a:prstGeom prst="rect">
            <a:avLst/>
          </a:prstGeom>
          <a:noFill/>
        </p:spPr>
        <p:style>
          <a:lnRef idx="1">
            <a:schemeClr val="accent1"/>
          </a:lnRef>
          <a:fillRef idx="3">
            <a:schemeClr val="accent1"/>
          </a:fillRef>
          <a:effectRef idx="2">
            <a:schemeClr val="accent1"/>
          </a:effectRef>
          <a:fontRef idx="minor">
            <a:schemeClr val="lt1"/>
          </a:fontRef>
        </p:style>
        <p:txBody>
          <a:bodyPr/>
          <a:lstStyle/>
          <a:p>
            <a:pPr fontAlgn="auto">
              <a:spcBef>
                <a:spcPts val="0"/>
              </a:spcBef>
              <a:spcAft>
                <a:spcPts val="0"/>
              </a:spcAft>
              <a:defRPr/>
            </a:pPr>
            <a:r>
              <a:rPr lang="en-US" altLang="ja-JP" dirty="0" smtClean="0">
                <a:solidFill>
                  <a:srgbClr val="000000"/>
                </a:solidFill>
              </a:rPr>
              <a:t>AWS</a:t>
            </a:r>
            <a:r>
              <a:rPr lang="ja-JP" altLang="en-US" dirty="0" smtClean="0">
                <a:solidFill>
                  <a:srgbClr val="000000"/>
                </a:solidFill>
              </a:rPr>
              <a:t>（</a:t>
            </a:r>
            <a:r>
              <a:rPr lang="en-US" altLang="ja-JP" dirty="0" smtClean="0">
                <a:solidFill>
                  <a:srgbClr val="000000"/>
                </a:solidFill>
              </a:rPr>
              <a:t>EC2</a:t>
            </a:r>
            <a:r>
              <a:rPr lang="ja-JP" altLang="en-US" dirty="0" smtClean="0">
                <a:solidFill>
                  <a:srgbClr val="000000"/>
                </a:solidFill>
              </a:rPr>
              <a:t>インスタンス）</a:t>
            </a:r>
            <a:endParaRPr lang="en-US" altLang="ja-JP" dirty="0">
              <a:solidFill>
                <a:srgbClr val="000000"/>
              </a:solidFill>
            </a:endParaRPr>
          </a:p>
          <a:p>
            <a:pPr fontAlgn="auto">
              <a:spcBef>
                <a:spcPts val="0"/>
              </a:spcBef>
              <a:spcAft>
                <a:spcPts val="0"/>
              </a:spcAft>
              <a:defRPr/>
            </a:pPr>
            <a:endParaRPr kumimoji="0" lang="en-US" altLang="ja-JP" dirty="0">
              <a:solidFill>
                <a:srgbClr val="000000"/>
              </a:solidFill>
            </a:endParaRPr>
          </a:p>
          <a:p>
            <a:pPr fontAlgn="auto">
              <a:spcBef>
                <a:spcPts val="0"/>
              </a:spcBef>
              <a:spcAft>
                <a:spcPts val="0"/>
              </a:spcAft>
              <a:defRPr/>
            </a:pPr>
            <a:endParaRPr lang="ja-JP" altLang="en-US" dirty="0">
              <a:solidFill>
                <a:srgbClr val="000000"/>
              </a:solidFill>
            </a:endParaRPr>
          </a:p>
        </p:txBody>
      </p:sp>
      <p:sp>
        <p:nvSpPr>
          <p:cNvPr id="28" name="円/楕円 27"/>
          <p:cNvSpPr/>
          <p:nvPr/>
        </p:nvSpPr>
        <p:spPr>
          <a:xfrm>
            <a:off x="8454086" y="4564482"/>
            <a:ext cx="3069098" cy="700088"/>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en-US" altLang="en-US" dirty="0" smtClean="0"/>
              <a:t>WEB</a:t>
            </a:r>
            <a:r>
              <a:rPr kumimoji="0" lang="ja-JP" altLang="en-US" dirty="0" smtClean="0"/>
              <a:t>ア</a:t>
            </a:r>
            <a:r>
              <a:rPr lang="ja-JP" altLang="en-US" sz="1600" dirty="0" smtClean="0"/>
              <a:t>プリ</a:t>
            </a:r>
            <a:endParaRPr lang="ja-JP" altLang="en-US" sz="1600" dirty="0"/>
          </a:p>
        </p:txBody>
      </p:sp>
      <p:sp>
        <p:nvSpPr>
          <p:cNvPr id="23598" name="正方形/長方形 114"/>
          <p:cNvSpPr>
            <a:spLocks noChangeArrowheads="1"/>
          </p:cNvSpPr>
          <p:nvPr/>
        </p:nvSpPr>
        <p:spPr bwMode="auto">
          <a:xfrm>
            <a:off x="2177677" y="4637293"/>
            <a:ext cx="333360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342900" indent="-342900">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en-US" altLang="ja-JP" sz="1400" dirty="0" smtClean="0">
                <a:ea typeface="メイリオ" panose="020B0604030504040204" pitchFamily="50" charset="-128"/>
                <a:cs typeface="メイリオ" panose="020B0604030504040204" pitchFamily="50" charset="-128"/>
              </a:rPr>
              <a:t>②</a:t>
            </a:r>
            <a:r>
              <a:rPr kumimoji="0" lang="ja-JP" altLang="en-US" sz="1400" dirty="0" smtClean="0">
                <a:ea typeface="メイリオ" panose="020B0604030504040204" pitchFamily="50" charset="-128"/>
                <a:cs typeface="メイリオ" panose="020B0604030504040204" pitchFamily="50" charset="-128"/>
              </a:rPr>
              <a:t>通話内容にＮＧワードを検知したら、</a:t>
            </a:r>
            <a:endParaRPr kumimoji="0" lang="en-US" altLang="ja-JP" sz="1400" dirty="0" smtClean="0">
              <a:ea typeface="メイリオ" panose="020B0604030504040204" pitchFamily="50" charset="-128"/>
              <a:cs typeface="メイリオ" panose="020B0604030504040204" pitchFamily="50" charset="-128"/>
            </a:endParaRPr>
          </a:p>
          <a:p>
            <a:r>
              <a:rPr kumimoji="0" lang="ja-JP" altLang="en-US" sz="1400" dirty="0">
                <a:ea typeface="メイリオ" panose="020B0604030504040204" pitchFamily="50" charset="-128"/>
                <a:cs typeface="メイリオ" panose="020B0604030504040204" pitchFamily="50" charset="-128"/>
              </a:rPr>
              <a:t>　</a:t>
            </a:r>
            <a:r>
              <a:rPr kumimoji="0" lang="ja-JP" altLang="en-US" sz="1400" dirty="0" smtClean="0">
                <a:ea typeface="メイリオ" panose="020B0604030504040204" pitchFamily="50" charset="-128"/>
                <a:cs typeface="メイリオ" panose="020B0604030504040204" pitchFamily="50" charset="-128"/>
              </a:rPr>
              <a:t>サーバ上のシステムに通知</a:t>
            </a:r>
            <a:endParaRPr lang="ja-JP" altLang="en-US" sz="1400" dirty="0">
              <a:ea typeface="メイリオ" panose="020B0604030504040204" pitchFamily="50" charset="-128"/>
              <a:cs typeface="メイリオ" panose="020B0604030504040204" pitchFamily="50" charset="-128"/>
            </a:endParaRPr>
          </a:p>
        </p:txBody>
      </p:sp>
      <p:sp>
        <p:nvSpPr>
          <p:cNvPr id="23600" name="正方形/長方形 116"/>
          <p:cNvSpPr>
            <a:spLocks noChangeArrowheads="1"/>
          </p:cNvSpPr>
          <p:nvPr/>
        </p:nvSpPr>
        <p:spPr bwMode="auto">
          <a:xfrm>
            <a:off x="3670994" y="3093486"/>
            <a:ext cx="2659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◆音声認識サーバを常時起動</a:t>
            </a:r>
            <a:endParaRPr kumimoji="0" lang="en-US" altLang="ja-JP" sz="1400" dirty="0">
              <a:ea typeface="メイリオ" panose="020B0604030504040204" pitchFamily="50" charset="-128"/>
              <a:cs typeface="メイリオ" panose="020B0604030504040204" pitchFamily="50" charset="-128"/>
            </a:endParaRPr>
          </a:p>
        </p:txBody>
      </p:sp>
      <p:sp>
        <p:nvSpPr>
          <p:cNvPr id="31" name="フローチャート: 磁気ディスク 30"/>
          <p:cNvSpPr/>
          <p:nvPr/>
        </p:nvSpPr>
        <p:spPr>
          <a:xfrm>
            <a:off x="8650288" y="2322262"/>
            <a:ext cx="2628900" cy="579438"/>
          </a:xfrm>
          <a:prstGeom prst="flowChartMagneticDisk">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dirty="0" smtClean="0"/>
              <a:t>ＮＧワードマスタ</a:t>
            </a:r>
            <a:endParaRPr kumimoji="1" lang="ja-JP" altLang="en-US" dirty="0"/>
          </a:p>
        </p:txBody>
      </p:sp>
      <p:cxnSp>
        <p:nvCxnSpPr>
          <p:cNvPr id="49" name="直線コネクタ 8"/>
          <p:cNvCxnSpPr>
            <a:stCxn id="31" idx="2"/>
            <a:endCxn id="14" idx="6"/>
          </p:cNvCxnSpPr>
          <p:nvPr/>
        </p:nvCxnSpPr>
        <p:spPr>
          <a:xfrm rot="10800000" flipV="1">
            <a:off x="5525550" y="2611981"/>
            <a:ext cx="3124738" cy="72440"/>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21" name="雲 20"/>
          <p:cNvSpPr/>
          <p:nvPr/>
        </p:nvSpPr>
        <p:spPr>
          <a:xfrm>
            <a:off x="6265393" y="2244823"/>
            <a:ext cx="1717675" cy="1069975"/>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54" name="正方形/長方形 116"/>
          <p:cNvSpPr>
            <a:spLocks noChangeArrowheads="1"/>
          </p:cNvSpPr>
          <p:nvPr/>
        </p:nvSpPr>
        <p:spPr bwMode="auto">
          <a:xfrm>
            <a:off x="5418206" y="1968698"/>
            <a:ext cx="2659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ＮＧワード辞書ロード</a:t>
            </a:r>
            <a:endParaRPr kumimoji="0" lang="en-US" altLang="ja-JP" sz="1400" dirty="0">
              <a:ea typeface="メイリオ" panose="020B0604030504040204" pitchFamily="50" charset="-128"/>
              <a:cs typeface="メイリオ" panose="020B0604030504040204" pitchFamily="50" charset="-128"/>
            </a:endParaRPr>
          </a:p>
        </p:txBody>
      </p:sp>
      <p:sp>
        <p:nvSpPr>
          <p:cNvPr id="55" name="フローチャート: 磁気ディスク 54"/>
          <p:cNvSpPr/>
          <p:nvPr/>
        </p:nvSpPr>
        <p:spPr>
          <a:xfrm>
            <a:off x="8680450" y="2934837"/>
            <a:ext cx="2628900" cy="579438"/>
          </a:xfrm>
          <a:prstGeom prst="flowChartMagneticDisk">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smtClean="0"/>
              <a:t>口座情報</a:t>
            </a:r>
            <a:r>
              <a:rPr kumimoji="1" lang="ja-JP" altLang="en-US" dirty="0" smtClean="0"/>
              <a:t>マスタ</a:t>
            </a:r>
            <a:endParaRPr kumimoji="1" lang="ja-JP" altLang="en-US" dirty="0"/>
          </a:p>
        </p:txBody>
      </p:sp>
      <p:sp>
        <p:nvSpPr>
          <p:cNvPr id="56" name="フローチャート: 磁気ディスク 55"/>
          <p:cNvSpPr/>
          <p:nvPr/>
        </p:nvSpPr>
        <p:spPr>
          <a:xfrm>
            <a:off x="8668836" y="3521920"/>
            <a:ext cx="2628900" cy="579438"/>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dirty="0"/>
              <a:t>顧客</a:t>
            </a:r>
            <a:r>
              <a:rPr kumimoji="1" lang="ja-JP" altLang="en-US" dirty="0" smtClean="0"/>
              <a:t>マスタ</a:t>
            </a:r>
            <a:endParaRPr kumimoji="1" lang="ja-JP" altLang="en-US" dirty="0"/>
          </a:p>
        </p:txBody>
      </p:sp>
      <p:sp>
        <p:nvSpPr>
          <p:cNvPr id="59" name="円/楕円 58"/>
          <p:cNvSpPr/>
          <p:nvPr/>
        </p:nvSpPr>
        <p:spPr>
          <a:xfrm>
            <a:off x="2182495" y="3631123"/>
            <a:ext cx="3112205" cy="878050"/>
          </a:xfrm>
          <a:prstGeom prst="ellipse">
            <a:avLst/>
          </a:prstGeom>
          <a:solidFill>
            <a:schemeClr val="accent4"/>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dirty="0" smtClean="0"/>
              <a:t>ワード判定</a:t>
            </a:r>
            <a:r>
              <a:rPr lang="ja-JP" altLang="en-US" sz="1600" dirty="0" smtClean="0"/>
              <a:t>アプリ</a:t>
            </a:r>
            <a:endParaRPr lang="ja-JP" altLang="en-US" sz="1600" dirty="0"/>
          </a:p>
        </p:txBody>
      </p:sp>
      <p:sp>
        <p:nvSpPr>
          <p:cNvPr id="64" name="正方形/長方形 114"/>
          <p:cNvSpPr>
            <a:spLocks noChangeArrowheads="1"/>
          </p:cNvSpPr>
          <p:nvPr/>
        </p:nvSpPr>
        <p:spPr bwMode="auto">
          <a:xfrm>
            <a:off x="970497" y="3349114"/>
            <a:ext cx="17065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r>
              <a:rPr kumimoji="0" lang="ja-JP" altLang="en-US" sz="1400" dirty="0" smtClean="0">
                <a:ea typeface="メイリオ" panose="020B0604030504040204" pitchFamily="50" charset="-128"/>
                <a:cs typeface="メイリオ" panose="020B0604030504040204" pitchFamily="50" charset="-128"/>
              </a:rPr>
              <a:t>①マイクから集音</a:t>
            </a:r>
            <a:endParaRPr kumimoji="0" lang="en-US" altLang="ja-JP" sz="1400" dirty="0">
              <a:ea typeface="メイリオ" panose="020B0604030504040204" pitchFamily="50" charset="-128"/>
              <a:cs typeface="メイリオ" panose="020B0604030504040204" pitchFamily="50" charset="-128"/>
            </a:endParaRPr>
          </a:p>
        </p:txBody>
      </p:sp>
      <p:cxnSp>
        <p:nvCxnSpPr>
          <p:cNvPr id="70" name="直線コネクタ 8"/>
          <p:cNvCxnSpPr>
            <a:stCxn id="59" idx="6"/>
            <a:endCxn id="28" idx="2"/>
          </p:cNvCxnSpPr>
          <p:nvPr/>
        </p:nvCxnSpPr>
        <p:spPr>
          <a:xfrm>
            <a:off x="5294700" y="4070148"/>
            <a:ext cx="3159386" cy="844378"/>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26" name="雲 25"/>
          <p:cNvSpPr/>
          <p:nvPr/>
        </p:nvSpPr>
        <p:spPr>
          <a:xfrm>
            <a:off x="6047832" y="3747465"/>
            <a:ext cx="1717675" cy="1069975"/>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76" name="角丸四角形 75"/>
          <p:cNvSpPr/>
          <p:nvPr/>
        </p:nvSpPr>
        <p:spPr>
          <a:xfrm>
            <a:off x="10592531" y="6211564"/>
            <a:ext cx="1314721" cy="54376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sz="1600" dirty="0" smtClean="0">
                <a:solidFill>
                  <a:schemeClr val="bg1"/>
                </a:solidFill>
              </a:rPr>
              <a:t>金融機関</a:t>
            </a:r>
            <a:endParaRPr kumimoji="0" lang="ja-JP" altLang="en-US" sz="1600" dirty="0">
              <a:solidFill>
                <a:schemeClr val="bg1"/>
              </a:solidFill>
            </a:endParaRPr>
          </a:p>
        </p:txBody>
      </p:sp>
      <p:sp>
        <p:nvSpPr>
          <p:cNvPr id="77" name="角丸四角形 76"/>
          <p:cNvSpPr/>
          <p:nvPr/>
        </p:nvSpPr>
        <p:spPr>
          <a:xfrm>
            <a:off x="4673453" y="6218036"/>
            <a:ext cx="2041075" cy="537288"/>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r>
              <a:rPr kumimoji="0" lang="ja-JP" altLang="en-US" sz="1600" dirty="0" smtClean="0">
                <a:solidFill>
                  <a:schemeClr val="bg1"/>
                </a:solidFill>
              </a:rPr>
              <a:t>子（見守り者）</a:t>
            </a:r>
            <a:endParaRPr kumimoji="0" lang="ja-JP" altLang="en-US" sz="1600" dirty="0">
              <a:solidFill>
                <a:schemeClr val="bg1"/>
              </a:solidFill>
            </a:endParaRPr>
          </a:p>
        </p:txBody>
      </p:sp>
      <p:cxnSp>
        <p:nvCxnSpPr>
          <p:cNvPr id="78" name="直線コネクタ 8"/>
          <p:cNvCxnSpPr>
            <a:stCxn id="28" idx="4"/>
            <a:endCxn id="76" idx="0"/>
          </p:cNvCxnSpPr>
          <p:nvPr/>
        </p:nvCxnSpPr>
        <p:spPr>
          <a:xfrm rot="16200000" flipH="1">
            <a:off x="10145766" y="5107438"/>
            <a:ext cx="946994" cy="1261257"/>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83" name="正方形/長方形 116"/>
          <p:cNvSpPr>
            <a:spLocks noChangeArrowheads="1"/>
          </p:cNvSpPr>
          <p:nvPr/>
        </p:nvSpPr>
        <p:spPr bwMode="auto">
          <a:xfrm>
            <a:off x="5544862" y="5008157"/>
            <a:ext cx="2659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ＮＧワード通知</a:t>
            </a:r>
            <a:endParaRPr kumimoji="0" lang="en-US" altLang="ja-JP" sz="1400" dirty="0">
              <a:ea typeface="メイリオ" panose="020B0604030504040204" pitchFamily="50" charset="-128"/>
              <a:cs typeface="メイリオ" panose="020B0604030504040204" pitchFamily="50" charset="-128"/>
            </a:endParaRPr>
          </a:p>
        </p:txBody>
      </p:sp>
      <p:sp>
        <p:nvSpPr>
          <p:cNvPr id="84" name="正方形/長方形 116"/>
          <p:cNvSpPr>
            <a:spLocks noChangeArrowheads="1"/>
          </p:cNvSpPr>
          <p:nvPr/>
        </p:nvSpPr>
        <p:spPr bwMode="auto">
          <a:xfrm>
            <a:off x="7738731" y="6145847"/>
            <a:ext cx="2659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金融機関リストに順次発信</a:t>
            </a:r>
            <a:endParaRPr kumimoji="0" lang="en-US" altLang="ja-JP" sz="1400" dirty="0">
              <a:ea typeface="メイリオ" panose="020B0604030504040204" pitchFamily="50" charset="-128"/>
              <a:cs typeface="メイリオ" panose="020B0604030504040204" pitchFamily="50" charset="-128"/>
            </a:endParaRPr>
          </a:p>
        </p:txBody>
      </p:sp>
      <p:cxnSp>
        <p:nvCxnSpPr>
          <p:cNvPr id="86" name="直線コネクタ 8"/>
          <p:cNvCxnSpPr>
            <a:stCxn id="28" idx="4"/>
            <a:endCxn id="77" idx="0"/>
          </p:cNvCxnSpPr>
          <p:nvPr/>
        </p:nvCxnSpPr>
        <p:spPr>
          <a:xfrm rot="5400000">
            <a:off x="7364580" y="3593981"/>
            <a:ext cx="953466" cy="4294644"/>
          </a:xfrm>
          <a:prstGeom prst="bentConnector3">
            <a:avLst>
              <a:gd name="adj1" fmla="val 50000"/>
            </a:avLst>
          </a:prstGeom>
          <a:ln w="50800">
            <a:solidFill>
              <a:srgbClr val="002060"/>
            </a:solidFill>
            <a:tailEnd type="arrow"/>
          </a:ln>
        </p:spPr>
        <p:style>
          <a:lnRef idx="2">
            <a:schemeClr val="accent1"/>
          </a:lnRef>
          <a:fillRef idx="0">
            <a:schemeClr val="accent1"/>
          </a:fillRef>
          <a:effectRef idx="1">
            <a:schemeClr val="accent1"/>
          </a:effectRef>
          <a:fontRef idx="minor">
            <a:schemeClr val="tx1"/>
          </a:fontRef>
        </p:style>
      </p:cxnSp>
      <p:sp>
        <p:nvSpPr>
          <p:cNvPr id="140" name="雲 139"/>
          <p:cNvSpPr/>
          <p:nvPr/>
        </p:nvSpPr>
        <p:spPr>
          <a:xfrm>
            <a:off x="8680450" y="5611709"/>
            <a:ext cx="1818453" cy="486484"/>
          </a:xfrm>
          <a:prstGeom prst="cloud">
            <a:avLst/>
          </a:prstGeom>
          <a:solidFill>
            <a:schemeClr val="accent4">
              <a:lumMod val="40000"/>
              <a:lumOff val="60000"/>
            </a:schemeClr>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ja-JP" altLang="en-US" dirty="0">
              <a:solidFill>
                <a:schemeClr val="tx1"/>
              </a:solidFill>
            </a:endParaRPr>
          </a:p>
        </p:txBody>
      </p:sp>
      <p:sp>
        <p:nvSpPr>
          <p:cNvPr id="94" name="正方形/長方形 116"/>
          <p:cNvSpPr>
            <a:spLocks noChangeArrowheads="1"/>
          </p:cNvSpPr>
          <p:nvPr/>
        </p:nvSpPr>
        <p:spPr bwMode="auto">
          <a:xfrm>
            <a:off x="4894763" y="5408710"/>
            <a:ext cx="2659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アラート通知</a:t>
            </a:r>
            <a:endParaRPr kumimoji="0" lang="en-US" altLang="ja-JP" sz="1400" dirty="0">
              <a:ea typeface="メイリオ" panose="020B0604030504040204" pitchFamily="50" charset="-128"/>
              <a:cs typeface="メイリオ" panose="020B0604030504040204" pitchFamily="50" charset="-128"/>
            </a:endParaRPr>
          </a:p>
        </p:txBody>
      </p:sp>
      <p:cxnSp>
        <p:nvCxnSpPr>
          <p:cNvPr id="95" name="直線コネクタ 8"/>
          <p:cNvCxnSpPr>
            <a:stCxn id="77" idx="3"/>
            <a:endCxn id="76" idx="1"/>
          </p:cNvCxnSpPr>
          <p:nvPr/>
        </p:nvCxnSpPr>
        <p:spPr>
          <a:xfrm flipV="1">
            <a:off x="6714528" y="6483444"/>
            <a:ext cx="3878003" cy="3236"/>
          </a:xfrm>
          <a:prstGeom prst="bentConnector3">
            <a:avLst>
              <a:gd name="adj1" fmla="val 50000"/>
            </a:avLst>
          </a:prstGeom>
          <a:ln w="50800">
            <a:solidFill>
              <a:srgbClr val="002060"/>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98" name="正方形/長方形 116"/>
          <p:cNvSpPr>
            <a:spLocks noChangeArrowheads="1"/>
          </p:cNvSpPr>
          <p:nvPr/>
        </p:nvSpPr>
        <p:spPr bwMode="auto">
          <a:xfrm>
            <a:off x="7730271" y="6572203"/>
            <a:ext cx="2659062"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kumimoji="1">
                <a:solidFill>
                  <a:schemeClr val="tx1"/>
                </a:solidFill>
                <a:latin typeface="Tw Cen MT"/>
                <a:ea typeface="ＭＳ Ｐゴシック" panose="020B0600070205080204" pitchFamily="50" charset="-128"/>
              </a:defRPr>
            </a:lvl1pPr>
            <a:lvl2pPr marL="742950" indent="-285750">
              <a:defRPr kumimoji="1">
                <a:solidFill>
                  <a:schemeClr val="tx1"/>
                </a:solidFill>
                <a:latin typeface="Tw Cen MT"/>
                <a:ea typeface="ＭＳ Ｐゴシック" panose="020B0600070205080204" pitchFamily="50" charset="-128"/>
              </a:defRPr>
            </a:lvl2pPr>
            <a:lvl3pPr marL="1143000" indent="-228600">
              <a:defRPr kumimoji="1">
                <a:solidFill>
                  <a:schemeClr val="tx1"/>
                </a:solidFill>
                <a:latin typeface="Tw Cen MT"/>
                <a:ea typeface="ＭＳ Ｐゴシック" panose="020B0600070205080204" pitchFamily="50" charset="-128"/>
              </a:defRPr>
            </a:lvl3pPr>
            <a:lvl4pPr marL="1600200" indent="-228600">
              <a:defRPr kumimoji="1">
                <a:solidFill>
                  <a:schemeClr val="tx1"/>
                </a:solidFill>
                <a:latin typeface="Tw Cen MT"/>
                <a:ea typeface="ＭＳ Ｐゴシック" panose="020B0600070205080204" pitchFamily="50" charset="-128"/>
              </a:defRPr>
            </a:lvl4pPr>
            <a:lvl5pPr marL="2057400" indent="-228600">
              <a:defRPr kumimoji="1">
                <a:solidFill>
                  <a:schemeClr val="tx1"/>
                </a:solidFill>
                <a:latin typeface="Tw Cen MT"/>
                <a:ea typeface="ＭＳ Ｐゴシック" panose="020B0600070205080204" pitchFamily="50" charset="-128"/>
              </a:defRPr>
            </a:lvl5pPr>
            <a:lvl6pPr marL="2514600" indent="-228600" fontAlgn="base">
              <a:spcBef>
                <a:spcPct val="0"/>
              </a:spcBef>
              <a:spcAft>
                <a:spcPct val="0"/>
              </a:spcAft>
              <a:defRPr kumimoji="1">
                <a:solidFill>
                  <a:schemeClr val="tx1"/>
                </a:solidFill>
                <a:latin typeface="Tw Cen MT"/>
                <a:ea typeface="ＭＳ Ｐゴシック" panose="020B0600070205080204" pitchFamily="50" charset="-128"/>
              </a:defRPr>
            </a:lvl6pPr>
            <a:lvl7pPr marL="2971800" indent="-228600" fontAlgn="base">
              <a:spcBef>
                <a:spcPct val="0"/>
              </a:spcBef>
              <a:spcAft>
                <a:spcPct val="0"/>
              </a:spcAft>
              <a:defRPr kumimoji="1">
                <a:solidFill>
                  <a:schemeClr val="tx1"/>
                </a:solidFill>
                <a:latin typeface="Tw Cen MT"/>
                <a:ea typeface="ＭＳ Ｐゴシック" panose="020B0600070205080204" pitchFamily="50" charset="-128"/>
              </a:defRPr>
            </a:lvl7pPr>
            <a:lvl8pPr marL="3429000" indent="-228600" fontAlgn="base">
              <a:spcBef>
                <a:spcPct val="0"/>
              </a:spcBef>
              <a:spcAft>
                <a:spcPct val="0"/>
              </a:spcAft>
              <a:defRPr kumimoji="1">
                <a:solidFill>
                  <a:schemeClr val="tx1"/>
                </a:solidFill>
                <a:latin typeface="Tw Cen MT"/>
                <a:ea typeface="ＭＳ Ｐゴシック" panose="020B0600070205080204" pitchFamily="50" charset="-128"/>
              </a:defRPr>
            </a:lvl8pPr>
            <a:lvl9pPr marL="3886200" indent="-228600" fontAlgn="base">
              <a:spcBef>
                <a:spcPct val="0"/>
              </a:spcBef>
              <a:spcAft>
                <a:spcPct val="0"/>
              </a:spcAft>
              <a:defRPr kumimoji="1">
                <a:solidFill>
                  <a:schemeClr val="tx1"/>
                </a:solidFill>
                <a:latin typeface="Tw Cen MT"/>
                <a:ea typeface="ＭＳ Ｐゴシック" panose="020B0600070205080204" pitchFamily="50" charset="-128"/>
              </a:defRPr>
            </a:lvl9pPr>
          </a:lstStyle>
          <a:p>
            <a:pPr algn="ctr"/>
            <a:r>
              <a:rPr kumimoji="0" lang="ja-JP" altLang="en-US" sz="1400" dirty="0" smtClean="0">
                <a:ea typeface="メイリオ" panose="020B0604030504040204" pitchFamily="50" charset="-128"/>
                <a:cs typeface="メイリオ" panose="020B0604030504040204" pitchFamily="50" charset="-128"/>
              </a:rPr>
              <a:t>口座停止依頼</a:t>
            </a:r>
            <a:endParaRPr kumimoji="0" lang="en-US" altLang="ja-JP" sz="1400" dirty="0">
              <a:ea typeface="メイリオ" panose="020B0604030504040204" pitchFamily="50" charset="-128"/>
              <a:cs typeface="メイリオ" panose="020B0604030504040204" pitchFamily="50" charset="-128"/>
            </a:endParaRPr>
          </a:p>
        </p:txBody>
      </p:sp>
      <p:pic>
        <p:nvPicPr>
          <p:cNvPr id="101" name="図 10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4209" y="5440961"/>
            <a:ext cx="2024063" cy="134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4823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1">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2822</TotalTime>
  <Words>1071</Words>
  <Application>Microsoft Office PowerPoint</Application>
  <PresentationFormat>ワイド画面</PresentationFormat>
  <Paragraphs>213</Paragraphs>
  <Slides>17</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ＭＳ Ｐゴシック</vt:lpstr>
      <vt:lpstr>Tw Cen MT</vt:lpstr>
      <vt:lpstr>Tw Cen MT Condensed</vt:lpstr>
      <vt:lpstr>メイリオ</vt:lpstr>
      <vt:lpstr>Arial</vt:lpstr>
      <vt:lpstr>Calibri</vt:lpstr>
      <vt:lpstr>Wingdings 3</vt:lpstr>
      <vt:lpstr>Integral</vt:lpstr>
      <vt:lpstr>Ｔｗｉｌｉｏ　老親通話見守りシステム ほっと＊伝心</vt:lpstr>
      <vt:lpstr>Ｉｎｔｒｏｄｕｃｔｉｏｎ</vt:lpstr>
      <vt:lpstr>Overview</vt:lpstr>
      <vt:lpstr>System overview</vt:lpstr>
      <vt:lpstr>本システムが解決する社会的課題 －１</vt:lpstr>
      <vt:lpstr>本システムが解決する社会的課題 －２</vt:lpstr>
      <vt:lpstr>本システムが解決する社会的課題 －３</vt:lpstr>
      <vt:lpstr>Architecture</vt:lpstr>
      <vt:lpstr>IoT＋WEB Architecture</vt:lpstr>
      <vt:lpstr>Web Architecture</vt:lpstr>
      <vt:lpstr>Progress &amp; Deliverables</vt:lpstr>
      <vt:lpstr>システム構成図</vt:lpstr>
      <vt:lpstr>CHALLENGE FOR THE FUTURE</vt:lpstr>
      <vt:lpstr>【参考】オレオレ詐欺などの被害状況－１</vt:lpstr>
      <vt:lpstr>【参考】オレオレ詐欺などの被害状況－２（前年対比）</vt:lpstr>
      <vt:lpstr>【参考】オレオレ詐欺などの被害状況－３（経年比較）</vt:lpstr>
      <vt:lpstr>デモンストレーション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2015’s Global Collaboration Project Brunei-Japan-New Zealand (September 12th – December 12th)</dc:title>
  <dc:creator>LENOVO</dc:creator>
  <cp:lastModifiedBy>yatabe</cp:lastModifiedBy>
  <cp:revision>169</cp:revision>
  <dcterms:created xsi:type="dcterms:W3CDTF">2015-10-02T11:07:07Z</dcterms:created>
  <dcterms:modified xsi:type="dcterms:W3CDTF">2016-03-13T21:40:24Z</dcterms:modified>
</cp:coreProperties>
</file>