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E0443-7457-443B-9DC0-9D45B2847016}" v="17" dt="2021-10-18T20:02:48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>
        <p:scale>
          <a:sx n="80" d="100"/>
          <a:sy n="80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itaver" userId="d29c6c0e347d54c8" providerId="LiveId" clId="{EBDE0443-7457-443B-9DC0-9D45B2847016}"/>
    <pc:docChg chg="undo custSel modSld">
      <pc:chgData name="Daniel Vitaver" userId="d29c6c0e347d54c8" providerId="LiveId" clId="{EBDE0443-7457-443B-9DC0-9D45B2847016}" dt="2021-10-18T21:57:06.687" v="532" actId="478"/>
      <pc:docMkLst>
        <pc:docMk/>
      </pc:docMkLst>
      <pc:sldChg chg="addSp delSp modSp mod">
        <pc:chgData name="Daniel Vitaver" userId="d29c6c0e347d54c8" providerId="LiveId" clId="{EBDE0443-7457-443B-9DC0-9D45B2847016}" dt="2021-10-18T21:57:06.687" v="532" actId="478"/>
        <pc:sldMkLst>
          <pc:docMk/>
          <pc:sldMk cId="876372606" sldId="256"/>
        </pc:sldMkLst>
        <pc:spChg chg="mod">
          <ac:chgData name="Daniel Vitaver" userId="d29c6c0e347d54c8" providerId="LiveId" clId="{EBDE0443-7457-443B-9DC0-9D45B2847016}" dt="2021-10-18T20:03:21.064" v="531" actId="1076"/>
          <ac:spMkLst>
            <pc:docMk/>
            <pc:sldMk cId="876372606" sldId="256"/>
            <ac:spMk id="29" creationId="{E453ACE1-0ACD-4F5E-8399-BA40E81F5186}"/>
          </ac:spMkLst>
        </pc:spChg>
        <pc:spChg chg="mod">
          <ac:chgData name="Daniel Vitaver" userId="d29c6c0e347d54c8" providerId="LiveId" clId="{EBDE0443-7457-443B-9DC0-9D45B2847016}" dt="2021-10-18T19:47:26.228" v="285" actId="1076"/>
          <ac:spMkLst>
            <pc:docMk/>
            <pc:sldMk cId="876372606" sldId="256"/>
            <ac:spMk id="32" creationId="{28229E99-6608-436A-AEE2-C470C7F10D60}"/>
          </ac:spMkLst>
        </pc:spChg>
        <pc:spChg chg="mod">
          <ac:chgData name="Daniel Vitaver" userId="d29c6c0e347d54c8" providerId="LiveId" clId="{EBDE0443-7457-443B-9DC0-9D45B2847016}" dt="2021-10-18T19:39:53.931" v="187" actId="164"/>
          <ac:spMkLst>
            <pc:docMk/>
            <pc:sldMk cId="876372606" sldId="256"/>
            <ac:spMk id="40" creationId="{B561C796-0FBE-4832-B174-F895984B6AF1}"/>
          </ac:spMkLst>
        </pc:spChg>
        <pc:spChg chg="mod">
          <ac:chgData name="Daniel Vitaver" userId="d29c6c0e347d54c8" providerId="LiveId" clId="{EBDE0443-7457-443B-9DC0-9D45B2847016}" dt="2021-10-18T19:37:24.361" v="158" actId="1076"/>
          <ac:spMkLst>
            <pc:docMk/>
            <pc:sldMk cId="876372606" sldId="256"/>
            <ac:spMk id="41" creationId="{CD27B109-25AE-4A43-A44F-0CDB938E9C6A}"/>
          </ac:spMkLst>
        </pc:spChg>
        <pc:spChg chg="add mod">
          <ac:chgData name="Daniel Vitaver" userId="d29c6c0e347d54c8" providerId="LiveId" clId="{EBDE0443-7457-443B-9DC0-9D45B2847016}" dt="2021-10-18T19:51:29.618" v="335" actId="1076"/>
          <ac:spMkLst>
            <pc:docMk/>
            <pc:sldMk cId="876372606" sldId="256"/>
            <ac:spMk id="53" creationId="{B4D32148-9039-46C2-82D2-87C3AAB80684}"/>
          </ac:spMkLst>
        </pc:spChg>
        <pc:spChg chg="mod">
          <ac:chgData name="Daniel Vitaver" userId="d29c6c0e347d54c8" providerId="LiveId" clId="{EBDE0443-7457-443B-9DC0-9D45B2847016}" dt="2021-10-18T19:40:03.018" v="189" actId="571"/>
          <ac:spMkLst>
            <pc:docMk/>
            <pc:sldMk cId="876372606" sldId="256"/>
            <ac:spMk id="69" creationId="{B582C1B6-015B-49D6-9E41-0CC12B8CEAE5}"/>
          </ac:spMkLst>
        </pc:spChg>
        <pc:spChg chg="mod">
          <ac:chgData name="Daniel Vitaver" userId="d29c6c0e347d54c8" providerId="LiveId" clId="{EBDE0443-7457-443B-9DC0-9D45B2847016}" dt="2021-10-18T19:49:43.986" v="319" actId="571"/>
          <ac:spMkLst>
            <pc:docMk/>
            <pc:sldMk cId="876372606" sldId="256"/>
            <ac:spMk id="76" creationId="{C1C95825-6B88-4AEB-BE8B-7F20B5011130}"/>
          </ac:spMkLst>
        </pc:spChg>
        <pc:spChg chg="add mod ord">
          <ac:chgData name="Daniel Vitaver" userId="d29c6c0e347d54c8" providerId="LiveId" clId="{EBDE0443-7457-443B-9DC0-9D45B2847016}" dt="2021-10-18T19:50:59.039" v="329" actId="207"/>
          <ac:spMkLst>
            <pc:docMk/>
            <pc:sldMk cId="876372606" sldId="256"/>
            <ac:spMk id="78" creationId="{B24A93B1-D3A9-462E-AFCF-F96139CB70EE}"/>
          </ac:spMkLst>
        </pc:spChg>
        <pc:spChg chg="mod">
          <ac:chgData name="Daniel Vitaver" userId="d29c6c0e347d54c8" providerId="LiveId" clId="{EBDE0443-7457-443B-9DC0-9D45B2847016}" dt="2021-10-18T19:51:44.647" v="336" actId="571"/>
          <ac:spMkLst>
            <pc:docMk/>
            <pc:sldMk cId="876372606" sldId="256"/>
            <ac:spMk id="85" creationId="{55E2BE1F-B102-44E8-8C67-AF0A06A37153}"/>
          </ac:spMkLst>
        </pc:spChg>
        <pc:spChg chg="add mod">
          <ac:chgData name="Daniel Vitaver" userId="d29c6c0e347d54c8" providerId="LiveId" clId="{EBDE0443-7457-443B-9DC0-9D45B2847016}" dt="2021-10-18T20:03:08.684" v="528" actId="1035"/>
          <ac:spMkLst>
            <pc:docMk/>
            <pc:sldMk cId="876372606" sldId="256"/>
            <ac:spMk id="87" creationId="{51DCF287-557C-4EB0-BED7-9AFD435AAD66}"/>
          </ac:spMkLst>
        </pc:spChg>
        <pc:spChg chg="add mod ord">
          <ac:chgData name="Daniel Vitaver" userId="d29c6c0e347d54c8" providerId="LiveId" clId="{EBDE0443-7457-443B-9DC0-9D45B2847016}" dt="2021-10-18T20:00:01.787" v="448" actId="14100"/>
          <ac:spMkLst>
            <pc:docMk/>
            <pc:sldMk cId="876372606" sldId="256"/>
            <ac:spMk id="90" creationId="{9AAE4031-BE5D-446D-B9AE-646A4409D782}"/>
          </ac:spMkLst>
        </pc:spChg>
        <pc:spChg chg="add mod">
          <ac:chgData name="Daniel Vitaver" userId="d29c6c0e347d54c8" providerId="LiveId" clId="{EBDE0443-7457-443B-9DC0-9D45B2847016}" dt="2021-10-18T20:03:14.706" v="529" actId="1076"/>
          <ac:spMkLst>
            <pc:docMk/>
            <pc:sldMk cId="876372606" sldId="256"/>
            <ac:spMk id="93" creationId="{B59A3186-EE7E-4208-8AD1-115E63959844}"/>
          </ac:spMkLst>
        </pc:spChg>
        <pc:spChg chg="add mod">
          <ac:chgData name="Daniel Vitaver" userId="d29c6c0e347d54c8" providerId="LiveId" clId="{EBDE0443-7457-443B-9DC0-9D45B2847016}" dt="2021-10-18T20:02:57.121" v="508" actId="1076"/>
          <ac:spMkLst>
            <pc:docMk/>
            <pc:sldMk cId="876372606" sldId="256"/>
            <ac:spMk id="94" creationId="{4D1A5C4D-CE07-4B2B-80DC-3B1153E163FB}"/>
          </ac:spMkLst>
        </pc:spChg>
        <pc:grpChg chg="add mod">
          <ac:chgData name="Daniel Vitaver" userId="d29c6c0e347d54c8" providerId="LiveId" clId="{EBDE0443-7457-443B-9DC0-9D45B2847016}" dt="2021-10-18T19:55:30.444" v="400" actId="1037"/>
          <ac:grpSpMkLst>
            <pc:docMk/>
            <pc:sldMk cId="876372606" sldId="256"/>
            <ac:grpSpMk id="67" creationId="{7D933E6D-59AF-454C-B3BC-5D16B6BAD35E}"/>
          </ac:grpSpMkLst>
        </pc:grpChg>
        <pc:grpChg chg="add mod">
          <ac:chgData name="Daniel Vitaver" userId="d29c6c0e347d54c8" providerId="LiveId" clId="{EBDE0443-7457-443B-9DC0-9D45B2847016}" dt="2021-10-18T19:42:48.385" v="226" actId="1076"/>
          <ac:grpSpMkLst>
            <pc:docMk/>
            <pc:sldMk cId="876372606" sldId="256"/>
            <ac:grpSpMk id="68" creationId="{1AE6FB5A-4F02-4090-935A-60201A2280B2}"/>
          </ac:grpSpMkLst>
        </pc:grpChg>
        <pc:grpChg chg="add mod">
          <ac:chgData name="Daniel Vitaver" userId="d29c6c0e347d54c8" providerId="LiveId" clId="{EBDE0443-7457-443B-9DC0-9D45B2847016}" dt="2021-10-18T19:49:43.986" v="319" actId="571"/>
          <ac:grpSpMkLst>
            <pc:docMk/>
            <pc:sldMk cId="876372606" sldId="256"/>
            <ac:grpSpMk id="75" creationId="{843C8FDB-0DFA-4B83-AAEF-05BE7104A4F9}"/>
          </ac:grpSpMkLst>
        </pc:grpChg>
        <pc:grpChg chg="add mod">
          <ac:chgData name="Daniel Vitaver" userId="d29c6c0e347d54c8" providerId="LiveId" clId="{EBDE0443-7457-443B-9DC0-9D45B2847016}" dt="2021-10-18T19:51:50.160" v="338" actId="1038"/>
          <ac:grpSpMkLst>
            <pc:docMk/>
            <pc:sldMk cId="876372606" sldId="256"/>
            <ac:grpSpMk id="84" creationId="{8A748FED-236C-45B9-A5CE-FE9B748F8352}"/>
          </ac:grpSpMkLst>
        </pc:grpChg>
        <pc:graphicFrameChg chg="mod modGraphic">
          <ac:chgData name="Daniel Vitaver" userId="d29c6c0e347d54c8" providerId="LiveId" clId="{EBDE0443-7457-443B-9DC0-9D45B2847016}" dt="2021-10-18T20:00:52.797" v="451" actId="207"/>
          <ac:graphicFrameMkLst>
            <pc:docMk/>
            <pc:sldMk cId="876372606" sldId="256"/>
            <ac:graphicFrameMk id="4" creationId="{D93A8299-C393-4EEF-95EF-9536DCE263A7}"/>
          </ac:graphicFrameMkLst>
        </pc:graphicFrameChg>
        <pc:graphicFrameChg chg="mod modGraphic">
          <ac:chgData name="Daniel Vitaver" userId="d29c6c0e347d54c8" providerId="LiveId" clId="{EBDE0443-7457-443B-9DC0-9D45B2847016}" dt="2021-10-18T19:42:13.478" v="223" actId="121"/>
          <ac:graphicFrameMkLst>
            <pc:docMk/>
            <pc:sldMk cId="876372606" sldId="256"/>
            <ac:graphicFrameMk id="5" creationId="{10116FA2-1E49-4BC1-9A07-44BD5299246A}"/>
          </ac:graphicFrameMkLst>
        </pc:graphicFrameChg>
        <pc:graphicFrameChg chg="mod modGraphic">
          <ac:chgData name="Daniel Vitaver" userId="d29c6c0e347d54c8" providerId="LiveId" clId="{EBDE0443-7457-443B-9DC0-9D45B2847016}" dt="2021-10-18T19:42:35.139" v="225" actId="121"/>
          <ac:graphicFrameMkLst>
            <pc:docMk/>
            <pc:sldMk cId="876372606" sldId="256"/>
            <ac:graphicFrameMk id="6" creationId="{82359736-8A8E-48B9-9F79-531B9FDFFD0D}"/>
          </ac:graphicFrameMkLst>
        </pc:graphicFrameChg>
        <pc:graphicFrameChg chg="add mod modGraphic">
          <ac:chgData name="Daniel Vitaver" userId="d29c6c0e347d54c8" providerId="LiveId" clId="{EBDE0443-7457-443B-9DC0-9D45B2847016}" dt="2021-10-18T20:00:36.497" v="450" actId="1076"/>
          <ac:graphicFrameMkLst>
            <pc:docMk/>
            <pc:sldMk cId="876372606" sldId="256"/>
            <ac:graphicFrameMk id="71" creationId="{ACD1AD82-C071-4F5E-92D5-D08910958857}"/>
          </ac:graphicFrameMkLst>
        </pc:graphicFrameChg>
        <pc:cxnChg chg="mod">
          <ac:chgData name="Daniel Vitaver" userId="d29c6c0e347d54c8" providerId="LiveId" clId="{EBDE0443-7457-443B-9DC0-9D45B2847016}" dt="2021-10-18T19:45:58.256" v="275" actId="1036"/>
          <ac:cxnSpMkLst>
            <pc:docMk/>
            <pc:sldMk cId="876372606" sldId="256"/>
            <ac:cxnSpMk id="8" creationId="{6394085B-CC32-4DC1-BE94-D9E55194DE95}"/>
          </ac:cxnSpMkLst>
        </pc:cxnChg>
        <pc:cxnChg chg="mod">
          <ac:chgData name="Daniel Vitaver" userId="d29c6c0e347d54c8" providerId="LiveId" clId="{EBDE0443-7457-443B-9DC0-9D45B2847016}" dt="2021-10-18T19:37:13.948" v="157" actId="14100"/>
          <ac:cxnSpMkLst>
            <pc:docMk/>
            <pc:sldMk cId="876372606" sldId="256"/>
            <ac:cxnSpMk id="13" creationId="{19C85EB9-6BC1-4468-B631-042A37F13490}"/>
          </ac:cxnSpMkLst>
        </pc:cxnChg>
        <pc:cxnChg chg="mod">
          <ac:chgData name="Daniel Vitaver" userId="d29c6c0e347d54c8" providerId="LiveId" clId="{EBDE0443-7457-443B-9DC0-9D45B2847016}" dt="2021-10-18T19:46:06.524" v="276" actId="1076"/>
          <ac:cxnSpMkLst>
            <pc:docMk/>
            <pc:sldMk cId="876372606" sldId="256"/>
            <ac:cxnSpMk id="31" creationId="{4FF70E5E-CA14-4681-8AFB-24B4B31CF48C}"/>
          </ac:cxnSpMkLst>
        </pc:cxnChg>
        <pc:cxnChg chg="del mod">
          <ac:chgData name="Daniel Vitaver" userId="d29c6c0e347d54c8" providerId="LiveId" clId="{EBDE0443-7457-443B-9DC0-9D45B2847016}" dt="2021-10-18T19:39:59.132" v="188" actId="478"/>
          <ac:cxnSpMkLst>
            <pc:docMk/>
            <pc:sldMk cId="876372606" sldId="256"/>
            <ac:cxnSpMk id="39" creationId="{8D6B9B9A-786C-4FFB-841F-A608FA2C1FA4}"/>
          </ac:cxnSpMkLst>
        </pc:cxnChg>
        <pc:cxnChg chg="add mod">
          <ac:chgData name="Daniel Vitaver" userId="d29c6c0e347d54c8" providerId="LiveId" clId="{EBDE0443-7457-443B-9DC0-9D45B2847016}" dt="2021-10-18T19:48:09.697" v="289" actId="14100"/>
          <ac:cxnSpMkLst>
            <pc:docMk/>
            <pc:sldMk cId="876372606" sldId="256"/>
            <ac:cxnSpMk id="48" creationId="{5D6268CE-086B-451D-B763-08C14D43EE88}"/>
          </ac:cxnSpMkLst>
        </pc:cxnChg>
        <pc:cxnChg chg="add mod">
          <ac:chgData name="Daniel Vitaver" userId="d29c6c0e347d54c8" providerId="LiveId" clId="{EBDE0443-7457-443B-9DC0-9D45B2847016}" dt="2021-10-18T19:39:53.931" v="187" actId="164"/>
          <ac:cxnSpMkLst>
            <pc:docMk/>
            <pc:sldMk cId="876372606" sldId="256"/>
            <ac:cxnSpMk id="66" creationId="{F3F37511-D3DF-49B2-894D-402F92A9E971}"/>
          </ac:cxnSpMkLst>
        </pc:cxnChg>
        <pc:cxnChg chg="mod">
          <ac:chgData name="Daniel Vitaver" userId="d29c6c0e347d54c8" providerId="LiveId" clId="{EBDE0443-7457-443B-9DC0-9D45B2847016}" dt="2021-10-18T19:40:03.018" v="189" actId="571"/>
          <ac:cxnSpMkLst>
            <pc:docMk/>
            <pc:sldMk cId="876372606" sldId="256"/>
            <ac:cxnSpMk id="70" creationId="{65C306B1-3B52-4772-BC1D-30103A2A2DBC}"/>
          </ac:cxnSpMkLst>
        </pc:cxnChg>
        <pc:cxnChg chg="mod">
          <ac:chgData name="Daniel Vitaver" userId="d29c6c0e347d54c8" providerId="LiveId" clId="{EBDE0443-7457-443B-9DC0-9D45B2847016}" dt="2021-10-18T19:49:43.986" v="319" actId="571"/>
          <ac:cxnSpMkLst>
            <pc:docMk/>
            <pc:sldMk cId="876372606" sldId="256"/>
            <ac:cxnSpMk id="77" creationId="{DBFB66A6-494A-4EB2-B869-3AF31A6CAB1B}"/>
          </ac:cxnSpMkLst>
        </pc:cxnChg>
        <pc:cxnChg chg="add del mod">
          <ac:chgData name="Daniel Vitaver" userId="d29c6c0e347d54c8" providerId="LiveId" clId="{EBDE0443-7457-443B-9DC0-9D45B2847016}" dt="2021-10-18T19:51:25.328" v="334" actId="478"/>
          <ac:cxnSpMkLst>
            <pc:docMk/>
            <pc:sldMk cId="876372606" sldId="256"/>
            <ac:cxnSpMk id="79" creationId="{91247335-A923-4107-8DA4-831043E56A62}"/>
          </ac:cxnSpMkLst>
        </pc:cxnChg>
        <pc:cxnChg chg="add mod">
          <ac:chgData name="Daniel Vitaver" userId="d29c6c0e347d54c8" providerId="LiveId" clId="{EBDE0443-7457-443B-9DC0-9D45B2847016}" dt="2021-10-18T19:51:17.808" v="332" actId="571"/>
          <ac:cxnSpMkLst>
            <pc:docMk/>
            <pc:sldMk cId="876372606" sldId="256"/>
            <ac:cxnSpMk id="81" creationId="{87F175E5-5FE3-43E3-9D0F-018C6E536B62}"/>
          </ac:cxnSpMkLst>
        </pc:cxnChg>
        <pc:cxnChg chg="add mod">
          <ac:chgData name="Daniel Vitaver" userId="d29c6c0e347d54c8" providerId="LiveId" clId="{EBDE0443-7457-443B-9DC0-9D45B2847016}" dt="2021-10-18T19:51:21.567" v="333" actId="571"/>
          <ac:cxnSpMkLst>
            <pc:docMk/>
            <pc:sldMk cId="876372606" sldId="256"/>
            <ac:cxnSpMk id="82" creationId="{7B38684E-1CE9-4800-BA9A-69A9D99A22F3}"/>
          </ac:cxnSpMkLst>
        </pc:cxnChg>
        <pc:cxnChg chg="add del mod">
          <ac:chgData name="Daniel Vitaver" userId="d29c6c0e347d54c8" providerId="LiveId" clId="{EBDE0443-7457-443B-9DC0-9D45B2847016}" dt="2021-10-18T21:57:06.687" v="532" actId="478"/>
          <ac:cxnSpMkLst>
            <pc:docMk/>
            <pc:sldMk cId="876372606" sldId="256"/>
            <ac:cxnSpMk id="83" creationId="{ECDCE7FF-7A3E-451C-9E73-BD9FB1AA2EFB}"/>
          </ac:cxnSpMkLst>
        </pc:cxnChg>
        <pc:cxnChg chg="mod">
          <ac:chgData name="Daniel Vitaver" userId="d29c6c0e347d54c8" providerId="LiveId" clId="{EBDE0443-7457-443B-9DC0-9D45B2847016}" dt="2021-10-18T19:51:44.647" v="336" actId="571"/>
          <ac:cxnSpMkLst>
            <pc:docMk/>
            <pc:sldMk cId="876372606" sldId="256"/>
            <ac:cxnSpMk id="86" creationId="{0E4F1DE8-3792-460E-9F64-BFECA8576DDB}"/>
          </ac:cxnSpMkLst>
        </pc:cxnChg>
        <pc:cxnChg chg="add mod">
          <ac:chgData name="Daniel Vitaver" userId="d29c6c0e347d54c8" providerId="LiveId" clId="{EBDE0443-7457-443B-9DC0-9D45B2847016}" dt="2021-10-18T20:03:08.684" v="528" actId="1035"/>
          <ac:cxnSpMkLst>
            <pc:docMk/>
            <pc:sldMk cId="876372606" sldId="256"/>
            <ac:cxnSpMk id="88" creationId="{1FB1CAD0-6F2F-4BCE-B7C5-3E788C4444D2}"/>
          </ac:cxnSpMkLst>
        </pc:cxnChg>
        <pc:cxnChg chg="add mod">
          <ac:chgData name="Daniel Vitaver" userId="d29c6c0e347d54c8" providerId="LiveId" clId="{EBDE0443-7457-443B-9DC0-9D45B2847016}" dt="2021-10-18T20:03:08.684" v="528" actId="1035"/>
          <ac:cxnSpMkLst>
            <pc:docMk/>
            <pc:sldMk cId="876372606" sldId="256"/>
            <ac:cxnSpMk id="89" creationId="{7FCBD80F-A87C-4C93-8EDA-2D86B730D8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6856-2FED-444D-950B-444178B62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36107-5743-4AEB-BFA8-AB6E9274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6731-DA87-4784-BB1A-F8361F12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47FA-59CC-4BC2-9B36-E8A3DDE9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305E-36DF-4E60-95C8-67741984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3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297E-CFB8-42F0-94F6-0E894A81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C232E-BA63-4FB5-BBA0-962D39E59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3028-7B6F-4410-AC95-370E25E3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CC11-13EC-4AB5-9D4C-C3C1C65E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E49-605C-4AC4-B275-12340AEA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5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5B7CB-40DC-43F2-9770-EE2B6B3F2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B5CA1-10CD-4CAA-B828-965332F6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FA65-1D78-4216-99E8-FEDA3F8D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48740-4C3C-4A86-9F6B-2B019F4E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6617-34BE-4F4A-8438-A76DE21F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3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4F1E-92BA-4E28-8BB1-DB272927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6356-8FC4-4E16-A767-C13E6F4F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9D9F-079A-437D-984D-D0BAD5A4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8844-FCEE-48FB-B08A-96810EAD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852B-F740-4C8F-A02B-45330814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90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D9BC-8DC8-4F6F-AD14-F56EB5F1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94F6E-C443-4D2D-A195-F2D02C94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D273-6C06-48CB-83BE-A39B3300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CC34-0369-4660-B5AE-89290EAA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138F-5257-4AD6-878B-4AB28371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7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C386-BA6A-4712-B482-613206AA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9724-9A07-4239-B3CA-0BA2C321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F324-2667-4093-8EBC-9658ADD2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50E1-E8D3-4623-9847-37AA0B91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E27F3-7678-48FA-B146-D60AA58C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00BE-6DF4-4011-BDC5-5414E823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05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DA13-BAD3-4922-A2BE-A590454E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04D3-FE2E-4070-936C-8CA46D0C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F9A9-5B74-4A54-BDAC-1B873B38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ADE02-1F1C-4A39-862C-D7AED007D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C590C-A69C-4B5D-A022-4B16F1716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1EAB4-40A1-4C65-AFA6-FB48B99B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82A54-EE01-47BD-89BB-FF85C18E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6A8BC-B0D4-43C9-8470-1436F0F1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519-C727-4233-9085-AF5E1C0E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40C8D-FA88-4EE6-9B19-D3EE9B35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7AA95-5074-43C7-B04C-B01F4E4D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BC886-6FAC-4932-B892-2D845961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4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EE028-4FC9-4E7A-A157-24A82DC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7A1F8-BCFE-4413-BB85-7D381184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F40EB-A436-4DD5-8F69-CE3E5F57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4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FCDF-27B0-4588-94B6-DBC1693D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273A-1BD0-4D88-9E38-300F494C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4D0B7-EEFE-43B3-87D9-CA8D951E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7DBE9-D729-4E6B-9CB4-99CD06BC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5289-5811-441D-B733-8E045DC4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7F294-0036-44E1-810F-B81E054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14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33F0-C399-407F-9586-8171AC86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E29C6-166B-4660-845C-D556E2A77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88890-0AB7-4B5E-AEBD-33EA5A5A8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C1E7-CE48-4706-A56C-4042EAF9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B897-F024-4CF7-97A2-4303FAF3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E17C-872E-4998-A80B-B76FDF1F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4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84867-0D1A-407D-8A1E-D3E96EA7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9B87-E681-44DD-9D8C-76439CE0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3600-0F22-4AB3-82EC-833DB0456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57B0-BC4B-4412-B153-B245FEBCA68D}" type="datetimeFigureOut">
              <a:rPr lang="en-CA" smtClean="0"/>
              <a:t>2021-10-18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2E74E-3899-4A4D-8E01-10B8B0080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F849-DC05-49A2-A03D-78EDDA21C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32BB-64E3-4F29-AC41-BC5B5784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6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AAE4031-BE5D-446D-B9AE-646A4409D782}"/>
              </a:ext>
            </a:extLst>
          </p:cNvPr>
          <p:cNvSpPr/>
          <p:nvPr/>
        </p:nvSpPr>
        <p:spPr>
          <a:xfrm>
            <a:off x="240468" y="88494"/>
            <a:ext cx="11714970" cy="2573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3A8299-C393-4EEF-95EF-9536DCE2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60282"/>
              </p:ext>
            </p:extLst>
          </p:nvPr>
        </p:nvGraphicFramePr>
        <p:xfrm>
          <a:off x="1008987" y="245672"/>
          <a:ext cx="3835968" cy="2158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032">
                  <a:extLst>
                    <a:ext uri="{9D8B030D-6E8A-4147-A177-3AD203B41FA5}">
                      <a16:colId xmlns:a16="http://schemas.microsoft.com/office/drawing/2014/main" val="2320295632"/>
                    </a:ext>
                  </a:extLst>
                </a:gridCol>
                <a:gridCol w="2391839">
                  <a:extLst>
                    <a:ext uri="{9D8B030D-6E8A-4147-A177-3AD203B41FA5}">
                      <a16:colId xmlns:a16="http://schemas.microsoft.com/office/drawing/2014/main" val="3151675140"/>
                    </a:ext>
                  </a:extLst>
                </a:gridCol>
                <a:gridCol w="1083097">
                  <a:extLst>
                    <a:ext uri="{9D8B030D-6E8A-4147-A177-3AD203B41FA5}">
                      <a16:colId xmlns:a16="http://schemas.microsoft.com/office/drawing/2014/main" val="1250520473"/>
                    </a:ext>
                  </a:extLst>
                </a:gridCol>
              </a:tblGrid>
              <a:tr h="26982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Metadata 1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86770"/>
                  </a:ext>
                </a:extLst>
              </a:tr>
              <a:tr h="2698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Privileges Table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352695"/>
                  </a:ext>
                </a:extLst>
              </a:tr>
              <a:tr h="2698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PK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Access Table ID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Integer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67421"/>
                  </a:ext>
                </a:extLst>
              </a:tr>
              <a:tr h="2698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FK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Employee ID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Integer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25301"/>
                  </a:ext>
                </a:extLst>
              </a:tr>
              <a:tr h="2698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FK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Tables ID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Integer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97536"/>
                  </a:ext>
                </a:extLst>
              </a:tr>
              <a:tr h="2698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Tables Name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Character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36188"/>
                  </a:ext>
                </a:extLst>
              </a:tr>
              <a:tr h="2698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Date Last Accessed</a:t>
                      </a:r>
                      <a:endParaRPr lang="en-CA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CA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75687"/>
                  </a:ext>
                </a:extLst>
              </a:tr>
              <a:tr h="269828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Privilege Group</a:t>
                      </a:r>
                      <a:endParaRPr lang="en-CA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Character </a:t>
                      </a:r>
                      <a:endParaRPr lang="en-CA" sz="1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637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116FA2-1E49-4BC1-9A07-44BD52992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9189"/>
              </p:ext>
            </p:extLst>
          </p:nvPr>
        </p:nvGraphicFramePr>
        <p:xfrm>
          <a:off x="7886132" y="309321"/>
          <a:ext cx="3903261" cy="202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365">
                  <a:extLst>
                    <a:ext uri="{9D8B030D-6E8A-4147-A177-3AD203B41FA5}">
                      <a16:colId xmlns:a16="http://schemas.microsoft.com/office/drawing/2014/main" val="2884943279"/>
                    </a:ext>
                  </a:extLst>
                </a:gridCol>
                <a:gridCol w="2433799">
                  <a:extLst>
                    <a:ext uri="{9D8B030D-6E8A-4147-A177-3AD203B41FA5}">
                      <a16:colId xmlns:a16="http://schemas.microsoft.com/office/drawing/2014/main" val="76969409"/>
                    </a:ext>
                  </a:extLst>
                </a:gridCol>
                <a:gridCol w="1102097">
                  <a:extLst>
                    <a:ext uri="{9D8B030D-6E8A-4147-A177-3AD203B41FA5}">
                      <a16:colId xmlns:a16="http://schemas.microsoft.com/office/drawing/2014/main" val="294706364"/>
                    </a:ext>
                  </a:extLst>
                </a:gridCol>
              </a:tblGrid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Employees Table 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67608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PK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Employee _ID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Integer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206984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Employee _Email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@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08957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Date_In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Date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53243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Date_Out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Date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825607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Employee _LastName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Character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42505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Employee _FirstName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Character 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474500"/>
                  </a:ext>
                </a:extLst>
              </a:tr>
              <a:tr h="18765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Privilege Group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729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359736-8A8E-48B9-9F79-531B9FDFF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0858"/>
              </p:ext>
            </p:extLst>
          </p:nvPr>
        </p:nvGraphicFramePr>
        <p:xfrm>
          <a:off x="1008987" y="4789809"/>
          <a:ext cx="3835967" cy="1470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032">
                  <a:extLst>
                    <a:ext uri="{9D8B030D-6E8A-4147-A177-3AD203B41FA5}">
                      <a16:colId xmlns:a16="http://schemas.microsoft.com/office/drawing/2014/main" val="3528330205"/>
                    </a:ext>
                  </a:extLst>
                </a:gridCol>
                <a:gridCol w="2391838">
                  <a:extLst>
                    <a:ext uri="{9D8B030D-6E8A-4147-A177-3AD203B41FA5}">
                      <a16:colId xmlns:a16="http://schemas.microsoft.com/office/drawing/2014/main" val="1740856773"/>
                    </a:ext>
                  </a:extLst>
                </a:gridCol>
                <a:gridCol w="1083097">
                  <a:extLst>
                    <a:ext uri="{9D8B030D-6E8A-4147-A177-3AD203B41FA5}">
                      <a16:colId xmlns:a16="http://schemas.microsoft.com/office/drawing/2014/main" val="1551515723"/>
                    </a:ext>
                  </a:extLst>
                </a:gridCol>
              </a:tblGrid>
              <a:tr h="29418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Master Data Table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07588"/>
                  </a:ext>
                </a:extLst>
              </a:tr>
              <a:tr h="29418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Products Table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 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01859"/>
                  </a:ext>
                </a:extLst>
              </a:tr>
              <a:tr h="29418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PK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Product ID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Integer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36422"/>
                  </a:ext>
                </a:extLst>
              </a:tr>
              <a:tr h="29418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Product Name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Character 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9476"/>
                  </a:ext>
                </a:extLst>
              </a:tr>
              <a:tr h="294187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Product Expiration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Date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94760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94085B-CC32-4DC1-BE94-D9E55194DE9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844955" y="1322781"/>
            <a:ext cx="3041177" cy="22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C85EB9-6BC1-4468-B631-042A37F13490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5746841" y="1434354"/>
            <a:ext cx="3189035" cy="4992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53ACE1-0ACD-4F5E-8399-BA40E81F5186}"/>
              </a:ext>
            </a:extLst>
          </p:cNvPr>
          <p:cNvSpPr txBox="1"/>
          <p:nvPr/>
        </p:nvSpPr>
        <p:spPr>
          <a:xfrm>
            <a:off x="5605079" y="5611825"/>
            <a:ext cx="4270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or many employees within a  defined Group Privileges (metadata) access 0 to many products in the Product Table</a:t>
            </a:r>
            <a:endParaRPr lang="en-CA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F70E5E-CA14-4681-8AFB-24B4B31CF48C}"/>
              </a:ext>
            </a:extLst>
          </p:cNvPr>
          <p:cNvCxnSpPr>
            <a:cxnSpLocks/>
          </p:cNvCxnSpPr>
          <p:nvPr/>
        </p:nvCxnSpPr>
        <p:spPr>
          <a:xfrm flipV="1">
            <a:off x="4967784" y="1106216"/>
            <a:ext cx="0" cy="4508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229E99-6608-436A-AEE2-C470C7F10D60}"/>
              </a:ext>
            </a:extLst>
          </p:cNvPr>
          <p:cNvSpPr txBox="1"/>
          <p:nvPr/>
        </p:nvSpPr>
        <p:spPr>
          <a:xfrm>
            <a:off x="4854719" y="284074"/>
            <a:ext cx="298251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 to many employees belong to a Privilege Group defined by the CRUD Domain</a:t>
            </a:r>
            <a:endParaRPr lang="en-CA" sz="1600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D27B109-25AE-4A43-A44F-0CDB938E9C6A}"/>
              </a:ext>
            </a:extLst>
          </p:cNvPr>
          <p:cNvSpPr/>
          <p:nvPr/>
        </p:nvSpPr>
        <p:spPr>
          <a:xfrm rot="5400000">
            <a:off x="4819461" y="5378634"/>
            <a:ext cx="296647" cy="26988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D6268CE-086B-451D-B763-08C14D43EE88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>
            <a:off x="1008987" y="1324984"/>
            <a:ext cx="12700" cy="4200292"/>
          </a:xfrm>
          <a:prstGeom prst="bentConnector3">
            <a:avLst>
              <a:gd name="adj1" fmla="val 4271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D32148-9039-46C2-82D2-87C3AAB80684}"/>
              </a:ext>
            </a:extLst>
          </p:cNvPr>
          <p:cNvSpPr txBox="1"/>
          <p:nvPr/>
        </p:nvSpPr>
        <p:spPr>
          <a:xfrm>
            <a:off x="989392" y="2730080"/>
            <a:ext cx="1538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or many Privileges Group access 1 or many products in the Product Table</a:t>
            </a:r>
            <a:endParaRPr lang="en-CA" sz="16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D933E6D-59AF-454C-B3BC-5D16B6BAD35E}"/>
              </a:ext>
            </a:extLst>
          </p:cNvPr>
          <p:cNvGrpSpPr/>
          <p:nvPr/>
        </p:nvGrpSpPr>
        <p:grpSpPr>
          <a:xfrm>
            <a:off x="756553" y="1079123"/>
            <a:ext cx="269889" cy="450836"/>
            <a:chOff x="7616242" y="973636"/>
            <a:chExt cx="269889" cy="450836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561C796-0FBE-4832-B174-F895984B6AF1}"/>
                </a:ext>
              </a:extLst>
            </p:cNvPr>
            <p:cNvSpPr/>
            <p:nvPr/>
          </p:nvSpPr>
          <p:spPr>
            <a:xfrm rot="16200000">
              <a:off x="7602863" y="1072964"/>
              <a:ext cx="296647" cy="26988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F37511-D3DF-49B2-894D-402F92A9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242" y="973636"/>
              <a:ext cx="0" cy="4508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E6FB5A-4F02-4090-935A-60201A2280B2}"/>
              </a:ext>
            </a:extLst>
          </p:cNvPr>
          <p:cNvGrpSpPr/>
          <p:nvPr/>
        </p:nvGrpSpPr>
        <p:grpSpPr>
          <a:xfrm rot="16200000">
            <a:off x="9702820" y="2245765"/>
            <a:ext cx="269889" cy="450836"/>
            <a:chOff x="7616242" y="973636"/>
            <a:chExt cx="269889" cy="450836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B582C1B6-015B-49D6-9E41-0CC12B8CEAE5}"/>
                </a:ext>
              </a:extLst>
            </p:cNvPr>
            <p:cNvSpPr/>
            <p:nvPr/>
          </p:nvSpPr>
          <p:spPr>
            <a:xfrm rot="16200000">
              <a:off x="7602863" y="1072964"/>
              <a:ext cx="296647" cy="26988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C306B1-3B52-4772-BC1D-30103A2A2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242" y="973636"/>
              <a:ext cx="0" cy="4508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CD1AD82-C071-4F5E-92D5-D0891095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00092"/>
              </p:ext>
            </p:extLst>
          </p:nvPr>
        </p:nvGraphicFramePr>
        <p:xfrm>
          <a:off x="4854719" y="2911687"/>
          <a:ext cx="3357351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596">
                  <a:extLst>
                    <a:ext uri="{9D8B030D-6E8A-4147-A177-3AD203B41FA5}">
                      <a16:colId xmlns:a16="http://schemas.microsoft.com/office/drawing/2014/main" val="3389522398"/>
                    </a:ext>
                  </a:extLst>
                </a:gridCol>
                <a:gridCol w="1928501">
                  <a:extLst>
                    <a:ext uri="{9D8B030D-6E8A-4147-A177-3AD203B41FA5}">
                      <a16:colId xmlns:a16="http://schemas.microsoft.com/office/drawing/2014/main" val="3273158030"/>
                    </a:ext>
                  </a:extLst>
                </a:gridCol>
                <a:gridCol w="872254">
                  <a:extLst>
                    <a:ext uri="{9D8B030D-6E8A-4147-A177-3AD203B41FA5}">
                      <a16:colId xmlns:a16="http://schemas.microsoft.com/office/drawing/2014/main" val="3490353969"/>
                    </a:ext>
                  </a:extLst>
                </a:gridCol>
              </a:tblGrid>
              <a:tr h="229295">
                <a:tc>
                  <a:txBody>
                    <a:bodyPr/>
                    <a:lstStyle/>
                    <a:p>
                      <a:pPr algn="l" rtl="0" fontAlgn="b"/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Table (float)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65414"/>
                  </a:ext>
                </a:extLst>
              </a:tr>
              <a:tr h="229295">
                <a:tc>
                  <a:txBody>
                    <a:bodyPr/>
                    <a:lstStyle/>
                    <a:p>
                      <a:pPr algn="l" rtl="0" fontAlgn="b"/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Privilege Group Table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829845"/>
                  </a:ext>
                </a:extLst>
              </a:tr>
              <a:tr h="22929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Privilege ID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206029"/>
                  </a:ext>
                </a:extLst>
              </a:tr>
              <a:tr h="229295">
                <a:tc>
                  <a:txBody>
                    <a:bodyPr/>
                    <a:lstStyle/>
                    <a:p>
                      <a:pPr algn="l" rtl="0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 dirty="0">
                          <a:effectLst/>
                        </a:rPr>
                        <a:t>Domain Create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 dirty="0">
                          <a:effectLst/>
                        </a:rPr>
                        <a:t>Character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2256058"/>
                  </a:ext>
                </a:extLst>
              </a:tr>
              <a:tr h="229295">
                <a:tc>
                  <a:txBody>
                    <a:bodyPr/>
                    <a:lstStyle/>
                    <a:p>
                      <a:pPr algn="l" rtl="0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Domain Read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Character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580429"/>
                  </a:ext>
                </a:extLst>
              </a:tr>
              <a:tr h="229295">
                <a:tc>
                  <a:txBody>
                    <a:bodyPr/>
                    <a:lstStyle/>
                    <a:p>
                      <a:pPr algn="l" rtl="0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Domain Update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>
                          <a:effectLst/>
                        </a:rPr>
                        <a:t>Character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809245"/>
                  </a:ext>
                </a:extLst>
              </a:tr>
              <a:tr h="229295">
                <a:tc>
                  <a:txBody>
                    <a:bodyPr/>
                    <a:lstStyle/>
                    <a:p>
                      <a:pPr algn="l" rtl="0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 dirty="0">
                          <a:effectLst/>
                        </a:rPr>
                        <a:t>Domain Dispose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1600" u="none" strike="noStrike" dirty="0">
                          <a:effectLst/>
                        </a:rPr>
                        <a:t>Character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006662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843C8FDB-0DFA-4B83-AAEF-05BE7104A4F9}"/>
              </a:ext>
            </a:extLst>
          </p:cNvPr>
          <p:cNvGrpSpPr/>
          <p:nvPr/>
        </p:nvGrpSpPr>
        <p:grpSpPr>
          <a:xfrm>
            <a:off x="745448" y="5299858"/>
            <a:ext cx="269889" cy="450836"/>
            <a:chOff x="7616242" y="973636"/>
            <a:chExt cx="269889" cy="450836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1C95825-6B88-4AEB-BE8B-7F20B5011130}"/>
                </a:ext>
              </a:extLst>
            </p:cNvPr>
            <p:cNvSpPr/>
            <p:nvPr/>
          </p:nvSpPr>
          <p:spPr>
            <a:xfrm rot="16200000">
              <a:off x="7602863" y="1072964"/>
              <a:ext cx="296647" cy="26988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BFB66A6-494A-4EB2-B869-3AF31A6CA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242" y="973636"/>
              <a:ext cx="0" cy="4508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B24A93B1-D3A9-462E-AFCF-F96139CB70EE}"/>
              </a:ext>
            </a:extLst>
          </p:cNvPr>
          <p:cNvSpPr/>
          <p:nvPr/>
        </p:nvSpPr>
        <p:spPr>
          <a:xfrm>
            <a:off x="148344" y="3103041"/>
            <a:ext cx="634623" cy="696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F175E5-5FE3-43E3-9D0F-018C6E536B62}"/>
              </a:ext>
            </a:extLst>
          </p:cNvPr>
          <p:cNvCxnSpPr>
            <a:cxnSpLocks/>
          </p:cNvCxnSpPr>
          <p:nvPr/>
        </p:nvCxnSpPr>
        <p:spPr>
          <a:xfrm flipH="1">
            <a:off x="240467" y="3943948"/>
            <a:ext cx="4503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38684E-1CE9-4800-BA9A-69A9D99A22F3}"/>
              </a:ext>
            </a:extLst>
          </p:cNvPr>
          <p:cNvCxnSpPr>
            <a:cxnSpLocks/>
          </p:cNvCxnSpPr>
          <p:nvPr/>
        </p:nvCxnSpPr>
        <p:spPr>
          <a:xfrm flipH="1">
            <a:off x="240467" y="2938178"/>
            <a:ext cx="4503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A748FED-236C-45B9-A5CE-FE9B748F8352}"/>
              </a:ext>
            </a:extLst>
          </p:cNvPr>
          <p:cNvGrpSpPr/>
          <p:nvPr/>
        </p:nvGrpSpPr>
        <p:grpSpPr>
          <a:xfrm>
            <a:off x="7605440" y="1079186"/>
            <a:ext cx="269889" cy="450836"/>
            <a:chOff x="7616242" y="973636"/>
            <a:chExt cx="269889" cy="450836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55E2BE1F-B102-44E8-8C67-AF0A06A37153}"/>
                </a:ext>
              </a:extLst>
            </p:cNvPr>
            <p:cNvSpPr/>
            <p:nvPr/>
          </p:nvSpPr>
          <p:spPr>
            <a:xfrm rot="16200000">
              <a:off x="7602863" y="1072964"/>
              <a:ext cx="296647" cy="26988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4F1DE8-3792-460E-9F64-BFECA8576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242" y="973636"/>
              <a:ext cx="0" cy="4508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owchart: Decision 86">
            <a:extLst>
              <a:ext uri="{FF2B5EF4-FFF2-40B4-BE49-F238E27FC236}">
                <a16:creationId xmlns:a16="http://schemas.microsoft.com/office/drawing/2014/main" id="{51DCF287-557C-4EB0-BED7-9AFD435AAD66}"/>
              </a:ext>
            </a:extLst>
          </p:cNvPr>
          <p:cNvSpPr/>
          <p:nvPr/>
        </p:nvSpPr>
        <p:spPr>
          <a:xfrm>
            <a:off x="9520452" y="3407558"/>
            <a:ext cx="634623" cy="696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B1CAD0-6F2F-4BCE-B7C5-3E788C4444D2}"/>
              </a:ext>
            </a:extLst>
          </p:cNvPr>
          <p:cNvCxnSpPr>
            <a:cxnSpLocks/>
          </p:cNvCxnSpPr>
          <p:nvPr/>
        </p:nvCxnSpPr>
        <p:spPr>
          <a:xfrm flipH="1">
            <a:off x="9612347" y="3321008"/>
            <a:ext cx="4503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FCBD80F-A87C-4C93-8EDA-2D86B730D837}"/>
              </a:ext>
            </a:extLst>
          </p:cNvPr>
          <p:cNvCxnSpPr>
            <a:cxnSpLocks/>
          </p:cNvCxnSpPr>
          <p:nvPr/>
        </p:nvCxnSpPr>
        <p:spPr>
          <a:xfrm flipH="1">
            <a:off x="9612808" y="4248976"/>
            <a:ext cx="45037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9A3186-EE7E-4208-8AD1-115E63959844}"/>
              </a:ext>
            </a:extLst>
          </p:cNvPr>
          <p:cNvSpPr txBox="1"/>
          <p:nvPr/>
        </p:nvSpPr>
        <p:spPr>
          <a:xfrm>
            <a:off x="10155075" y="3451059"/>
            <a:ext cx="148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 to many relationship key</a:t>
            </a:r>
            <a:endParaRPr lang="en-CA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1A5C4D-CE07-4B2B-80DC-3B1153E163FB}"/>
              </a:ext>
            </a:extLst>
          </p:cNvPr>
          <p:cNvSpPr txBox="1"/>
          <p:nvPr/>
        </p:nvSpPr>
        <p:spPr>
          <a:xfrm rot="16200000">
            <a:off x="-488062" y="4274174"/>
            <a:ext cx="148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 to many relationship key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763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176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Vitaver</dc:creator>
  <cp:lastModifiedBy>Daniel Vitaver</cp:lastModifiedBy>
  <cp:revision>1</cp:revision>
  <dcterms:created xsi:type="dcterms:W3CDTF">2021-10-18T19:28:42Z</dcterms:created>
  <dcterms:modified xsi:type="dcterms:W3CDTF">2021-10-18T21:57:33Z</dcterms:modified>
</cp:coreProperties>
</file>