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Inter"/>
      <p:regular r:id="rId21"/>
      <p:bold r:id="rId22"/>
    </p:embeddedFont>
    <p:embeddedFont>
      <p:font typeface="Bebas Neue"/>
      <p:regular r:id="rId23"/>
    </p:embeddedFont>
    <p:embeddedFont>
      <p:font typeface="Passion One"/>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Inter-bold.fntdata"/><Relationship Id="rId21" Type="http://schemas.openxmlformats.org/officeDocument/2006/relationships/font" Target="fonts/Inter-regular.fntdata"/><Relationship Id="rId24" Type="http://schemas.openxmlformats.org/officeDocument/2006/relationships/font" Target="fonts/PassionOne-regular.fntdata"/><Relationship Id="rId23" Type="http://schemas.openxmlformats.org/officeDocument/2006/relationships/font" Target="fonts/BebasNeu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PassionOne-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ed3401ed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ed3401ed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7eff44cef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7eff44cef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651b29f6b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2651b29f6b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1ff7bd1bf3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1ff7bd1bf3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e1d838b627_4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e1d838b627_4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1ff7bd1bf3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1ff7bd1bf3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27eff44cef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27eff44cef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135c9f142d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135c9f142d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e1d838b62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e1d838b62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e207fd22f2_0_25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e207fd22f2_0_25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e1d838b62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e1d838b62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e1d838b627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e1d838b627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ff7bd1bf3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ff7bd1bf3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7eff44cef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7eff44cef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ff7bd1bf3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ff7bd1bf3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e1d838b627_4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e1d838b627_4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1545187" y="2539113"/>
            <a:ext cx="2909077" cy="2909077"/>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 name="Google Shape;10;p2"/>
          <p:cNvSpPr/>
          <p:nvPr/>
        </p:nvSpPr>
        <p:spPr>
          <a:xfrm>
            <a:off x="7073900" y="4334213"/>
            <a:ext cx="2909077" cy="2909077"/>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p:nvPr/>
        </p:nvSpPr>
        <p:spPr>
          <a:xfrm>
            <a:off x="-90650" y="-73963"/>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8488469" y="990668"/>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431847" y="3177967"/>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rot="-2700000">
            <a:off x="8734960" y="3420957"/>
            <a:ext cx="137292" cy="137292"/>
          </a:xfrm>
          <a:custGeom>
            <a:rect b="b" l="l" r="r" t="t"/>
            <a:pathLst>
              <a:path extrusionOk="0" h="171066" w="171066">
                <a:moveTo>
                  <a:pt x="0" y="0"/>
                </a:moveTo>
                <a:lnTo>
                  <a:pt x="171066" y="0"/>
                </a:lnTo>
                <a:lnTo>
                  <a:pt x="171066" y="171066"/>
                </a:lnTo>
                <a:lnTo>
                  <a:pt x="0" y="171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rot="-2700000">
            <a:off x="8734956" y="470861"/>
            <a:ext cx="137292" cy="137292"/>
          </a:xfrm>
          <a:custGeom>
            <a:rect b="b" l="l" r="r" t="t"/>
            <a:pathLst>
              <a:path extrusionOk="0" h="171066" w="171066">
                <a:moveTo>
                  <a:pt x="0" y="0"/>
                </a:moveTo>
                <a:lnTo>
                  <a:pt x="171066" y="0"/>
                </a:lnTo>
                <a:lnTo>
                  <a:pt x="171066" y="171066"/>
                </a:lnTo>
                <a:lnTo>
                  <a:pt x="0" y="17106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rot="-2700000">
            <a:off x="3258027" y="294804"/>
            <a:ext cx="137292" cy="137292"/>
          </a:xfrm>
          <a:custGeom>
            <a:rect b="b" l="l" r="r" t="t"/>
            <a:pathLst>
              <a:path extrusionOk="0" h="171066" w="171066">
                <a:moveTo>
                  <a:pt x="0" y="0"/>
                </a:moveTo>
                <a:lnTo>
                  <a:pt x="171066" y="0"/>
                </a:lnTo>
                <a:lnTo>
                  <a:pt x="171066" y="171066"/>
                </a:lnTo>
                <a:lnTo>
                  <a:pt x="0" y="17106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rot="-2700000">
            <a:off x="2091794" y="4654300"/>
            <a:ext cx="137292" cy="137292"/>
          </a:xfrm>
          <a:custGeom>
            <a:rect b="b" l="l" r="r" t="t"/>
            <a:pathLst>
              <a:path extrusionOk="0" h="171066" w="171066">
                <a:moveTo>
                  <a:pt x="0" y="0"/>
                </a:moveTo>
                <a:lnTo>
                  <a:pt x="171066" y="0"/>
                </a:lnTo>
                <a:lnTo>
                  <a:pt x="171066" y="171066"/>
                </a:lnTo>
                <a:lnTo>
                  <a:pt x="0" y="17106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rot="-2700000">
            <a:off x="266135" y="1894497"/>
            <a:ext cx="137292" cy="137292"/>
          </a:xfrm>
          <a:custGeom>
            <a:rect b="b" l="l" r="r" t="t"/>
            <a:pathLst>
              <a:path extrusionOk="0" h="171066" w="171066">
                <a:moveTo>
                  <a:pt x="0" y="0"/>
                </a:moveTo>
                <a:lnTo>
                  <a:pt x="171066" y="0"/>
                </a:lnTo>
                <a:lnTo>
                  <a:pt x="171066" y="171066"/>
                </a:lnTo>
                <a:lnTo>
                  <a:pt x="0" y="17106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6495722" y="171242"/>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5548472" y="4814317"/>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txBox="1"/>
          <p:nvPr>
            <p:ph type="ctrTitle"/>
          </p:nvPr>
        </p:nvSpPr>
        <p:spPr>
          <a:xfrm>
            <a:off x="1814850" y="1577788"/>
            <a:ext cx="5514300" cy="17439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Clr>
                <a:srgbClr val="191919"/>
              </a:buClr>
              <a:buSzPts val="5200"/>
              <a:buNone/>
              <a:defRPr sz="6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2" name="Google Shape;22;p2"/>
          <p:cNvSpPr txBox="1"/>
          <p:nvPr>
            <p:ph idx="1" type="subTitle"/>
          </p:nvPr>
        </p:nvSpPr>
        <p:spPr>
          <a:xfrm>
            <a:off x="2430150" y="3547500"/>
            <a:ext cx="4283700" cy="4500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3" name="Google Shape;23;p2"/>
          <p:cNvSpPr txBox="1"/>
          <p:nvPr>
            <p:ph idx="2" type="ctrTitle"/>
          </p:nvPr>
        </p:nvSpPr>
        <p:spPr>
          <a:xfrm>
            <a:off x="6938575" y="552675"/>
            <a:ext cx="1492200" cy="4500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rgbClr val="191919"/>
              </a:buClr>
              <a:buSzPts val="1800"/>
              <a:buNone/>
              <a:defRPr sz="2400"/>
            </a:lvl1pPr>
            <a:lvl2pPr lvl="1" rtl="0" algn="ctr">
              <a:spcBef>
                <a:spcPts val="0"/>
              </a:spcBef>
              <a:spcAft>
                <a:spcPts val="0"/>
              </a:spcAft>
              <a:buClr>
                <a:srgbClr val="191919"/>
              </a:buClr>
              <a:buSzPts val="1800"/>
              <a:buNone/>
              <a:defRPr sz="1800">
                <a:solidFill>
                  <a:srgbClr val="191919"/>
                </a:solidFill>
              </a:defRPr>
            </a:lvl2pPr>
            <a:lvl3pPr lvl="2" rtl="0" algn="ctr">
              <a:spcBef>
                <a:spcPts val="0"/>
              </a:spcBef>
              <a:spcAft>
                <a:spcPts val="0"/>
              </a:spcAft>
              <a:buClr>
                <a:srgbClr val="191919"/>
              </a:buClr>
              <a:buSzPts val="1800"/>
              <a:buNone/>
              <a:defRPr sz="1800">
                <a:solidFill>
                  <a:srgbClr val="191919"/>
                </a:solidFill>
              </a:defRPr>
            </a:lvl3pPr>
            <a:lvl4pPr lvl="3" rtl="0" algn="ctr">
              <a:spcBef>
                <a:spcPts val="0"/>
              </a:spcBef>
              <a:spcAft>
                <a:spcPts val="0"/>
              </a:spcAft>
              <a:buClr>
                <a:srgbClr val="191919"/>
              </a:buClr>
              <a:buSzPts val="1800"/>
              <a:buNone/>
              <a:defRPr sz="1800">
                <a:solidFill>
                  <a:srgbClr val="191919"/>
                </a:solidFill>
              </a:defRPr>
            </a:lvl4pPr>
            <a:lvl5pPr lvl="4" rtl="0" algn="ctr">
              <a:spcBef>
                <a:spcPts val="0"/>
              </a:spcBef>
              <a:spcAft>
                <a:spcPts val="0"/>
              </a:spcAft>
              <a:buClr>
                <a:srgbClr val="191919"/>
              </a:buClr>
              <a:buSzPts val="1800"/>
              <a:buNone/>
              <a:defRPr sz="1800">
                <a:solidFill>
                  <a:srgbClr val="191919"/>
                </a:solidFill>
              </a:defRPr>
            </a:lvl5pPr>
            <a:lvl6pPr lvl="5" rtl="0" algn="ctr">
              <a:spcBef>
                <a:spcPts val="0"/>
              </a:spcBef>
              <a:spcAft>
                <a:spcPts val="0"/>
              </a:spcAft>
              <a:buClr>
                <a:srgbClr val="191919"/>
              </a:buClr>
              <a:buSzPts val="1800"/>
              <a:buNone/>
              <a:defRPr sz="1800">
                <a:solidFill>
                  <a:srgbClr val="191919"/>
                </a:solidFill>
              </a:defRPr>
            </a:lvl6pPr>
            <a:lvl7pPr lvl="6" rtl="0" algn="ctr">
              <a:spcBef>
                <a:spcPts val="0"/>
              </a:spcBef>
              <a:spcAft>
                <a:spcPts val="0"/>
              </a:spcAft>
              <a:buClr>
                <a:srgbClr val="191919"/>
              </a:buClr>
              <a:buSzPts val="1800"/>
              <a:buNone/>
              <a:defRPr sz="1800">
                <a:solidFill>
                  <a:srgbClr val="191919"/>
                </a:solidFill>
              </a:defRPr>
            </a:lvl7pPr>
            <a:lvl8pPr lvl="7" rtl="0" algn="ctr">
              <a:spcBef>
                <a:spcPts val="0"/>
              </a:spcBef>
              <a:spcAft>
                <a:spcPts val="0"/>
              </a:spcAft>
              <a:buClr>
                <a:srgbClr val="191919"/>
              </a:buClr>
              <a:buSzPts val="1800"/>
              <a:buNone/>
              <a:defRPr sz="1800">
                <a:solidFill>
                  <a:srgbClr val="191919"/>
                </a:solidFill>
              </a:defRPr>
            </a:lvl8pPr>
            <a:lvl9pPr lvl="8" rtl="0" algn="ctr">
              <a:spcBef>
                <a:spcPts val="0"/>
              </a:spcBef>
              <a:spcAft>
                <a:spcPts val="0"/>
              </a:spcAft>
              <a:buClr>
                <a:srgbClr val="191919"/>
              </a:buClr>
              <a:buSzPts val="1800"/>
              <a:buNone/>
              <a:defRPr sz="18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11"/>
          <p:cNvSpPr txBox="1"/>
          <p:nvPr>
            <p:ph hasCustomPrompt="1" type="title"/>
          </p:nvPr>
        </p:nvSpPr>
        <p:spPr>
          <a:xfrm>
            <a:off x="4811950" y="1776350"/>
            <a:ext cx="3095400" cy="1024200"/>
          </a:xfrm>
          <a:prstGeom prst="rect">
            <a:avLst/>
          </a:prstGeom>
        </p:spPr>
        <p:txBody>
          <a:bodyPr anchorCtr="0" anchor="ctr"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2" name="Google Shape;122;p11"/>
          <p:cNvSpPr txBox="1"/>
          <p:nvPr>
            <p:ph idx="1" type="subTitle"/>
          </p:nvPr>
        </p:nvSpPr>
        <p:spPr>
          <a:xfrm>
            <a:off x="4811950" y="2864350"/>
            <a:ext cx="3095400" cy="502800"/>
          </a:xfrm>
          <a:prstGeom prst="rect">
            <a:avLst/>
          </a:prstGeom>
          <a:solidFill>
            <a:schemeClr val="dk2"/>
          </a:solidFill>
          <a:ln>
            <a:noFill/>
          </a:ln>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3" name="Google Shape;123;p11"/>
          <p:cNvSpPr/>
          <p:nvPr/>
        </p:nvSpPr>
        <p:spPr>
          <a:xfrm>
            <a:off x="-858351" y="1447575"/>
            <a:ext cx="2352930" cy="235293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1"/>
          <p:cNvSpPr/>
          <p:nvPr/>
        </p:nvSpPr>
        <p:spPr>
          <a:xfrm rot="10800000">
            <a:off x="5910838" y="4241512"/>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1"/>
          <p:cNvSpPr/>
          <p:nvPr/>
        </p:nvSpPr>
        <p:spPr>
          <a:xfrm>
            <a:off x="2888113" y="12"/>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1"/>
          <p:cNvSpPr/>
          <p:nvPr/>
        </p:nvSpPr>
        <p:spPr>
          <a:xfrm>
            <a:off x="7996032" y="-1493732"/>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1"/>
          <p:cNvSpPr/>
          <p:nvPr/>
        </p:nvSpPr>
        <p:spPr>
          <a:xfrm>
            <a:off x="-1137174" y="539498"/>
            <a:ext cx="1666787" cy="1666787"/>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1"/>
          <p:cNvSpPr/>
          <p:nvPr/>
        </p:nvSpPr>
        <p:spPr>
          <a:xfrm rot="-2700000">
            <a:off x="1710897" y="21904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1"/>
          <p:cNvSpPr/>
          <p:nvPr/>
        </p:nvSpPr>
        <p:spPr>
          <a:xfrm rot="-2700000">
            <a:off x="3529106" y="4758000"/>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1"/>
          <p:cNvSpPr/>
          <p:nvPr/>
        </p:nvSpPr>
        <p:spPr>
          <a:xfrm rot="-2700000">
            <a:off x="8797665" y="263482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1"/>
          <p:cNvSpPr/>
          <p:nvPr/>
        </p:nvSpPr>
        <p:spPr>
          <a:xfrm rot="-2700000">
            <a:off x="313323" y="443828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1"/>
          <p:cNvSpPr/>
          <p:nvPr/>
        </p:nvSpPr>
        <p:spPr>
          <a:xfrm rot="-2700000">
            <a:off x="6748206" y="21906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1"/>
          <p:cNvSpPr/>
          <p:nvPr/>
        </p:nvSpPr>
        <p:spPr>
          <a:xfrm>
            <a:off x="8528260" y="463265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34" name="Shape 13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35" name="Shape 135"/>
        <p:cNvGrpSpPr/>
        <p:nvPr/>
      </p:nvGrpSpPr>
      <p:grpSpPr>
        <a:xfrm>
          <a:off x="0" y="0"/>
          <a:ext cx="0" cy="0"/>
          <a:chOff x="0" y="0"/>
          <a:chExt cx="0" cy="0"/>
        </a:xfrm>
      </p:grpSpPr>
      <p:sp>
        <p:nvSpPr>
          <p:cNvPr id="136" name="Google Shape;136;p13"/>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7" name="Google Shape;137;p13"/>
          <p:cNvSpPr/>
          <p:nvPr/>
        </p:nvSpPr>
        <p:spPr>
          <a:xfrm rot="5400000">
            <a:off x="7838850" y="2400562"/>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3"/>
          <p:cNvSpPr/>
          <p:nvPr/>
        </p:nvSpPr>
        <p:spPr>
          <a:xfrm>
            <a:off x="-440256" y="4736368"/>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3"/>
          <p:cNvSpPr/>
          <p:nvPr/>
        </p:nvSpPr>
        <p:spPr>
          <a:xfrm rot="-2700000">
            <a:off x="6590706" y="24497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3"/>
          <p:cNvSpPr/>
          <p:nvPr/>
        </p:nvSpPr>
        <p:spPr>
          <a:xfrm rot="-2700000">
            <a:off x="380690" y="470854"/>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3"/>
          <p:cNvSpPr/>
          <p:nvPr/>
        </p:nvSpPr>
        <p:spPr>
          <a:xfrm rot="-2700000">
            <a:off x="225873" y="377113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3"/>
          <p:cNvSpPr/>
          <p:nvPr/>
        </p:nvSpPr>
        <p:spPr>
          <a:xfrm rot="-2700000">
            <a:off x="5154256" y="485521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3"/>
          <p:cNvSpPr/>
          <p:nvPr/>
        </p:nvSpPr>
        <p:spPr>
          <a:xfrm>
            <a:off x="8680385" y="168928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144" name="Shape 144"/>
        <p:cNvGrpSpPr/>
        <p:nvPr/>
      </p:nvGrpSpPr>
      <p:grpSpPr>
        <a:xfrm>
          <a:off x="0" y="0"/>
          <a:ext cx="0" cy="0"/>
          <a:chOff x="0" y="0"/>
          <a:chExt cx="0" cy="0"/>
        </a:xfrm>
      </p:grpSpPr>
      <p:sp>
        <p:nvSpPr>
          <p:cNvPr id="145" name="Google Shape;145;p1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6" name="Google Shape;146;p14"/>
          <p:cNvSpPr/>
          <p:nvPr/>
        </p:nvSpPr>
        <p:spPr>
          <a:xfrm rot="10800000">
            <a:off x="2828100" y="4740087"/>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4"/>
          <p:cNvSpPr/>
          <p:nvPr/>
        </p:nvSpPr>
        <p:spPr>
          <a:xfrm>
            <a:off x="8635807" y="-422119"/>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48" name="Google Shape;148;p14"/>
          <p:cNvGrpSpPr/>
          <p:nvPr/>
        </p:nvGrpSpPr>
        <p:grpSpPr>
          <a:xfrm>
            <a:off x="-306292" y="912466"/>
            <a:ext cx="901968" cy="901968"/>
            <a:chOff x="1350404" y="-3124999"/>
            <a:chExt cx="1570279" cy="1570279"/>
          </a:xfrm>
        </p:grpSpPr>
        <p:sp>
          <p:nvSpPr>
            <p:cNvPr id="149" name="Google Shape;149;p14"/>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4"/>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4"/>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4"/>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3" name="Google Shape;153;p14"/>
          <p:cNvSpPr/>
          <p:nvPr/>
        </p:nvSpPr>
        <p:spPr>
          <a:xfrm rot="-2700000">
            <a:off x="163372" y="386774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4"/>
          <p:cNvSpPr/>
          <p:nvPr/>
        </p:nvSpPr>
        <p:spPr>
          <a:xfrm rot="-2700000">
            <a:off x="8758815" y="463242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4"/>
          <p:cNvSpPr/>
          <p:nvPr/>
        </p:nvSpPr>
        <p:spPr>
          <a:xfrm rot="-2700000">
            <a:off x="8758810" y="234080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4"/>
          <p:cNvSpPr/>
          <p:nvPr/>
        </p:nvSpPr>
        <p:spPr>
          <a:xfrm rot="-2700000">
            <a:off x="4503356" y="18311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4"/>
          <p:cNvSpPr/>
          <p:nvPr/>
        </p:nvSpPr>
        <p:spPr>
          <a:xfrm>
            <a:off x="2473085" y="474008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
    <p:spTree>
      <p:nvGrpSpPr>
        <p:cNvPr id="158" name="Shape 158"/>
        <p:cNvGrpSpPr/>
        <p:nvPr/>
      </p:nvGrpSpPr>
      <p:grpSpPr>
        <a:xfrm>
          <a:off x="0" y="0"/>
          <a:ext cx="0" cy="0"/>
          <a:chOff x="0" y="0"/>
          <a:chExt cx="0" cy="0"/>
        </a:xfrm>
      </p:grpSpPr>
      <p:sp>
        <p:nvSpPr>
          <p:cNvPr id="159" name="Google Shape;159;p1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0" name="Google Shape;160;p15"/>
          <p:cNvSpPr/>
          <p:nvPr/>
        </p:nvSpPr>
        <p:spPr>
          <a:xfrm>
            <a:off x="8114384" y="-1111841"/>
            <a:ext cx="2087690" cy="208769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5"/>
          <p:cNvSpPr/>
          <p:nvPr/>
        </p:nvSpPr>
        <p:spPr>
          <a:xfrm rot="-5400000">
            <a:off x="-505187" y="4507042"/>
            <a:ext cx="1686418" cy="729495"/>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5"/>
          <p:cNvSpPr/>
          <p:nvPr/>
        </p:nvSpPr>
        <p:spPr>
          <a:xfrm rot="-2700000">
            <a:off x="6938847" y="19164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5"/>
          <p:cNvSpPr/>
          <p:nvPr/>
        </p:nvSpPr>
        <p:spPr>
          <a:xfrm rot="-2700000">
            <a:off x="261981" y="150167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5"/>
          <p:cNvSpPr/>
          <p:nvPr/>
        </p:nvSpPr>
        <p:spPr>
          <a:xfrm rot="-2700000">
            <a:off x="2929690" y="24497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5"/>
          <p:cNvSpPr/>
          <p:nvPr/>
        </p:nvSpPr>
        <p:spPr>
          <a:xfrm rot="-2700000">
            <a:off x="2487873" y="4803144"/>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5"/>
          <p:cNvSpPr/>
          <p:nvPr/>
        </p:nvSpPr>
        <p:spPr>
          <a:xfrm rot="-2700000">
            <a:off x="8776281" y="231331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5"/>
          <p:cNvSpPr/>
          <p:nvPr/>
        </p:nvSpPr>
        <p:spPr>
          <a:xfrm>
            <a:off x="8628160" y="466505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
    <p:spTree>
      <p:nvGrpSpPr>
        <p:cNvPr id="168" name="Shape 168"/>
        <p:cNvGrpSpPr/>
        <p:nvPr/>
      </p:nvGrpSpPr>
      <p:grpSpPr>
        <a:xfrm>
          <a:off x="0" y="0"/>
          <a:ext cx="0" cy="0"/>
          <a:chOff x="0" y="0"/>
          <a:chExt cx="0" cy="0"/>
        </a:xfrm>
      </p:grpSpPr>
      <p:sp>
        <p:nvSpPr>
          <p:cNvPr id="169" name="Google Shape;169;p1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0" name="Google Shape;170;p16"/>
          <p:cNvSpPr/>
          <p:nvPr/>
        </p:nvSpPr>
        <p:spPr>
          <a:xfrm rot="10800000">
            <a:off x="-301514" y="4251263"/>
            <a:ext cx="2375939" cy="1027762"/>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6"/>
          <p:cNvSpPr/>
          <p:nvPr/>
        </p:nvSpPr>
        <p:spPr>
          <a:xfrm rot="5400000">
            <a:off x="7635986" y="1281863"/>
            <a:ext cx="2375939" cy="1027762"/>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16"/>
          <p:cNvSpPr/>
          <p:nvPr/>
        </p:nvSpPr>
        <p:spPr>
          <a:xfrm rot="-2700000">
            <a:off x="8835447" y="377704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6"/>
          <p:cNvSpPr/>
          <p:nvPr/>
        </p:nvSpPr>
        <p:spPr>
          <a:xfrm rot="-2700000">
            <a:off x="370806" y="470850"/>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6"/>
          <p:cNvSpPr/>
          <p:nvPr/>
        </p:nvSpPr>
        <p:spPr>
          <a:xfrm rot="-2700000">
            <a:off x="8641290" y="463237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6"/>
          <p:cNvSpPr/>
          <p:nvPr/>
        </p:nvSpPr>
        <p:spPr>
          <a:xfrm rot="-2700000">
            <a:off x="4342373" y="482328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6"/>
          <p:cNvSpPr/>
          <p:nvPr/>
        </p:nvSpPr>
        <p:spPr>
          <a:xfrm rot="-2700000">
            <a:off x="6710306" y="19513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6"/>
          <p:cNvSpPr/>
          <p:nvPr/>
        </p:nvSpPr>
        <p:spPr>
          <a:xfrm>
            <a:off x="222685" y="278948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2_1">
    <p:spTree>
      <p:nvGrpSpPr>
        <p:cNvPr id="178" name="Shape 178"/>
        <p:cNvGrpSpPr/>
        <p:nvPr/>
      </p:nvGrpSpPr>
      <p:grpSpPr>
        <a:xfrm>
          <a:off x="0" y="0"/>
          <a:ext cx="0" cy="0"/>
          <a:chOff x="0" y="0"/>
          <a:chExt cx="0" cy="0"/>
        </a:xfrm>
      </p:grpSpPr>
      <p:sp>
        <p:nvSpPr>
          <p:cNvPr id="179" name="Google Shape;179;p17"/>
          <p:cNvSpPr/>
          <p:nvPr/>
        </p:nvSpPr>
        <p:spPr>
          <a:xfrm>
            <a:off x="7809084" y="4007584"/>
            <a:ext cx="2087690" cy="208769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7"/>
          <p:cNvSpPr/>
          <p:nvPr/>
        </p:nvSpPr>
        <p:spPr>
          <a:xfrm>
            <a:off x="-1593743" y="1791593"/>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7"/>
          <p:cNvSpPr/>
          <p:nvPr/>
        </p:nvSpPr>
        <p:spPr>
          <a:xfrm rot="-2700000">
            <a:off x="208147" y="56792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7"/>
          <p:cNvSpPr/>
          <p:nvPr/>
        </p:nvSpPr>
        <p:spPr>
          <a:xfrm rot="-2700000">
            <a:off x="547506" y="463242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7"/>
          <p:cNvSpPr/>
          <p:nvPr/>
        </p:nvSpPr>
        <p:spPr>
          <a:xfrm rot="-2700000">
            <a:off x="8089790" y="22572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7"/>
          <p:cNvSpPr/>
          <p:nvPr/>
        </p:nvSpPr>
        <p:spPr>
          <a:xfrm rot="-2700000">
            <a:off x="4891398" y="463243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7"/>
          <p:cNvSpPr/>
          <p:nvPr/>
        </p:nvSpPr>
        <p:spPr>
          <a:xfrm rot="-2700000">
            <a:off x="8784281" y="270473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7"/>
          <p:cNvSpPr/>
          <p:nvPr/>
        </p:nvSpPr>
        <p:spPr>
          <a:xfrm>
            <a:off x="4423435" y="20165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1_1_1_1">
    <p:spTree>
      <p:nvGrpSpPr>
        <p:cNvPr id="188" name="Shape 188"/>
        <p:cNvGrpSpPr/>
        <p:nvPr/>
      </p:nvGrpSpPr>
      <p:grpSpPr>
        <a:xfrm>
          <a:off x="0" y="0"/>
          <a:ext cx="0" cy="0"/>
          <a:chOff x="0" y="0"/>
          <a:chExt cx="0" cy="0"/>
        </a:xfrm>
      </p:grpSpPr>
      <p:sp>
        <p:nvSpPr>
          <p:cNvPr id="189" name="Google Shape;189;p18"/>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0" name="Google Shape;190;p18"/>
          <p:cNvSpPr/>
          <p:nvPr/>
        </p:nvSpPr>
        <p:spPr>
          <a:xfrm>
            <a:off x="-995441" y="4347584"/>
            <a:ext cx="2087690" cy="208769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8"/>
          <p:cNvSpPr/>
          <p:nvPr/>
        </p:nvSpPr>
        <p:spPr>
          <a:xfrm>
            <a:off x="6570050" y="5"/>
            <a:ext cx="1320889" cy="571378"/>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8"/>
          <p:cNvSpPr/>
          <p:nvPr/>
        </p:nvSpPr>
        <p:spPr>
          <a:xfrm rot="-2700000">
            <a:off x="348672" y="376089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8"/>
          <p:cNvSpPr/>
          <p:nvPr/>
        </p:nvSpPr>
        <p:spPr>
          <a:xfrm rot="-2700000">
            <a:off x="154531" y="71767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8"/>
          <p:cNvSpPr/>
          <p:nvPr/>
        </p:nvSpPr>
        <p:spPr>
          <a:xfrm rot="-2700000">
            <a:off x="5835865" y="217041"/>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8"/>
          <p:cNvSpPr/>
          <p:nvPr/>
        </p:nvSpPr>
        <p:spPr>
          <a:xfrm rot="-2700000">
            <a:off x="8076748" y="481780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8"/>
          <p:cNvSpPr/>
          <p:nvPr/>
        </p:nvSpPr>
        <p:spPr>
          <a:xfrm rot="-2700000">
            <a:off x="3131756" y="481781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8"/>
          <p:cNvSpPr/>
          <p:nvPr/>
        </p:nvSpPr>
        <p:spPr>
          <a:xfrm>
            <a:off x="8756660" y="212113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98" name="Google Shape;198;p18"/>
          <p:cNvGrpSpPr/>
          <p:nvPr/>
        </p:nvGrpSpPr>
        <p:grpSpPr>
          <a:xfrm>
            <a:off x="8629633" y="4002066"/>
            <a:ext cx="901968" cy="901968"/>
            <a:chOff x="1350404" y="-3124999"/>
            <a:chExt cx="1570279" cy="1570279"/>
          </a:xfrm>
        </p:grpSpPr>
        <p:sp>
          <p:nvSpPr>
            <p:cNvPr id="199" name="Google Shape;199;p18"/>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8"/>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8"/>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8"/>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203" name="Shape 203"/>
        <p:cNvGrpSpPr/>
        <p:nvPr/>
      </p:nvGrpSpPr>
      <p:grpSpPr>
        <a:xfrm>
          <a:off x="0" y="0"/>
          <a:ext cx="0" cy="0"/>
          <a:chOff x="0" y="0"/>
          <a:chExt cx="0" cy="0"/>
        </a:xfrm>
      </p:grpSpPr>
      <p:sp>
        <p:nvSpPr>
          <p:cNvPr id="204" name="Google Shape;204;p19"/>
          <p:cNvSpPr txBox="1"/>
          <p:nvPr>
            <p:ph idx="1" type="subTitle"/>
          </p:nvPr>
        </p:nvSpPr>
        <p:spPr>
          <a:xfrm>
            <a:off x="4938050" y="2727754"/>
            <a:ext cx="3346200" cy="867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05" name="Google Shape;205;p19"/>
          <p:cNvSpPr txBox="1"/>
          <p:nvPr>
            <p:ph type="title"/>
          </p:nvPr>
        </p:nvSpPr>
        <p:spPr>
          <a:xfrm>
            <a:off x="7151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_1">
    <p:spTree>
      <p:nvGrpSpPr>
        <p:cNvPr id="206" name="Shape 206"/>
        <p:cNvGrpSpPr/>
        <p:nvPr/>
      </p:nvGrpSpPr>
      <p:grpSpPr>
        <a:xfrm>
          <a:off x="0" y="0"/>
          <a:ext cx="0" cy="0"/>
          <a:chOff x="0" y="0"/>
          <a:chExt cx="0" cy="0"/>
        </a:xfrm>
      </p:grpSpPr>
      <p:sp>
        <p:nvSpPr>
          <p:cNvPr id="207" name="Google Shape;207;p20"/>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08" name="Google Shape;208;p20"/>
          <p:cNvSpPr txBox="1"/>
          <p:nvPr>
            <p:ph idx="1" type="body"/>
          </p:nvPr>
        </p:nvSpPr>
        <p:spPr>
          <a:xfrm>
            <a:off x="720000" y="1071300"/>
            <a:ext cx="3472200" cy="1554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Darker Grotesque SemiBold"/>
              <a:buChar char="●"/>
              <a:defRPr sz="1200"/>
            </a:lvl1pPr>
            <a:lvl2pPr indent="-304800" lvl="1" marL="914400" rtl="0">
              <a:lnSpc>
                <a:spcPct val="115000"/>
              </a:lnSpc>
              <a:spcBef>
                <a:spcPts val="0"/>
              </a:spcBef>
              <a:spcAft>
                <a:spcPts val="0"/>
              </a:spcAft>
              <a:buSzPts val="1200"/>
              <a:buFont typeface="Darker Grotesque SemiBold"/>
              <a:buChar char="○"/>
              <a:defRPr sz="1200"/>
            </a:lvl2pPr>
            <a:lvl3pPr indent="-304800" lvl="2" marL="1371600" rtl="0">
              <a:lnSpc>
                <a:spcPct val="115000"/>
              </a:lnSpc>
              <a:spcBef>
                <a:spcPts val="0"/>
              </a:spcBef>
              <a:spcAft>
                <a:spcPts val="0"/>
              </a:spcAft>
              <a:buSzPts val="1200"/>
              <a:buFont typeface="Darker Grotesque SemiBold"/>
              <a:buChar char="■"/>
              <a:defRPr sz="1200"/>
            </a:lvl3pPr>
            <a:lvl4pPr indent="-304800" lvl="3" marL="1828800" rtl="0">
              <a:lnSpc>
                <a:spcPct val="115000"/>
              </a:lnSpc>
              <a:spcBef>
                <a:spcPts val="0"/>
              </a:spcBef>
              <a:spcAft>
                <a:spcPts val="0"/>
              </a:spcAft>
              <a:buSzPts val="1200"/>
              <a:buFont typeface="Darker Grotesque SemiBold"/>
              <a:buChar char="●"/>
              <a:defRPr sz="1200"/>
            </a:lvl4pPr>
            <a:lvl5pPr indent="-304800" lvl="4" marL="2286000" rtl="0">
              <a:lnSpc>
                <a:spcPct val="115000"/>
              </a:lnSpc>
              <a:spcBef>
                <a:spcPts val="0"/>
              </a:spcBef>
              <a:spcAft>
                <a:spcPts val="0"/>
              </a:spcAft>
              <a:buSzPts val="1200"/>
              <a:buFont typeface="Darker Grotesque SemiBold"/>
              <a:buChar char="○"/>
              <a:defRPr sz="1200"/>
            </a:lvl5pPr>
            <a:lvl6pPr indent="-304800" lvl="5" marL="2743200" rtl="0">
              <a:lnSpc>
                <a:spcPct val="115000"/>
              </a:lnSpc>
              <a:spcBef>
                <a:spcPts val="0"/>
              </a:spcBef>
              <a:spcAft>
                <a:spcPts val="0"/>
              </a:spcAft>
              <a:buSzPts val="1200"/>
              <a:buFont typeface="Darker Grotesque SemiBold"/>
              <a:buChar char="■"/>
              <a:defRPr sz="1200"/>
            </a:lvl6pPr>
            <a:lvl7pPr indent="-304800" lvl="6" marL="3200400" rtl="0">
              <a:lnSpc>
                <a:spcPct val="115000"/>
              </a:lnSpc>
              <a:spcBef>
                <a:spcPts val="0"/>
              </a:spcBef>
              <a:spcAft>
                <a:spcPts val="0"/>
              </a:spcAft>
              <a:buSzPts val="1200"/>
              <a:buFont typeface="Darker Grotesque SemiBold"/>
              <a:buChar char="●"/>
              <a:defRPr sz="1200"/>
            </a:lvl7pPr>
            <a:lvl8pPr indent="-304800" lvl="7" marL="3657600" rtl="0">
              <a:lnSpc>
                <a:spcPct val="115000"/>
              </a:lnSpc>
              <a:spcBef>
                <a:spcPts val="0"/>
              </a:spcBef>
              <a:spcAft>
                <a:spcPts val="0"/>
              </a:spcAft>
              <a:buSzPts val="1200"/>
              <a:buFont typeface="Darker Grotesque SemiBold"/>
              <a:buChar char="○"/>
              <a:defRPr sz="1200"/>
            </a:lvl8pPr>
            <a:lvl9pPr indent="-304800" lvl="8" marL="4114800" rtl="0">
              <a:lnSpc>
                <a:spcPct val="115000"/>
              </a:lnSpc>
              <a:spcBef>
                <a:spcPts val="0"/>
              </a:spcBef>
              <a:spcAft>
                <a:spcPts val="0"/>
              </a:spcAft>
              <a:buSzPts val="1200"/>
              <a:buFont typeface="Darker Grotesque SemiBold"/>
              <a:buChar char="■"/>
              <a:defRPr sz="1200"/>
            </a:lvl9pPr>
          </a:lstStyle>
          <a:p/>
        </p:txBody>
      </p:sp>
      <p:sp>
        <p:nvSpPr>
          <p:cNvPr id="209" name="Google Shape;209;p20"/>
          <p:cNvSpPr/>
          <p:nvPr/>
        </p:nvSpPr>
        <p:spPr>
          <a:xfrm rot="5400000">
            <a:off x="7832400" y="2002737"/>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20"/>
          <p:cNvSpPr/>
          <p:nvPr/>
        </p:nvSpPr>
        <p:spPr>
          <a:xfrm rot="-5400000">
            <a:off x="-780350" y="3883312"/>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20"/>
          <p:cNvSpPr/>
          <p:nvPr/>
        </p:nvSpPr>
        <p:spPr>
          <a:xfrm>
            <a:off x="4595782" y="-1767482"/>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12" name="Google Shape;212;p20"/>
          <p:cNvGrpSpPr/>
          <p:nvPr/>
        </p:nvGrpSpPr>
        <p:grpSpPr>
          <a:xfrm>
            <a:off x="-351142" y="3098441"/>
            <a:ext cx="901968" cy="901968"/>
            <a:chOff x="1350404" y="-3124999"/>
            <a:chExt cx="1570279" cy="1570279"/>
          </a:xfrm>
        </p:grpSpPr>
        <p:sp>
          <p:nvSpPr>
            <p:cNvPr id="213" name="Google Shape;213;p20"/>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20"/>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20"/>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20"/>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17" name="Google Shape;217;p20"/>
          <p:cNvSpPr/>
          <p:nvPr/>
        </p:nvSpPr>
        <p:spPr>
          <a:xfrm rot="-2700000">
            <a:off x="8806335" y="383467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20"/>
          <p:cNvSpPr/>
          <p:nvPr/>
        </p:nvSpPr>
        <p:spPr>
          <a:xfrm rot="-2700000">
            <a:off x="4268506" y="13402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20"/>
          <p:cNvSpPr/>
          <p:nvPr/>
        </p:nvSpPr>
        <p:spPr>
          <a:xfrm rot="-2700000">
            <a:off x="2882565" y="4701154"/>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20"/>
          <p:cNvSpPr/>
          <p:nvPr/>
        </p:nvSpPr>
        <p:spPr>
          <a:xfrm rot="-2700000">
            <a:off x="8542623" y="56793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20"/>
          <p:cNvSpPr/>
          <p:nvPr/>
        </p:nvSpPr>
        <p:spPr>
          <a:xfrm rot="-2700000">
            <a:off x="7004456" y="482328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20"/>
          <p:cNvSpPr/>
          <p:nvPr/>
        </p:nvSpPr>
        <p:spPr>
          <a:xfrm>
            <a:off x="271510" y="67153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3"/>
          <p:cNvSpPr/>
          <p:nvPr/>
        </p:nvSpPr>
        <p:spPr>
          <a:xfrm>
            <a:off x="-1626298" y="2598094"/>
            <a:ext cx="3114423" cy="3114423"/>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3"/>
          <p:cNvSpPr/>
          <p:nvPr/>
        </p:nvSpPr>
        <p:spPr>
          <a:xfrm>
            <a:off x="7191750" y="-13688"/>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3"/>
          <p:cNvSpPr/>
          <p:nvPr/>
        </p:nvSpPr>
        <p:spPr>
          <a:xfrm>
            <a:off x="359972" y="74345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3"/>
          <p:cNvSpPr/>
          <p:nvPr/>
        </p:nvSpPr>
        <p:spPr>
          <a:xfrm rot="-2700000">
            <a:off x="4446660" y="20412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3"/>
          <p:cNvSpPr/>
          <p:nvPr/>
        </p:nvSpPr>
        <p:spPr>
          <a:xfrm rot="-2700000">
            <a:off x="8603477" y="2503104"/>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3"/>
          <p:cNvSpPr/>
          <p:nvPr/>
        </p:nvSpPr>
        <p:spPr>
          <a:xfrm rot="-2700000">
            <a:off x="2404760" y="476165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3"/>
          <p:cNvSpPr/>
          <p:nvPr/>
        </p:nvSpPr>
        <p:spPr>
          <a:xfrm rot="-2700000">
            <a:off x="6853619" y="463243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3"/>
          <p:cNvSpPr/>
          <p:nvPr/>
        </p:nvSpPr>
        <p:spPr>
          <a:xfrm>
            <a:off x="8848072" y="439673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3"/>
          <p:cNvSpPr txBox="1"/>
          <p:nvPr>
            <p:ph type="title"/>
          </p:nvPr>
        </p:nvSpPr>
        <p:spPr>
          <a:xfrm>
            <a:off x="3151900" y="1636350"/>
            <a:ext cx="4150500" cy="13023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4" name="Google Shape;34;p3"/>
          <p:cNvSpPr txBox="1"/>
          <p:nvPr>
            <p:ph hasCustomPrompt="1" idx="2" type="title"/>
          </p:nvPr>
        </p:nvSpPr>
        <p:spPr>
          <a:xfrm>
            <a:off x="1475300" y="1690000"/>
            <a:ext cx="1294500" cy="90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5" name="Google Shape;35;p3"/>
          <p:cNvSpPr txBox="1"/>
          <p:nvPr>
            <p:ph idx="1" type="subTitle"/>
          </p:nvPr>
        </p:nvSpPr>
        <p:spPr>
          <a:xfrm>
            <a:off x="3151900" y="3080475"/>
            <a:ext cx="3124800" cy="693000"/>
          </a:xfrm>
          <a:prstGeom prst="rect">
            <a:avLst/>
          </a:prstGeom>
          <a:solidFill>
            <a:schemeClr val="dk2"/>
          </a:solidFill>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_1_1">
    <p:spTree>
      <p:nvGrpSpPr>
        <p:cNvPr id="223" name="Shape 223"/>
        <p:cNvGrpSpPr/>
        <p:nvPr/>
      </p:nvGrpSpPr>
      <p:grpSpPr>
        <a:xfrm>
          <a:off x="0" y="0"/>
          <a:ext cx="0" cy="0"/>
          <a:chOff x="0" y="0"/>
          <a:chExt cx="0" cy="0"/>
        </a:xfrm>
      </p:grpSpPr>
      <p:sp>
        <p:nvSpPr>
          <p:cNvPr id="224" name="Google Shape;224;p21"/>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25" name="Google Shape;225;p21"/>
          <p:cNvSpPr txBox="1"/>
          <p:nvPr>
            <p:ph idx="1" type="body"/>
          </p:nvPr>
        </p:nvSpPr>
        <p:spPr>
          <a:xfrm>
            <a:off x="720000" y="1071300"/>
            <a:ext cx="7704000" cy="3532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Darker Grotesque SemiBold"/>
              <a:buChar char="●"/>
              <a:defRPr sz="1200"/>
            </a:lvl1pPr>
            <a:lvl2pPr indent="-304800" lvl="1" marL="914400" rtl="0">
              <a:lnSpc>
                <a:spcPct val="115000"/>
              </a:lnSpc>
              <a:spcBef>
                <a:spcPts val="1000"/>
              </a:spcBef>
              <a:spcAft>
                <a:spcPts val="0"/>
              </a:spcAft>
              <a:buSzPts val="1200"/>
              <a:buFont typeface="Darker Grotesque SemiBold"/>
              <a:buChar char="○"/>
              <a:defRPr sz="1200"/>
            </a:lvl2pPr>
            <a:lvl3pPr indent="-304800" lvl="2" marL="1371600" rtl="0">
              <a:lnSpc>
                <a:spcPct val="115000"/>
              </a:lnSpc>
              <a:spcBef>
                <a:spcPts val="0"/>
              </a:spcBef>
              <a:spcAft>
                <a:spcPts val="0"/>
              </a:spcAft>
              <a:buSzPts val="1200"/>
              <a:buFont typeface="Darker Grotesque SemiBold"/>
              <a:buChar char="■"/>
              <a:defRPr sz="1200"/>
            </a:lvl3pPr>
            <a:lvl4pPr indent="-304800" lvl="3" marL="1828800" rtl="0">
              <a:lnSpc>
                <a:spcPct val="115000"/>
              </a:lnSpc>
              <a:spcBef>
                <a:spcPts val="0"/>
              </a:spcBef>
              <a:spcAft>
                <a:spcPts val="0"/>
              </a:spcAft>
              <a:buSzPts val="1200"/>
              <a:buFont typeface="Darker Grotesque SemiBold"/>
              <a:buChar char="●"/>
              <a:defRPr sz="1200"/>
            </a:lvl4pPr>
            <a:lvl5pPr indent="-304800" lvl="4" marL="2286000" rtl="0">
              <a:lnSpc>
                <a:spcPct val="115000"/>
              </a:lnSpc>
              <a:spcBef>
                <a:spcPts val="0"/>
              </a:spcBef>
              <a:spcAft>
                <a:spcPts val="0"/>
              </a:spcAft>
              <a:buSzPts val="1200"/>
              <a:buFont typeface="Darker Grotesque SemiBold"/>
              <a:buChar char="○"/>
              <a:defRPr sz="1200"/>
            </a:lvl5pPr>
            <a:lvl6pPr indent="-304800" lvl="5" marL="2743200" rtl="0">
              <a:lnSpc>
                <a:spcPct val="115000"/>
              </a:lnSpc>
              <a:spcBef>
                <a:spcPts val="0"/>
              </a:spcBef>
              <a:spcAft>
                <a:spcPts val="0"/>
              </a:spcAft>
              <a:buSzPts val="1200"/>
              <a:buFont typeface="Darker Grotesque SemiBold"/>
              <a:buChar char="■"/>
              <a:defRPr sz="1200"/>
            </a:lvl6pPr>
            <a:lvl7pPr indent="-304800" lvl="6" marL="3200400" rtl="0">
              <a:lnSpc>
                <a:spcPct val="115000"/>
              </a:lnSpc>
              <a:spcBef>
                <a:spcPts val="0"/>
              </a:spcBef>
              <a:spcAft>
                <a:spcPts val="0"/>
              </a:spcAft>
              <a:buSzPts val="1200"/>
              <a:buFont typeface="Darker Grotesque SemiBold"/>
              <a:buChar char="●"/>
              <a:defRPr sz="1200"/>
            </a:lvl7pPr>
            <a:lvl8pPr indent="-304800" lvl="7" marL="3657600" rtl="0">
              <a:lnSpc>
                <a:spcPct val="115000"/>
              </a:lnSpc>
              <a:spcBef>
                <a:spcPts val="0"/>
              </a:spcBef>
              <a:spcAft>
                <a:spcPts val="0"/>
              </a:spcAft>
              <a:buSzPts val="1200"/>
              <a:buFont typeface="Darker Grotesque SemiBold"/>
              <a:buChar char="○"/>
              <a:defRPr sz="1200"/>
            </a:lvl8pPr>
            <a:lvl9pPr indent="-304800" lvl="8" marL="4114800" rtl="0">
              <a:lnSpc>
                <a:spcPct val="115000"/>
              </a:lnSpc>
              <a:spcBef>
                <a:spcPts val="0"/>
              </a:spcBef>
              <a:spcAft>
                <a:spcPts val="0"/>
              </a:spcAft>
              <a:buSzPts val="1200"/>
              <a:buFont typeface="Darker Grotesque SemiBold"/>
              <a:buChar char="■"/>
              <a:defRPr sz="1200"/>
            </a:lvl9pPr>
          </a:lstStyle>
          <a:p/>
        </p:txBody>
      </p:sp>
      <p:sp>
        <p:nvSpPr>
          <p:cNvPr id="226" name="Google Shape;226;p21"/>
          <p:cNvSpPr/>
          <p:nvPr/>
        </p:nvSpPr>
        <p:spPr>
          <a:xfrm>
            <a:off x="-1044276" y="4195475"/>
            <a:ext cx="2250256" cy="2250256"/>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21"/>
          <p:cNvSpPr/>
          <p:nvPr/>
        </p:nvSpPr>
        <p:spPr>
          <a:xfrm rot="-2700000">
            <a:off x="4115847" y="22572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21"/>
          <p:cNvSpPr/>
          <p:nvPr/>
        </p:nvSpPr>
        <p:spPr>
          <a:xfrm rot="-2700000">
            <a:off x="339181" y="3455600"/>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21"/>
          <p:cNvSpPr/>
          <p:nvPr/>
        </p:nvSpPr>
        <p:spPr>
          <a:xfrm rot="-2700000">
            <a:off x="238798" y="66273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21"/>
          <p:cNvSpPr/>
          <p:nvPr/>
        </p:nvSpPr>
        <p:spPr>
          <a:xfrm>
            <a:off x="5901035" y="474480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21"/>
          <p:cNvSpPr/>
          <p:nvPr/>
        </p:nvSpPr>
        <p:spPr>
          <a:xfrm>
            <a:off x="504906" y="4603993"/>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21"/>
          <p:cNvSpPr/>
          <p:nvPr/>
        </p:nvSpPr>
        <p:spPr>
          <a:xfrm>
            <a:off x="7100824" y="-1702700"/>
            <a:ext cx="2250256" cy="2250256"/>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21"/>
          <p:cNvSpPr/>
          <p:nvPr/>
        </p:nvSpPr>
        <p:spPr>
          <a:xfrm rot="-2700000">
            <a:off x="8780806" y="457908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21"/>
          <p:cNvSpPr/>
          <p:nvPr/>
        </p:nvSpPr>
        <p:spPr>
          <a:xfrm>
            <a:off x="8734110" y="82490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35" name="Shape 235"/>
        <p:cNvGrpSpPr/>
        <p:nvPr/>
      </p:nvGrpSpPr>
      <p:grpSpPr>
        <a:xfrm>
          <a:off x="0" y="0"/>
          <a:ext cx="0" cy="0"/>
          <a:chOff x="0" y="0"/>
          <a:chExt cx="0" cy="0"/>
        </a:xfrm>
      </p:grpSpPr>
      <p:sp>
        <p:nvSpPr>
          <p:cNvPr id="236" name="Google Shape;236;p22"/>
          <p:cNvSpPr txBox="1"/>
          <p:nvPr>
            <p:ph idx="1" type="subTitle"/>
          </p:nvPr>
        </p:nvSpPr>
        <p:spPr>
          <a:xfrm>
            <a:off x="3780475" y="1545650"/>
            <a:ext cx="465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7" name="Google Shape;237;p22"/>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8" name="Google Shape;238;p22"/>
          <p:cNvSpPr txBox="1"/>
          <p:nvPr>
            <p:ph idx="2" type="subTitle"/>
          </p:nvPr>
        </p:nvSpPr>
        <p:spPr>
          <a:xfrm>
            <a:off x="3780475" y="1212500"/>
            <a:ext cx="46503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9" name="Google Shape;239;p22"/>
          <p:cNvSpPr txBox="1"/>
          <p:nvPr>
            <p:ph idx="3" type="subTitle"/>
          </p:nvPr>
        </p:nvSpPr>
        <p:spPr>
          <a:xfrm>
            <a:off x="3780475" y="2716013"/>
            <a:ext cx="465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22"/>
          <p:cNvSpPr txBox="1"/>
          <p:nvPr>
            <p:ph idx="4" type="subTitle"/>
          </p:nvPr>
        </p:nvSpPr>
        <p:spPr>
          <a:xfrm>
            <a:off x="3780475" y="2382863"/>
            <a:ext cx="46503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1" name="Google Shape;241;p22"/>
          <p:cNvSpPr txBox="1"/>
          <p:nvPr>
            <p:ph idx="5" type="subTitle"/>
          </p:nvPr>
        </p:nvSpPr>
        <p:spPr>
          <a:xfrm>
            <a:off x="3780475" y="3886375"/>
            <a:ext cx="465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22"/>
          <p:cNvSpPr txBox="1"/>
          <p:nvPr>
            <p:ph idx="6" type="subTitle"/>
          </p:nvPr>
        </p:nvSpPr>
        <p:spPr>
          <a:xfrm>
            <a:off x="3780475" y="3553225"/>
            <a:ext cx="46503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3" name="Google Shape;243;p22"/>
          <p:cNvSpPr/>
          <p:nvPr/>
        </p:nvSpPr>
        <p:spPr>
          <a:xfrm>
            <a:off x="-1159675" y="3421300"/>
            <a:ext cx="2592501" cy="2592501"/>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22"/>
          <p:cNvSpPr/>
          <p:nvPr/>
        </p:nvSpPr>
        <p:spPr>
          <a:xfrm>
            <a:off x="4591750" y="-412263"/>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22"/>
          <p:cNvSpPr/>
          <p:nvPr/>
        </p:nvSpPr>
        <p:spPr>
          <a:xfrm rot="-2700000">
            <a:off x="8806072" y="412724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22"/>
          <p:cNvSpPr/>
          <p:nvPr/>
        </p:nvSpPr>
        <p:spPr>
          <a:xfrm rot="-2700000">
            <a:off x="8737815" y="56792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22"/>
          <p:cNvSpPr/>
          <p:nvPr/>
        </p:nvSpPr>
        <p:spPr>
          <a:xfrm rot="-2700000">
            <a:off x="2888948" y="474213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22"/>
          <p:cNvSpPr/>
          <p:nvPr/>
        </p:nvSpPr>
        <p:spPr>
          <a:xfrm rot="-2700000">
            <a:off x="180556" y="27931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22"/>
          <p:cNvSpPr/>
          <p:nvPr/>
        </p:nvSpPr>
        <p:spPr>
          <a:xfrm>
            <a:off x="346285" y="225305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50" name="Google Shape;250;p22"/>
          <p:cNvGrpSpPr/>
          <p:nvPr/>
        </p:nvGrpSpPr>
        <p:grpSpPr>
          <a:xfrm>
            <a:off x="4121021" y="-456934"/>
            <a:ext cx="901968" cy="901968"/>
            <a:chOff x="1350404" y="-3124999"/>
            <a:chExt cx="1570279" cy="1570279"/>
          </a:xfrm>
        </p:grpSpPr>
        <p:sp>
          <p:nvSpPr>
            <p:cNvPr id="251" name="Google Shape;251;p22"/>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22"/>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22"/>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22"/>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2">
    <p:spTree>
      <p:nvGrpSpPr>
        <p:cNvPr id="255" name="Shape 255"/>
        <p:cNvGrpSpPr/>
        <p:nvPr/>
      </p:nvGrpSpPr>
      <p:grpSpPr>
        <a:xfrm>
          <a:off x="0" y="0"/>
          <a:ext cx="0" cy="0"/>
          <a:chOff x="0" y="0"/>
          <a:chExt cx="0" cy="0"/>
        </a:xfrm>
      </p:grpSpPr>
      <p:sp>
        <p:nvSpPr>
          <p:cNvPr id="256" name="Google Shape;256;p23"/>
          <p:cNvSpPr txBox="1"/>
          <p:nvPr>
            <p:ph idx="1" type="subTitle"/>
          </p:nvPr>
        </p:nvSpPr>
        <p:spPr>
          <a:xfrm>
            <a:off x="1647700" y="1527800"/>
            <a:ext cx="6222000" cy="40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7" name="Google Shape;257;p23"/>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8" name="Google Shape;258;p23"/>
          <p:cNvSpPr txBox="1"/>
          <p:nvPr>
            <p:ph hasCustomPrompt="1" idx="2" type="title"/>
          </p:nvPr>
        </p:nvSpPr>
        <p:spPr>
          <a:xfrm>
            <a:off x="796200" y="1270850"/>
            <a:ext cx="731400" cy="44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9" name="Google Shape;259;p23"/>
          <p:cNvSpPr txBox="1"/>
          <p:nvPr>
            <p:ph idx="3" type="subTitle"/>
          </p:nvPr>
        </p:nvSpPr>
        <p:spPr>
          <a:xfrm>
            <a:off x="1647700" y="1194650"/>
            <a:ext cx="62220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0" name="Google Shape;260;p23"/>
          <p:cNvSpPr txBox="1"/>
          <p:nvPr>
            <p:ph idx="4" type="subTitle"/>
          </p:nvPr>
        </p:nvSpPr>
        <p:spPr>
          <a:xfrm>
            <a:off x="1647700" y="2392800"/>
            <a:ext cx="6222000" cy="40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23"/>
          <p:cNvSpPr txBox="1"/>
          <p:nvPr>
            <p:ph hasCustomPrompt="1" idx="5" type="title"/>
          </p:nvPr>
        </p:nvSpPr>
        <p:spPr>
          <a:xfrm>
            <a:off x="796200" y="2135850"/>
            <a:ext cx="731400" cy="44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23"/>
          <p:cNvSpPr txBox="1"/>
          <p:nvPr>
            <p:ph idx="6" type="subTitle"/>
          </p:nvPr>
        </p:nvSpPr>
        <p:spPr>
          <a:xfrm>
            <a:off x="1647700" y="2059650"/>
            <a:ext cx="62220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3" name="Google Shape;263;p23"/>
          <p:cNvSpPr txBox="1"/>
          <p:nvPr>
            <p:ph idx="7" type="subTitle"/>
          </p:nvPr>
        </p:nvSpPr>
        <p:spPr>
          <a:xfrm>
            <a:off x="1647700" y="3257800"/>
            <a:ext cx="6222000" cy="40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 name="Google Shape;264;p23"/>
          <p:cNvSpPr txBox="1"/>
          <p:nvPr>
            <p:ph hasCustomPrompt="1" idx="8" type="title"/>
          </p:nvPr>
        </p:nvSpPr>
        <p:spPr>
          <a:xfrm>
            <a:off x="796200" y="3000850"/>
            <a:ext cx="731400" cy="44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23"/>
          <p:cNvSpPr txBox="1"/>
          <p:nvPr>
            <p:ph idx="9" type="subTitle"/>
          </p:nvPr>
        </p:nvSpPr>
        <p:spPr>
          <a:xfrm>
            <a:off x="1647700" y="2924650"/>
            <a:ext cx="62220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6" name="Google Shape;266;p23"/>
          <p:cNvSpPr txBox="1"/>
          <p:nvPr>
            <p:ph idx="13" type="subTitle"/>
          </p:nvPr>
        </p:nvSpPr>
        <p:spPr>
          <a:xfrm>
            <a:off x="1647700" y="4122800"/>
            <a:ext cx="6222000" cy="40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7" name="Google Shape;267;p23"/>
          <p:cNvSpPr txBox="1"/>
          <p:nvPr>
            <p:ph hasCustomPrompt="1" idx="14" type="title"/>
          </p:nvPr>
        </p:nvSpPr>
        <p:spPr>
          <a:xfrm>
            <a:off x="796200" y="3865850"/>
            <a:ext cx="731400" cy="44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8" name="Google Shape;268;p23"/>
          <p:cNvSpPr txBox="1"/>
          <p:nvPr>
            <p:ph idx="15" type="subTitle"/>
          </p:nvPr>
        </p:nvSpPr>
        <p:spPr>
          <a:xfrm>
            <a:off x="1647700" y="3789650"/>
            <a:ext cx="62220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9" name="Google Shape;269;p23"/>
          <p:cNvSpPr/>
          <p:nvPr/>
        </p:nvSpPr>
        <p:spPr>
          <a:xfrm>
            <a:off x="-1584350" y="287197"/>
            <a:ext cx="2181807" cy="2181807"/>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23"/>
          <p:cNvSpPr/>
          <p:nvPr/>
        </p:nvSpPr>
        <p:spPr>
          <a:xfrm rot="5400000">
            <a:off x="7650425" y="3747962"/>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71" name="Google Shape;271;p23"/>
          <p:cNvGrpSpPr/>
          <p:nvPr/>
        </p:nvGrpSpPr>
        <p:grpSpPr>
          <a:xfrm>
            <a:off x="7809396" y="3638666"/>
            <a:ext cx="901968" cy="901968"/>
            <a:chOff x="1350404" y="-3124999"/>
            <a:chExt cx="1570279" cy="1570279"/>
          </a:xfrm>
        </p:grpSpPr>
        <p:sp>
          <p:nvSpPr>
            <p:cNvPr id="272" name="Google Shape;272;p23"/>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23"/>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23"/>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23"/>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6" name="Google Shape;276;p23"/>
          <p:cNvSpPr/>
          <p:nvPr/>
        </p:nvSpPr>
        <p:spPr>
          <a:xfrm rot="-2700000">
            <a:off x="242648" y="432258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23"/>
          <p:cNvSpPr/>
          <p:nvPr/>
        </p:nvSpPr>
        <p:spPr>
          <a:xfrm rot="-2700000">
            <a:off x="5260819" y="484103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23"/>
          <p:cNvSpPr/>
          <p:nvPr/>
        </p:nvSpPr>
        <p:spPr>
          <a:xfrm>
            <a:off x="251447" y="81075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23"/>
          <p:cNvSpPr/>
          <p:nvPr/>
        </p:nvSpPr>
        <p:spPr>
          <a:xfrm rot="-2700000">
            <a:off x="8687852" y="256227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23"/>
          <p:cNvSpPr/>
          <p:nvPr/>
        </p:nvSpPr>
        <p:spPr>
          <a:xfrm rot="-2700000">
            <a:off x="4121110" y="10237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81" name="Shape 281"/>
        <p:cNvGrpSpPr/>
        <p:nvPr/>
      </p:nvGrpSpPr>
      <p:grpSpPr>
        <a:xfrm>
          <a:off x="0" y="0"/>
          <a:ext cx="0" cy="0"/>
          <a:chOff x="0" y="0"/>
          <a:chExt cx="0" cy="0"/>
        </a:xfrm>
      </p:grpSpPr>
      <p:sp>
        <p:nvSpPr>
          <p:cNvPr id="282" name="Google Shape;282;p24"/>
          <p:cNvSpPr txBox="1"/>
          <p:nvPr>
            <p:ph idx="1" type="subTitle"/>
          </p:nvPr>
        </p:nvSpPr>
        <p:spPr>
          <a:xfrm>
            <a:off x="719975" y="1547350"/>
            <a:ext cx="3731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3" name="Google Shape;283;p2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4" name="Google Shape;284;p24"/>
          <p:cNvSpPr txBox="1"/>
          <p:nvPr>
            <p:ph idx="2" type="subTitle"/>
          </p:nvPr>
        </p:nvSpPr>
        <p:spPr>
          <a:xfrm>
            <a:off x="719975" y="1208500"/>
            <a:ext cx="3731400" cy="459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5" name="Google Shape;285;p24"/>
          <p:cNvSpPr txBox="1"/>
          <p:nvPr>
            <p:ph idx="3" type="subTitle"/>
          </p:nvPr>
        </p:nvSpPr>
        <p:spPr>
          <a:xfrm>
            <a:off x="719975" y="2715875"/>
            <a:ext cx="3731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6" name="Google Shape;286;p24"/>
          <p:cNvSpPr txBox="1"/>
          <p:nvPr>
            <p:ph idx="4" type="subTitle"/>
          </p:nvPr>
        </p:nvSpPr>
        <p:spPr>
          <a:xfrm>
            <a:off x="719975" y="2377025"/>
            <a:ext cx="3731400" cy="459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7" name="Google Shape;287;p24"/>
          <p:cNvSpPr txBox="1"/>
          <p:nvPr>
            <p:ph idx="5" type="subTitle"/>
          </p:nvPr>
        </p:nvSpPr>
        <p:spPr>
          <a:xfrm>
            <a:off x="719975" y="3884400"/>
            <a:ext cx="3731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8" name="Google Shape;288;p24"/>
          <p:cNvSpPr txBox="1"/>
          <p:nvPr>
            <p:ph idx="6" type="subTitle"/>
          </p:nvPr>
        </p:nvSpPr>
        <p:spPr>
          <a:xfrm>
            <a:off x="719975" y="3545550"/>
            <a:ext cx="3731400" cy="459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9" name="Google Shape;289;p24"/>
          <p:cNvSpPr txBox="1"/>
          <p:nvPr>
            <p:ph idx="7" type="subTitle"/>
          </p:nvPr>
        </p:nvSpPr>
        <p:spPr>
          <a:xfrm>
            <a:off x="4699375" y="1547350"/>
            <a:ext cx="3731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24"/>
          <p:cNvSpPr txBox="1"/>
          <p:nvPr>
            <p:ph idx="8" type="subTitle"/>
          </p:nvPr>
        </p:nvSpPr>
        <p:spPr>
          <a:xfrm>
            <a:off x="4699375" y="1208500"/>
            <a:ext cx="3731400" cy="459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1" name="Google Shape;291;p24"/>
          <p:cNvSpPr txBox="1"/>
          <p:nvPr>
            <p:ph idx="9" type="subTitle"/>
          </p:nvPr>
        </p:nvSpPr>
        <p:spPr>
          <a:xfrm>
            <a:off x="4699375" y="2715875"/>
            <a:ext cx="3731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2" name="Google Shape;292;p24"/>
          <p:cNvSpPr txBox="1"/>
          <p:nvPr>
            <p:ph idx="13" type="subTitle"/>
          </p:nvPr>
        </p:nvSpPr>
        <p:spPr>
          <a:xfrm>
            <a:off x="4699375" y="2377025"/>
            <a:ext cx="3731400" cy="459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3" name="Google Shape;293;p24"/>
          <p:cNvSpPr txBox="1"/>
          <p:nvPr>
            <p:ph idx="14" type="subTitle"/>
          </p:nvPr>
        </p:nvSpPr>
        <p:spPr>
          <a:xfrm>
            <a:off x="4699375" y="3884400"/>
            <a:ext cx="3731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4" name="Google Shape;294;p24"/>
          <p:cNvSpPr txBox="1"/>
          <p:nvPr>
            <p:ph idx="15" type="subTitle"/>
          </p:nvPr>
        </p:nvSpPr>
        <p:spPr>
          <a:xfrm>
            <a:off x="4699375" y="3545550"/>
            <a:ext cx="3731400" cy="459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5" name="Google Shape;295;p24"/>
          <p:cNvSpPr/>
          <p:nvPr/>
        </p:nvSpPr>
        <p:spPr>
          <a:xfrm rot="-5400000">
            <a:off x="-889950" y="3951362"/>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24"/>
          <p:cNvSpPr/>
          <p:nvPr/>
        </p:nvSpPr>
        <p:spPr>
          <a:xfrm>
            <a:off x="8093184" y="-996666"/>
            <a:ext cx="2087690" cy="208769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24"/>
          <p:cNvSpPr/>
          <p:nvPr/>
        </p:nvSpPr>
        <p:spPr>
          <a:xfrm rot="-2700000">
            <a:off x="8833547" y="448552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24"/>
          <p:cNvSpPr/>
          <p:nvPr/>
        </p:nvSpPr>
        <p:spPr>
          <a:xfrm rot="-2700000">
            <a:off x="644581" y="22707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24"/>
          <p:cNvSpPr/>
          <p:nvPr/>
        </p:nvSpPr>
        <p:spPr>
          <a:xfrm rot="-2700000">
            <a:off x="4914890" y="4816304"/>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24"/>
          <p:cNvSpPr/>
          <p:nvPr/>
        </p:nvSpPr>
        <p:spPr>
          <a:xfrm rot="-2700000">
            <a:off x="240098" y="331700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24"/>
          <p:cNvSpPr/>
          <p:nvPr/>
        </p:nvSpPr>
        <p:spPr>
          <a:xfrm rot="-2700000">
            <a:off x="8639406" y="214848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24"/>
          <p:cNvSpPr/>
          <p:nvPr/>
        </p:nvSpPr>
        <p:spPr>
          <a:xfrm>
            <a:off x="6608360" y="19865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03" name="Shape 303"/>
        <p:cNvGrpSpPr/>
        <p:nvPr/>
      </p:nvGrpSpPr>
      <p:grpSpPr>
        <a:xfrm>
          <a:off x="0" y="0"/>
          <a:ext cx="0" cy="0"/>
          <a:chOff x="0" y="0"/>
          <a:chExt cx="0" cy="0"/>
        </a:xfrm>
      </p:grpSpPr>
      <p:sp>
        <p:nvSpPr>
          <p:cNvPr id="304" name="Google Shape;304;p25"/>
          <p:cNvSpPr txBox="1"/>
          <p:nvPr>
            <p:ph type="title"/>
          </p:nvPr>
        </p:nvSpPr>
        <p:spPr>
          <a:xfrm>
            <a:off x="2347950" y="1147088"/>
            <a:ext cx="4448100" cy="117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5" name="Google Shape;305;p25"/>
          <p:cNvSpPr txBox="1"/>
          <p:nvPr>
            <p:ph idx="1" type="subTitle"/>
          </p:nvPr>
        </p:nvSpPr>
        <p:spPr>
          <a:xfrm>
            <a:off x="2347900" y="2503800"/>
            <a:ext cx="4448100" cy="112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6" name="Google Shape;306;p25"/>
          <p:cNvSpPr/>
          <p:nvPr/>
        </p:nvSpPr>
        <p:spPr>
          <a:xfrm>
            <a:off x="-1019876" y="1643250"/>
            <a:ext cx="2293037" cy="2293037"/>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25"/>
          <p:cNvSpPr/>
          <p:nvPr/>
        </p:nvSpPr>
        <p:spPr>
          <a:xfrm>
            <a:off x="7311550" y="-1003500"/>
            <a:ext cx="2455603" cy="2455603"/>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25"/>
          <p:cNvSpPr/>
          <p:nvPr/>
        </p:nvSpPr>
        <p:spPr>
          <a:xfrm rot="10800000">
            <a:off x="7044900" y="4330787"/>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25"/>
          <p:cNvSpPr/>
          <p:nvPr/>
        </p:nvSpPr>
        <p:spPr>
          <a:xfrm>
            <a:off x="-691818" y="-1638807"/>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25"/>
          <p:cNvSpPr/>
          <p:nvPr/>
        </p:nvSpPr>
        <p:spPr>
          <a:xfrm>
            <a:off x="8454632" y="3783118"/>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25"/>
          <p:cNvSpPr/>
          <p:nvPr/>
        </p:nvSpPr>
        <p:spPr>
          <a:xfrm rot="-2700000">
            <a:off x="1860872" y="23177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25"/>
          <p:cNvSpPr/>
          <p:nvPr/>
        </p:nvSpPr>
        <p:spPr>
          <a:xfrm rot="-2700000">
            <a:off x="6009081" y="155650"/>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25"/>
          <p:cNvSpPr/>
          <p:nvPr/>
        </p:nvSpPr>
        <p:spPr>
          <a:xfrm rot="-2700000">
            <a:off x="6676290" y="471312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25"/>
          <p:cNvSpPr/>
          <p:nvPr/>
        </p:nvSpPr>
        <p:spPr>
          <a:xfrm rot="-2700000">
            <a:off x="2182223" y="481110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25"/>
          <p:cNvSpPr/>
          <p:nvPr/>
        </p:nvSpPr>
        <p:spPr>
          <a:xfrm rot="-2700000">
            <a:off x="8738506" y="202688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25"/>
          <p:cNvSpPr/>
          <p:nvPr/>
        </p:nvSpPr>
        <p:spPr>
          <a:xfrm>
            <a:off x="401822" y="454415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25"/>
          <p:cNvSpPr txBox="1"/>
          <p:nvPr/>
        </p:nvSpPr>
        <p:spPr>
          <a:xfrm>
            <a:off x="2099100" y="3774575"/>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000">
                <a:solidFill>
                  <a:schemeClr val="dk1"/>
                </a:solidFill>
                <a:latin typeface="Inter"/>
                <a:ea typeface="Inter"/>
                <a:cs typeface="Inter"/>
                <a:sym typeface="Inter"/>
              </a:rPr>
              <a:t>CREDITS: This presentation template was created by </a:t>
            </a:r>
            <a:r>
              <a:rPr b="1" lang="en" sz="1000" u="sng">
                <a:solidFill>
                  <a:schemeClr val="dk1"/>
                </a:solidFill>
                <a:latin typeface="Inter"/>
                <a:ea typeface="Inter"/>
                <a:cs typeface="Inter"/>
                <a:sym typeface="Inter"/>
                <a:hlinkClick r:id="rId2">
                  <a:extLst>
                    <a:ext uri="{A12FA001-AC4F-418D-AE19-62706E023703}">
                      <ahyp:hlinkClr val="tx"/>
                    </a:ext>
                  </a:extLst>
                </a:hlinkClick>
              </a:rPr>
              <a:t>Slidesgo</a:t>
            </a:r>
            <a:r>
              <a:rPr lang="en" sz="1000">
                <a:solidFill>
                  <a:schemeClr val="dk1"/>
                </a:solidFill>
                <a:latin typeface="Inter"/>
                <a:ea typeface="Inter"/>
                <a:cs typeface="Inter"/>
                <a:sym typeface="Inter"/>
              </a:rPr>
              <a:t>, and includes icons by </a:t>
            </a:r>
            <a:r>
              <a:rPr b="1" lang="en" sz="1000" u="sng">
                <a:solidFill>
                  <a:schemeClr val="dk1"/>
                </a:solidFill>
                <a:latin typeface="Inter"/>
                <a:ea typeface="Inter"/>
                <a:cs typeface="Inter"/>
                <a:sym typeface="Inter"/>
                <a:hlinkClick r:id="rId3">
                  <a:extLst>
                    <a:ext uri="{A12FA001-AC4F-418D-AE19-62706E023703}">
                      <ahyp:hlinkClr val="tx"/>
                    </a:ext>
                  </a:extLst>
                </a:hlinkClick>
              </a:rPr>
              <a:t>Flaticon</a:t>
            </a:r>
            <a:r>
              <a:rPr lang="en" sz="1000">
                <a:solidFill>
                  <a:schemeClr val="dk1"/>
                </a:solidFill>
                <a:latin typeface="Inter"/>
                <a:ea typeface="Inter"/>
                <a:cs typeface="Inter"/>
                <a:sym typeface="Inter"/>
              </a:rPr>
              <a:t>, and infographics &amp; images by </a:t>
            </a:r>
            <a:r>
              <a:rPr b="1" lang="en" sz="1000" u="sng">
                <a:solidFill>
                  <a:schemeClr val="dk1"/>
                </a:solidFill>
                <a:latin typeface="Inter"/>
                <a:ea typeface="Inter"/>
                <a:cs typeface="Inter"/>
                <a:sym typeface="Inter"/>
                <a:hlinkClick r:id="rId4">
                  <a:extLst>
                    <a:ext uri="{A12FA001-AC4F-418D-AE19-62706E023703}">
                      <ahyp:hlinkClr val="tx"/>
                    </a:ext>
                  </a:extLst>
                </a:hlinkClick>
              </a:rPr>
              <a:t>Freepik</a:t>
            </a:r>
            <a:r>
              <a:rPr lang="en" sz="1000" u="sng">
                <a:solidFill>
                  <a:schemeClr val="dk1"/>
                </a:solidFill>
                <a:latin typeface="Inter"/>
                <a:ea typeface="Inter"/>
                <a:cs typeface="Inter"/>
                <a:sym typeface="Inter"/>
              </a:rPr>
              <a:t> </a:t>
            </a:r>
            <a:endParaRPr sz="1000" u="sng">
              <a:solidFill>
                <a:schemeClr val="dk1"/>
              </a:solidFill>
              <a:latin typeface="Inter"/>
              <a:ea typeface="Inter"/>
              <a:cs typeface="Inter"/>
              <a:sym typeface="Inte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18" name="Shape 318"/>
        <p:cNvGrpSpPr/>
        <p:nvPr/>
      </p:nvGrpSpPr>
      <p:grpSpPr>
        <a:xfrm>
          <a:off x="0" y="0"/>
          <a:ext cx="0" cy="0"/>
          <a:chOff x="0" y="0"/>
          <a:chExt cx="0" cy="0"/>
        </a:xfrm>
      </p:grpSpPr>
      <p:sp>
        <p:nvSpPr>
          <p:cNvPr id="319" name="Google Shape;319;p26"/>
          <p:cNvSpPr/>
          <p:nvPr/>
        </p:nvSpPr>
        <p:spPr>
          <a:xfrm>
            <a:off x="-753977" y="3910975"/>
            <a:ext cx="2489827" cy="2489827"/>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20" name="Google Shape;320;p26"/>
          <p:cNvGrpSpPr/>
          <p:nvPr/>
        </p:nvGrpSpPr>
        <p:grpSpPr>
          <a:xfrm>
            <a:off x="295975" y="4188655"/>
            <a:ext cx="1694813" cy="830678"/>
            <a:chOff x="-215300" y="3851305"/>
            <a:chExt cx="1694813" cy="830678"/>
          </a:xfrm>
        </p:grpSpPr>
        <p:sp>
          <p:nvSpPr>
            <p:cNvPr id="321" name="Google Shape;321;p26"/>
            <p:cNvSpPr/>
            <p:nvPr/>
          </p:nvSpPr>
          <p:spPr>
            <a:xfrm>
              <a:off x="861887" y="3947362"/>
              <a:ext cx="215345" cy="42222"/>
            </a:xfrm>
            <a:custGeom>
              <a:rect b="b" l="l" r="r" t="t"/>
              <a:pathLst>
                <a:path extrusionOk="0" h="75734" w="386269">
                  <a:moveTo>
                    <a:pt x="0" y="0"/>
                  </a:moveTo>
                  <a:lnTo>
                    <a:pt x="386270" y="0"/>
                  </a:lnTo>
                  <a:lnTo>
                    <a:pt x="386270" y="75735"/>
                  </a:lnTo>
                  <a:lnTo>
                    <a:pt x="0" y="7573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22" name="Google Shape;322;p26"/>
            <p:cNvGrpSpPr/>
            <p:nvPr/>
          </p:nvGrpSpPr>
          <p:grpSpPr>
            <a:xfrm>
              <a:off x="861887" y="4031521"/>
              <a:ext cx="137882" cy="60495"/>
              <a:chOff x="1949580" y="3551527"/>
              <a:chExt cx="247410" cy="108551"/>
            </a:xfrm>
          </p:grpSpPr>
          <p:sp>
            <p:nvSpPr>
              <p:cNvPr id="323" name="Google Shape;323;p26"/>
              <p:cNvSpPr/>
              <p:nvPr/>
            </p:nvSpPr>
            <p:spPr>
              <a:xfrm>
                <a:off x="1949580" y="3551527"/>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26"/>
              <p:cNvSpPr/>
              <p:nvPr/>
            </p:nvSpPr>
            <p:spPr>
              <a:xfrm>
                <a:off x="1949580" y="3601966"/>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26"/>
              <p:cNvSpPr/>
              <p:nvPr/>
            </p:nvSpPr>
            <p:spPr>
              <a:xfrm>
                <a:off x="1949580" y="3652482"/>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26" name="Google Shape;326;p26"/>
            <p:cNvSpPr/>
            <p:nvPr/>
          </p:nvSpPr>
          <p:spPr>
            <a:xfrm>
              <a:off x="-85801" y="4070172"/>
              <a:ext cx="105745" cy="611734"/>
            </a:xfrm>
            <a:custGeom>
              <a:rect b="b" l="l" r="r" t="t"/>
              <a:pathLst>
                <a:path extrusionOk="0" h="1097280" w="189678">
                  <a:moveTo>
                    <a:pt x="0" y="0"/>
                  </a:moveTo>
                  <a:lnTo>
                    <a:pt x="189679" y="0"/>
                  </a:lnTo>
                  <a:lnTo>
                    <a:pt x="189679" y="1097280"/>
                  </a:lnTo>
                  <a:lnTo>
                    <a:pt x="0" y="1097280"/>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26"/>
            <p:cNvSpPr/>
            <p:nvPr/>
          </p:nvSpPr>
          <p:spPr>
            <a:xfrm>
              <a:off x="104109" y="4375950"/>
              <a:ext cx="105745" cy="305846"/>
            </a:xfrm>
            <a:custGeom>
              <a:rect b="b" l="l" r="r" t="t"/>
              <a:pathLst>
                <a:path extrusionOk="0" h="548602" w="189678">
                  <a:moveTo>
                    <a:pt x="0" y="0"/>
                  </a:moveTo>
                  <a:lnTo>
                    <a:pt x="189679" y="0"/>
                  </a:lnTo>
                  <a:lnTo>
                    <a:pt x="189679" y="548602"/>
                  </a:lnTo>
                  <a:lnTo>
                    <a:pt x="0" y="54860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26"/>
            <p:cNvSpPr/>
            <p:nvPr/>
          </p:nvSpPr>
          <p:spPr>
            <a:xfrm>
              <a:off x="294020" y="4210340"/>
              <a:ext cx="105745" cy="471557"/>
            </a:xfrm>
            <a:custGeom>
              <a:rect b="b" l="l" r="r" t="t"/>
              <a:pathLst>
                <a:path extrusionOk="0" h="845843" w="189678">
                  <a:moveTo>
                    <a:pt x="0" y="0"/>
                  </a:moveTo>
                  <a:lnTo>
                    <a:pt x="189679" y="0"/>
                  </a:lnTo>
                  <a:lnTo>
                    <a:pt x="189679" y="845844"/>
                  </a:lnTo>
                  <a:lnTo>
                    <a:pt x="0" y="845844"/>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26"/>
            <p:cNvSpPr/>
            <p:nvPr/>
          </p:nvSpPr>
          <p:spPr>
            <a:xfrm>
              <a:off x="483972" y="4070172"/>
              <a:ext cx="105745" cy="611734"/>
            </a:xfrm>
            <a:custGeom>
              <a:rect b="b" l="l" r="r" t="t"/>
              <a:pathLst>
                <a:path extrusionOk="0" h="1097280" w="189678">
                  <a:moveTo>
                    <a:pt x="0" y="0"/>
                  </a:moveTo>
                  <a:lnTo>
                    <a:pt x="189679" y="0"/>
                  </a:lnTo>
                  <a:lnTo>
                    <a:pt x="189679" y="1097280"/>
                  </a:lnTo>
                  <a:lnTo>
                    <a:pt x="0" y="1097280"/>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26"/>
            <p:cNvSpPr/>
            <p:nvPr/>
          </p:nvSpPr>
          <p:spPr>
            <a:xfrm>
              <a:off x="673882" y="4070172"/>
              <a:ext cx="105745" cy="611734"/>
            </a:xfrm>
            <a:custGeom>
              <a:rect b="b" l="l" r="r" t="t"/>
              <a:pathLst>
                <a:path extrusionOk="0" h="1097280" w="189678">
                  <a:moveTo>
                    <a:pt x="0" y="0"/>
                  </a:moveTo>
                  <a:lnTo>
                    <a:pt x="189679" y="0"/>
                  </a:lnTo>
                  <a:lnTo>
                    <a:pt x="189679" y="1097280"/>
                  </a:lnTo>
                  <a:lnTo>
                    <a:pt x="0" y="109728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26"/>
            <p:cNvSpPr/>
            <p:nvPr/>
          </p:nvSpPr>
          <p:spPr>
            <a:xfrm>
              <a:off x="863835" y="4347926"/>
              <a:ext cx="105745" cy="333923"/>
            </a:xfrm>
            <a:custGeom>
              <a:rect b="b" l="l" r="r" t="t"/>
              <a:pathLst>
                <a:path extrusionOk="0" h="598965" w="189678">
                  <a:moveTo>
                    <a:pt x="0" y="0"/>
                  </a:moveTo>
                  <a:lnTo>
                    <a:pt x="189679" y="0"/>
                  </a:lnTo>
                  <a:lnTo>
                    <a:pt x="189679" y="598965"/>
                  </a:lnTo>
                  <a:lnTo>
                    <a:pt x="0" y="59896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26"/>
            <p:cNvSpPr/>
            <p:nvPr/>
          </p:nvSpPr>
          <p:spPr>
            <a:xfrm>
              <a:off x="1053745" y="4472133"/>
              <a:ext cx="105745" cy="209628"/>
            </a:xfrm>
            <a:custGeom>
              <a:rect b="b" l="l" r="r" t="t"/>
              <a:pathLst>
                <a:path extrusionOk="0" h="376014" w="189678">
                  <a:moveTo>
                    <a:pt x="0" y="0"/>
                  </a:moveTo>
                  <a:lnTo>
                    <a:pt x="189679" y="0"/>
                  </a:lnTo>
                  <a:lnTo>
                    <a:pt x="189679" y="376015"/>
                  </a:lnTo>
                  <a:lnTo>
                    <a:pt x="0" y="37601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26"/>
            <p:cNvSpPr/>
            <p:nvPr/>
          </p:nvSpPr>
          <p:spPr>
            <a:xfrm>
              <a:off x="1243698" y="4070172"/>
              <a:ext cx="105745" cy="611734"/>
            </a:xfrm>
            <a:custGeom>
              <a:rect b="b" l="l" r="r" t="t"/>
              <a:pathLst>
                <a:path extrusionOk="0" h="1097280" w="189678">
                  <a:moveTo>
                    <a:pt x="0" y="0"/>
                  </a:moveTo>
                  <a:lnTo>
                    <a:pt x="189679" y="0"/>
                  </a:lnTo>
                  <a:lnTo>
                    <a:pt x="189679" y="1097280"/>
                  </a:lnTo>
                  <a:lnTo>
                    <a:pt x="0" y="1097280"/>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26"/>
            <p:cNvSpPr/>
            <p:nvPr/>
          </p:nvSpPr>
          <p:spPr>
            <a:xfrm>
              <a:off x="-32968" y="4087783"/>
              <a:ext cx="1329975" cy="420315"/>
            </a:xfrm>
            <a:custGeom>
              <a:rect b="b" l="l" r="r" t="t"/>
              <a:pathLst>
                <a:path extrusionOk="0" h="753929" w="2385606">
                  <a:moveTo>
                    <a:pt x="0" y="0"/>
                  </a:moveTo>
                  <a:lnTo>
                    <a:pt x="340844" y="555135"/>
                  </a:lnTo>
                  <a:lnTo>
                    <a:pt x="681613" y="262147"/>
                  </a:lnTo>
                  <a:lnTo>
                    <a:pt x="1022381" y="0"/>
                  </a:lnTo>
                  <a:lnTo>
                    <a:pt x="1363225" y="0"/>
                  </a:lnTo>
                  <a:lnTo>
                    <a:pt x="1703993" y="517077"/>
                  </a:lnTo>
                  <a:lnTo>
                    <a:pt x="2044838" y="753929"/>
                  </a:lnTo>
                  <a:lnTo>
                    <a:pt x="2385606"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26"/>
            <p:cNvSpPr/>
            <p:nvPr/>
          </p:nvSpPr>
          <p:spPr>
            <a:xfrm>
              <a:off x="-61417" y="4059335"/>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26"/>
            <p:cNvSpPr/>
            <p:nvPr/>
          </p:nvSpPr>
          <p:spPr>
            <a:xfrm>
              <a:off x="128536" y="4354614"/>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26"/>
            <p:cNvSpPr/>
            <p:nvPr/>
          </p:nvSpPr>
          <p:spPr>
            <a:xfrm>
              <a:off x="318446" y="4189385"/>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26"/>
            <p:cNvSpPr/>
            <p:nvPr/>
          </p:nvSpPr>
          <p:spPr>
            <a:xfrm>
              <a:off x="508356" y="4059335"/>
              <a:ext cx="56917" cy="56917"/>
            </a:xfrm>
            <a:custGeom>
              <a:rect b="b" l="l" r="r" t="t"/>
              <a:pathLst>
                <a:path extrusionOk="0" h="102093" w="102093">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26"/>
            <p:cNvSpPr/>
            <p:nvPr/>
          </p:nvSpPr>
          <p:spPr>
            <a:xfrm>
              <a:off x="698309" y="4059335"/>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26"/>
            <p:cNvSpPr/>
            <p:nvPr/>
          </p:nvSpPr>
          <p:spPr>
            <a:xfrm>
              <a:off x="893172" y="4336368"/>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26"/>
            <p:cNvSpPr/>
            <p:nvPr/>
          </p:nvSpPr>
          <p:spPr>
            <a:xfrm>
              <a:off x="1078172" y="4457909"/>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26"/>
            <p:cNvSpPr/>
            <p:nvPr/>
          </p:nvSpPr>
          <p:spPr>
            <a:xfrm>
              <a:off x="1268082" y="4046253"/>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26"/>
            <p:cNvSpPr/>
            <p:nvPr/>
          </p:nvSpPr>
          <p:spPr>
            <a:xfrm>
              <a:off x="-215300" y="3851305"/>
              <a:ext cx="1694813" cy="830678"/>
            </a:xfrm>
            <a:custGeom>
              <a:rect b="b" l="l" r="r" t="t"/>
              <a:pathLst>
                <a:path extrusionOk="0" h="1490006" w="3040023">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44" name="Google Shape;344;p26"/>
          <p:cNvSpPr/>
          <p:nvPr/>
        </p:nvSpPr>
        <p:spPr>
          <a:xfrm rot="-2700000">
            <a:off x="7679247" y="18329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26"/>
          <p:cNvSpPr/>
          <p:nvPr/>
        </p:nvSpPr>
        <p:spPr>
          <a:xfrm rot="-2700000">
            <a:off x="422294" y="56792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26"/>
          <p:cNvSpPr/>
          <p:nvPr/>
        </p:nvSpPr>
        <p:spPr>
          <a:xfrm rot="-2700000">
            <a:off x="8760102" y="359387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26"/>
          <p:cNvSpPr/>
          <p:nvPr/>
        </p:nvSpPr>
        <p:spPr>
          <a:xfrm rot="-2700000">
            <a:off x="228123" y="304080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26"/>
          <p:cNvSpPr/>
          <p:nvPr/>
        </p:nvSpPr>
        <p:spPr>
          <a:xfrm rot="-2700000">
            <a:off x="4242256" y="474611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26"/>
          <p:cNvSpPr/>
          <p:nvPr/>
        </p:nvSpPr>
        <p:spPr>
          <a:xfrm>
            <a:off x="3199535" y="19210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50" name="Google Shape;350;p26"/>
          <p:cNvGrpSpPr/>
          <p:nvPr/>
        </p:nvGrpSpPr>
        <p:grpSpPr>
          <a:xfrm>
            <a:off x="8430783" y="1741366"/>
            <a:ext cx="901968" cy="901968"/>
            <a:chOff x="1350404" y="-3124999"/>
            <a:chExt cx="1570279" cy="1570279"/>
          </a:xfrm>
        </p:grpSpPr>
        <p:sp>
          <p:nvSpPr>
            <p:cNvPr id="351" name="Google Shape;351;p26"/>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26"/>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26"/>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26"/>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5" name="Google Shape;355;p26"/>
          <p:cNvSpPr/>
          <p:nvPr/>
        </p:nvSpPr>
        <p:spPr>
          <a:xfrm>
            <a:off x="4407973" y="-1942300"/>
            <a:ext cx="2489827" cy="2489827"/>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26"/>
          <p:cNvSpPr/>
          <p:nvPr/>
        </p:nvSpPr>
        <p:spPr>
          <a:xfrm>
            <a:off x="8146410" y="475490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57" name="Shape 357"/>
        <p:cNvGrpSpPr/>
        <p:nvPr/>
      </p:nvGrpSpPr>
      <p:grpSpPr>
        <a:xfrm>
          <a:off x="0" y="0"/>
          <a:ext cx="0" cy="0"/>
          <a:chOff x="0" y="0"/>
          <a:chExt cx="0" cy="0"/>
        </a:xfrm>
      </p:grpSpPr>
      <p:sp>
        <p:nvSpPr>
          <p:cNvPr id="358" name="Google Shape;358;p27"/>
          <p:cNvSpPr/>
          <p:nvPr/>
        </p:nvSpPr>
        <p:spPr>
          <a:xfrm>
            <a:off x="7128375" y="0"/>
            <a:ext cx="2517166" cy="1088852"/>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59" name="Google Shape;359;p27"/>
          <p:cNvGrpSpPr/>
          <p:nvPr/>
        </p:nvGrpSpPr>
        <p:grpSpPr>
          <a:xfrm>
            <a:off x="7650716" y="539506"/>
            <a:ext cx="1022136" cy="829949"/>
            <a:chOff x="7329141" y="362469"/>
            <a:chExt cx="1022136" cy="829949"/>
          </a:xfrm>
        </p:grpSpPr>
        <p:sp>
          <p:nvSpPr>
            <p:cNvPr id="360" name="Google Shape;360;p27"/>
            <p:cNvSpPr/>
            <p:nvPr/>
          </p:nvSpPr>
          <p:spPr>
            <a:xfrm>
              <a:off x="7329141" y="362469"/>
              <a:ext cx="1022136" cy="829949"/>
            </a:xfrm>
            <a:custGeom>
              <a:rect b="b" l="l" r="r" t="t"/>
              <a:pathLst>
                <a:path extrusionOk="0" h="1544092" w="1901648">
                  <a:moveTo>
                    <a:pt x="1770840" y="1544092"/>
                  </a:moveTo>
                  <a:lnTo>
                    <a:pt x="130807" y="1544092"/>
                  </a:lnTo>
                  <a:cubicBezTo>
                    <a:pt x="58567" y="1544092"/>
                    <a:pt x="0" y="1485525"/>
                    <a:pt x="0" y="1413285"/>
                  </a:cubicBezTo>
                  <a:lnTo>
                    <a:pt x="0" y="130808"/>
                  </a:lnTo>
                  <a:cubicBezTo>
                    <a:pt x="0" y="58567"/>
                    <a:pt x="58567" y="0"/>
                    <a:pt x="130807" y="0"/>
                  </a:cubicBezTo>
                  <a:lnTo>
                    <a:pt x="1770840" y="0"/>
                  </a:lnTo>
                  <a:cubicBezTo>
                    <a:pt x="1843081" y="0"/>
                    <a:pt x="1901648" y="58567"/>
                    <a:pt x="1901648" y="130808"/>
                  </a:cubicBezTo>
                  <a:lnTo>
                    <a:pt x="1901648" y="1413285"/>
                  </a:lnTo>
                  <a:cubicBezTo>
                    <a:pt x="1901648" y="1485449"/>
                    <a:pt x="1843081" y="1544092"/>
                    <a:pt x="1770840" y="1544092"/>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27"/>
            <p:cNvSpPr/>
            <p:nvPr/>
          </p:nvSpPr>
          <p:spPr>
            <a:xfrm>
              <a:off x="7479397" y="507863"/>
              <a:ext cx="275724" cy="489918"/>
            </a:xfrm>
            <a:custGeom>
              <a:rect b="b" l="l" r="r" t="t"/>
              <a:pathLst>
                <a:path extrusionOk="0" h="911475" w="512975">
                  <a:moveTo>
                    <a:pt x="512976" y="0"/>
                  </a:moveTo>
                  <a:cubicBezTo>
                    <a:pt x="229635" y="0"/>
                    <a:pt x="0" y="229635"/>
                    <a:pt x="0" y="512976"/>
                  </a:cubicBezTo>
                  <a:cubicBezTo>
                    <a:pt x="0" y="673864"/>
                    <a:pt x="74064" y="817434"/>
                    <a:pt x="189983" y="911476"/>
                  </a:cubicBezTo>
                  <a:lnTo>
                    <a:pt x="512976" y="512976"/>
                  </a:lnTo>
                  <a:lnTo>
                    <a:pt x="512976"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62" name="Google Shape;362;p27"/>
            <p:cNvGrpSpPr/>
            <p:nvPr/>
          </p:nvGrpSpPr>
          <p:grpSpPr>
            <a:xfrm>
              <a:off x="7581570" y="507863"/>
              <a:ext cx="449624" cy="551756"/>
              <a:chOff x="6727477" y="1096947"/>
              <a:chExt cx="836044" cy="1025951"/>
            </a:xfrm>
          </p:grpSpPr>
          <p:sp>
            <p:nvSpPr>
              <p:cNvPr id="363" name="Google Shape;363;p27"/>
              <p:cNvSpPr/>
              <p:nvPr/>
            </p:nvSpPr>
            <p:spPr>
              <a:xfrm>
                <a:off x="7050546" y="1096947"/>
                <a:ext cx="512975" cy="1014176"/>
              </a:xfrm>
              <a:custGeom>
                <a:rect b="b" l="l" r="r" t="t"/>
                <a:pathLst>
                  <a:path extrusionOk="0" h="1014176" w="512975">
                    <a:moveTo>
                      <a:pt x="512976" y="512976"/>
                    </a:moveTo>
                    <a:cubicBezTo>
                      <a:pt x="512976" y="229635"/>
                      <a:pt x="283341" y="0"/>
                      <a:pt x="0" y="0"/>
                    </a:cubicBezTo>
                    <a:lnTo>
                      <a:pt x="0" y="512976"/>
                    </a:lnTo>
                    <a:lnTo>
                      <a:pt x="109538" y="1014177"/>
                    </a:lnTo>
                    <a:cubicBezTo>
                      <a:pt x="340161" y="963966"/>
                      <a:pt x="512976" y="758639"/>
                      <a:pt x="512976" y="51297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27"/>
              <p:cNvSpPr/>
              <p:nvPr/>
            </p:nvSpPr>
            <p:spPr>
              <a:xfrm>
                <a:off x="6727477" y="1609923"/>
                <a:ext cx="432531" cy="512975"/>
              </a:xfrm>
              <a:custGeom>
                <a:rect b="b" l="l" r="r" t="t"/>
                <a:pathLst>
                  <a:path extrusionOk="0" h="512975" w="432531">
                    <a:moveTo>
                      <a:pt x="0" y="398500"/>
                    </a:moveTo>
                    <a:cubicBezTo>
                      <a:pt x="88192" y="470057"/>
                      <a:pt x="200617" y="512976"/>
                      <a:pt x="322993" y="512976"/>
                    </a:cubicBezTo>
                    <a:cubicBezTo>
                      <a:pt x="360594" y="512976"/>
                      <a:pt x="397208" y="508874"/>
                      <a:pt x="432531" y="501201"/>
                    </a:cubicBezTo>
                    <a:lnTo>
                      <a:pt x="322993" y="0"/>
                    </a:lnTo>
                    <a:lnTo>
                      <a:pt x="0" y="3985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65" name="Google Shape;365;p27"/>
            <p:cNvSpPr/>
            <p:nvPr/>
          </p:nvSpPr>
          <p:spPr>
            <a:xfrm>
              <a:off x="7755275" y="507863"/>
              <a:ext cx="222278" cy="438881"/>
            </a:xfrm>
            <a:custGeom>
              <a:rect b="b" l="l" r="r" t="t"/>
              <a:pathLst>
                <a:path extrusionOk="0" h="816522" w="413540">
                  <a:moveTo>
                    <a:pt x="0" y="0"/>
                  </a:moveTo>
                  <a:lnTo>
                    <a:pt x="0" y="512976"/>
                  </a:lnTo>
                  <a:lnTo>
                    <a:pt x="413541" y="81652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27"/>
            <p:cNvSpPr/>
            <p:nvPr/>
          </p:nvSpPr>
          <p:spPr>
            <a:xfrm>
              <a:off x="7918481" y="577354"/>
              <a:ext cx="207620" cy="40707"/>
            </a:xfrm>
            <a:custGeom>
              <a:rect b="b" l="l" r="r" t="t"/>
              <a:pathLst>
                <a:path extrusionOk="0" h="75734" w="386269">
                  <a:moveTo>
                    <a:pt x="0" y="0"/>
                  </a:moveTo>
                  <a:lnTo>
                    <a:pt x="386270" y="0"/>
                  </a:lnTo>
                  <a:lnTo>
                    <a:pt x="386270" y="75735"/>
                  </a:lnTo>
                  <a:lnTo>
                    <a:pt x="0" y="7573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27"/>
            <p:cNvSpPr/>
            <p:nvPr/>
          </p:nvSpPr>
          <p:spPr>
            <a:xfrm>
              <a:off x="7986379" y="855683"/>
              <a:ext cx="207620" cy="40707"/>
            </a:xfrm>
            <a:custGeom>
              <a:rect b="b" l="l" r="r" t="t"/>
              <a:pathLst>
                <a:path extrusionOk="0" h="75734" w="386269">
                  <a:moveTo>
                    <a:pt x="0" y="0"/>
                  </a:moveTo>
                  <a:lnTo>
                    <a:pt x="386270" y="0"/>
                  </a:lnTo>
                  <a:lnTo>
                    <a:pt x="386270" y="75735"/>
                  </a:lnTo>
                  <a:lnTo>
                    <a:pt x="0" y="7573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27"/>
            <p:cNvSpPr/>
            <p:nvPr/>
          </p:nvSpPr>
          <p:spPr>
            <a:xfrm>
              <a:off x="8078706" y="664248"/>
              <a:ext cx="132983" cy="4083"/>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27"/>
            <p:cNvSpPr/>
            <p:nvPr/>
          </p:nvSpPr>
          <p:spPr>
            <a:xfrm>
              <a:off x="8078706" y="691415"/>
              <a:ext cx="132983" cy="4083"/>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27"/>
            <p:cNvSpPr/>
            <p:nvPr/>
          </p:nvSpPr>
          <p:spPr>
            <a:xfrm>
              <a:off x="8078706" y="718541"/>
              <a:ext cx="132983" cy="4083"/>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27"/>
            <p:cNvSpPr/>
            <p:nvPr/>
          </p:nvSpPr>
          <p:spPr>
            <a:xfrm>
              <a:off x="8078706" y="946989"/>
              <a:ext cx="132983" cy="4083"/>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27"/>
            <p:cNvSpPr/>
            <p:nvPr/>
          </p:nvSpPr>
          <p:spPr>
            <a:xfrm>
              <a:off x="8078706" y="974156"/>
              <a:ext cx="132983" cy="4083"/>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27"/>
            <p:cNvSpPr/>
            <p:nvPr/>
          </p:nvSpPr>
          <p:spPr>
            <a:xfrm>
              <a:off x="8078706" y="1001323"/>
              <a:ext cx="132983" cy="4083"/>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74" name="Google Shape;374;p27"/>
          <p:cNvSpPr/>
          <p:nvPr/>
        </p:nvSpPr>
        <p:spPr>
          <a:xfrm>
            <a:off x="6005759" y="4604009"/>
            <a:ext cx="2087690" cy="208769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27"/>
          <p:cNvSpPr/>
          <p:nvPr/>
        </p:nvSpPr>
        <p:spPr>
          <a:xfrm rot="-2700000">
            <a:off x="547497" y="24057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27"/>
          <p:cNvSpPr/>
          <p:nvPr/>
        </p:nvSpPr>
        <p:spPr>
          <a:xfrm rot="-2700000">
            <a:off x="3740631" y="470647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27"/>
          <p:cNvSpPr/>
          <p:nvPr/>
        </p:nvSpPr>
        <p:spPr>
          <a:xfrm rot="-2700000">
            <a:off x="4869215" y="24057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27"/>
          <p:cNvSpPr/>
          <p:nvPr/>
        </p:nvSpPr>
        <p:spPr>
          <a:xfrm rot="-2700000">
            <a:off x="249023" y="419300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27"/>
          <p:cNvSpPr/>
          <p:nvPr/>
        </p:nvSpPr>
        <p:spPr>
          <a:xfrm rot="-2700000">
            <a:off x="8701281" y="205758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27"/>
          <p:cNvSpPr/>
          <p:nvPr/>
        </p:nvSpPr>
        <p:spPr>
          <a:xfrm>
            <a:off x="8370935" y="471528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27"/>
          <p:cNvSpPr/>
          <p:nvPr/>
        </p:nvSpPr>
        <p:spPr>
          <a:xfrm>
            <a:off x="-141118" y="4603993"/>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27"/>
          <p:cNvSpPr/>
          <p:nvPr/>
        </p:nvSpPr>
        <p:spPr>
          <a:xfrm>
            <a:off x="-1383791" y="1516059"/>
            <a:ext cx="2087690" cy="208769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27"/>
          <p:cNvSpPr/>
          <p:nvPr/>
        </p:nvSpPr>
        <p:spPr>
          <a:xfrm>
            <a:off x="1442285" y="18323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sp>
        <p:nvSpPr>
          <p:cNvPr id="37" name="Google Shape;37;p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4"/>
          <p:cNvSpPr txBox="1"/>
          <p:nvPr>
            <p:ph idx="1" type="body"/>
          </p:nvPr>
        </p:nvSpPr>
        <p:spPr>
          <a:xfrm>
            <a:off x="720000" y="1090525"/>
            <a:ext cx="7704000" cy="422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accent1"/>
              </a:buClr>
              <a:buSzPts val="1800"/>
              <a:buFont typeface="Darker Grotesque SemiBold"/>
              <a:buChar char="●"/>
              <a:defRPr/>
            </a:lvl1pPr>
            <a:lvl2pPr indent="-317500" lvl="1" marL="914400" rtl="0">
              <a:lnSpc>
                <a:spcPct val="115000"/>
              </a:lnSpc>
              <a:spcBef>
                <a:spcPts val="0"/>
              </a:spcBef>
              <a:spcAft>
                <a:spcPts val="0"/>
              </a:spcAft>
              <a:buClr>
                <a:srgbClr val="15325B"/>
              </a:buClr>
              <a:buSzPts val="1400"/>
              <a:buFont typeface="Darker Grotesque SemiBold"/>
              <a:buChar char="○"/>
              <a:defRPr>
                <a:solidFill>
                  <a:srgbClr val="434343"/>
                </a:solidFill>
              </a:defRPr>
            </a:lvl2pPr>
            <a:lvl3pPr indent="-317500" lvl="2" marL="1371600" rtl="0">
              <a:lnSpc>
                <a:spcPct val="115000"/>
              </a:lnSpc>
              <a:spcBef>
                <a:spcPts val="0"/>
              </a:spcBef>
              <a:spcAft>
                <a:spcPts val="0"/>
              </a:spcAft>
              <a:buClr>
                <a:srgbClr val="15325B"/>
              </a:buClr>
              <a:buSzPts val="1400"/>
              <a:buFont typeface="Darker Grotesque SemiBold"/>
              <a:buChar char="■"/>
              <a:defRPr>
                <a:solidFill>
                  <a:srgbClr val="434343"/>
                </a:solidFill>
              </a:defRPr>
            </a:lvl3pPr>
            <a:lvl4pPr indent="-317500" lvl="3" marL="1828800" rtl="0">
              <a:lnSpc>
                <a:spcPct val="115000"/>
              </a:lnSpc>
              <a:spcBef>
                <a:spcPts val="0"/>
              </a:spcBef>
              <a:spcAft>
                <a:spcPts val="0"/>
              </a:spcAft>
              <a:buClr>
                <a:srgbClr val="15325B"/>
              </a:buClr>
              <a:buSzPts val="1400"/>
              <a:buFont typeface="Darker Grotesque SemiBold"/>
              <a:buChar char="●"/>
              <a:defRPr>
                <a:solidFill>
                  <a:srgbClr val="434343"/>
                </a:solidFill>
              </a:defRPr>
            </a:lvl4pPr>
            <a:lvl5pPr indent="-317500" lvl="4" marL="2286000" rtl="0">
              <a:lnSpc>
                <a:spcPct val="115000"/>
              </a:lnSpc>
              <a:spcBef>
                <a:spcPts val="0"/>
              </a:spcBef>
              <a:spcAft>
                <a:spcPts val="0"/>
              </a:spcAft>
              <a:buClr>
                <a:srgbClr val="15325B"/>
              </a:buClr>
              <a:buSzPts val="1400"/>
              <a:buFont typeface="Darker Grotesque SemiBold"/>
              <a:buChar char="○"/>
              <a:defRPr>
                <a:solidFill>
                  <a:srgbClr val="434343"/>
                </a:solidFill>
              </a:defRPr>
            </a:lvl5pPr>
            <a:lvl6pPr indent="-317500" lvl="5" marL="2743200" rtl="0">
              <a:lnSpc>
                <a:spcPct val="115000"/>
              </a:lnSpc>
              <a:spcBef>
                <a:spcPts val="0"/>
              </a:spcBef>
              <a:spcAft>
                <a:spcPts val="0"/>
              </a:spcAft>
              <a:buClr>
                <a:srgbClr val="15325B"/>
              </a:buClr>
              <a:buSzPts val="1400"/>
              <a:buFont typeface="Darker Grotesque SemiBold"/>
              <a:buChar char="■"/>
              <a:defRPr>
                <a:solidFill>
                  <a:srgbClr val="434343"/>
                </a:solidFill>
              </a:defRPr>
            </a:lvl6pPr>
            <a:lvl7pPr indent="-317500" lvl="6" marL="3200400" rtl="0">
              <a:lnSpc>
                <a:spcPct val="115000"/>
              </a:lnSpc>
              <a:spcBef>
                <a:spcPts val="0"/>
              </a:spcBef>
              <a:spcAft>
                <a:spcPts val="0"/>
              </a:spcAft>
              <a:buClr>
                <a:srgbClr val="15325B"/>
              </a:buClr>
              <a:buSzPts val="1400"/>
              <a:buFont typeface="Darker Grotesque SemiBold"/>
              <a:buChar char="●"/>
              <a:defRPr>
                <a:solidFill>
                  <a:srgbClr val="434343"/>
                </a:solidFill>
              </a:defRPr>
            </a:lvl7pPr>
            <a:lvl8pPr indent="-317500" lvl="7" marL="3657600" rtl="0">
              <a:lnSpc>
                <a:spcPct val="115000"/>
              </a:lnSpc>
              <a:spcBef>
                <a:spcPts val="0"/>
              </a:spcBef>
              <a:spcAft>
                <a:spcPts val="0"/>
              </a:spcAft>
              <a:buClr>
                <a:srgbClr val="15325B"/>
              </a:buClr>
              <a:buSzPts val="1400"/>
              <a:buFont typeface="Darker Grotesque SemiBold"/>
              <a:buChar char="○"/>
              <a:defRPr>
                <a:solidFill>
                  <a:srgbClr val="434343"/>
                </a:solidFill>
              </a:defRPr>
            </a:lvl8pPr>
            <a:lvl9pPr indent="-317500" lvl="8" marL="41148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p:txBody>
      </p:sp>
      <p:sp>
        <p:nvSpPr>
          <p:cNvPr id="39" name="Google Shape;39;p4"/>
          <p:cNvSpPr/>
          <p:nvPr/>
        </p:nvSpPr>
        <p:spPr>
          <a:xfrm>
            <a:off x="7869273" y="-1426102"/>
            <a:ext cx="2352930" cy="235293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4"/>
          <p:cNvSpPr/>
          <p:nvPr/>
        </p:nvSpPr>
        <p:spPr>
          <a:xfrm rot="-5400000">
            <a:off x="-659310" y="4179469"/>
            <a:ext cx="1686418" cy="729495"/>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1" name="Google Shape;41;p4"/>
          <p:cNvGrpSpPr/>
          <p:nvPr/>
        </p:nvGrpSpPr>
        <p:grpSpPr>
          <a:xfrm>
            <a:off x="7522021" y="-362459"/>
            <a:ext cx="901968" cy="901968"/>
            <a:chOff x="1350404" y="-3124999"/>
            <a:chExt cx="1570279" cy="1570279"/>
          </a:xfrm>
        </p:grpSpPr>
        <p:sp>
          <p:nvSpPr>
            <p:cNvPr id="42" name="Google Shape;42;p4"/>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4"/>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4"/>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4"/>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6" name="Google Shape;46;p4"/>
          <p:cNvSpPr/>
          <p:nvPr/>
        </p:nvSpPr>
        <p:spPr>
          <a:xfrm rot="-2700000">
            <a:off x="222460" y="198353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4"/>
          <p:cNvSpPr/>
          <p:nvPr/>
        </p:nvSpPr>
        <p:spPr>
          <a:xfrm rot="-2700000">
            <a:off x="2415394" y="484106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4"/>
          <p:cNvSpPr/>
          <p:nvPr/>
        </p:nvSpPr>
        <p:spPr>
          <a:xfrm rot="-2700000">
            <a:off x="4455852" y="13882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4"/>
          <p:cNvSpPr/>
          <p:nvPr/>
        </p:nvSpPr>
        <p:spPr>
          <a:xfrm>
            <a:off x="215272" y="26818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4"/>
          <p:cNvSpPr/>
          <p:nvPr/>
        </p:nvSpPr>
        <p:spPr>
          <a:xfrm rot="-2700000">
            <a:off x="8781469" y="211618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 name="Shape 51"/>
        <p:cNvGrpSpPr/>
        <p:nvPr/>
      </p:nvGrpSpPr>
      <p:grpSpPr>
        <a:xfrm>
          <a:off x="0" y="0"/>
          <a:ext cx="0" cy="0"/>
          <a:chOff x="0" y="0"/>
          <a:chExt cx="0" cy="0"/>
        </a:xfrm>
      </p:grpSpPr>
      <p:sp>
        <p:nvSpPr>
          <p:cNvPr id="52" name="Google Shape;52;p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 name="Google Shape;53;p5"/>
          <p:cNvSpPr txBox="1"/>
          <p:nvPr>
            <p:ph idx="1" type="subTitle"/>
          </p:nvPr>
        </p:nvSpPr>
        <p:spPr>
          <a:xfrm>
            <a:off x="720000" y="1657325"/>
            <a:ext cx="3692400" cy="111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 name="Google Shape;54;p5"/>
          <p:cNvSpPr txBox="1"/>
          <p:nvPr>
            <p:ph idx="2" type="subTitle"/>
          </p:nvPr>
        </p:nvSpPr>
        <p:spPr>
          <a:xfrm>
            <a:off x="720000" y="1324175"/>
            <a:ext cx="36924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5" name="Google Shape;55;p5"/>
          <p:cNvSpPr txBox="1"/>
          <p:nvPr>
            <p:ph idx="3" type="subTitle"/>
          </p:nvPr>
        </p:nvSpPr>
        <p:spPr>
          <a:xfrm>
            <a:off x="720000" y="3326625"/>
            <a:ext cx="3692400" cy="111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 name="Google Shape;56;p5"/>
          <p:cNvSpPr txBox="1"/>
          <p:nvPr>
            <p:ph idx="4" type="subTitle"/>
          </p:nvPr>
        </p:nvSpPr>
        <p:spPr>
          <a:xfrm>
            <a:off x="720000" y="2993475"/>
            <a:ext cx="36924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7" name="Google Shape;57;p5"/>
          <p:cNvSpPr/>
          <p:nvPr/>
        </p:nvSpPr>
        <p:spPr>
          <a:xfrm>
            <a:off x="7733623" y="3739775"/>
            <a:ext cx="2549720" cy="254972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8" name="Google Shape;58;p5"/>
          <p:cNvGrpSpPr/>
          <p:nvPr/>
        </p:nvGrpSpPr>
        <p:grpSpPr>
          <a:xfrm>
            <a:off x="4480608" y="-456934"/>
            <a:ext cx="901968" cy="901968"/>
            <a:chOff x="1350404" y="-3124999"/>
            <a:chExt cx="1570279" cy="1570279"/>
          </a:xfrm>
        </p:grpSpPr>
        <p:sp>
          <p:nvSpPr>
            <p:cNvPr id="59" name="Google Shape;59;p5"/>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5"/>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5"/>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5"/>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3" name="Google Shape;63;p5"/>
          <p:cNvSpPr/>
          <p:nvPr/>
        </p:nvSpPr>
        <p:spPr>
          <a:xfrm rot="-2700000">
            <a:off x="2949972" y="10604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5"/>
          <p:cNvSpPr/>
          <p:nvPr/>
        </p:nvSpPr>
        <p:spPr>
          <a:xfrm rot="-2700000">
            <a:off x="297915" y="147932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5"/>
          <p:cNvSpPr/>
          <p:nvPr/>
        </p:nvSpPr>
        <p:spPr>
          <a:xfrm rot="-2700000">
            <a:off x="2193523" y="477138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5"/>
          <p:cNvSpPr/>
          <p:nvPr/>
        </p:nvSpPr>
        <p:spPr>
          <a:xfrm rot="-2700000">
            <a:off x="8773656" y="51428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5"/>
          <p:cNvSpPr/>
          <p:nvPr/>
        </p:nvSpPr>
        <p:spPr>
          <a:xfrm>
            <a:off x="8588310" y="332138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 name="Google Shape;70;p6"/>
          <p:cNvSpPr/>
          <p:nvPr/>
        </p:nvSpPr>
        <p:spPr>
          <a:xfrm>
            <a:off x="8098375" y="-3463"/>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6"/>
          <p:cNvSpPr/>
          <p:nvPr/>
        </p:nvSpPr>
        <p:spPr>
          <a:xfrm rot="-2700000">
            <a:off x="233547" y="141709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6"/>
          <p:cNvSpPr/>
          <p:nvPr/>
        </p:nvSpPr>
        <p:spPr>
          <a:xfrm rot="-2700000">
            <a:off x="2722381" y="146500"/>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6"/>
          <p:cNvSpPr/>
          <p:nvPr/>
        </p:nvSpPr>
        <p:spPr>
          <a:xfrm rot="-2700000">
            <a:off x="8554690" y="4827704"/>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6"/>
          <p:cNvSpPr/>
          <p:nvPr/>
        </p:nvSpPr>
        <p:spPr>
          <a:xfrm rot="-2700000">
            <a:off x="8674698" y="203390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6"/>
          <p:cNvSpPr/>
          <p:nvPr/>
        </p:nvSpPr>
        <p:spPr>
          <a:xfrm rot="-2700000">
            <a:off x="4347506" y="502186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6"/>
          <p:cNvSpPr/>
          <p:nvPr/>
        </p:nvSpPr>
        <p:spPr>
          <a:xfrm>
            <a:off x="2012760" y="487373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6"/>
          <p:cNvSpPr/>
          <p:nvPr/>
        </p:nvSpPr>
        <p:spPr>
          <a:xfrm>
            <a:off x="-1783369" y="2199618"/>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7"/>
          <p:cNvSpPr/>
          <p:nvPr/>
        </p:nvSpPr>
        <p:spPr>
          <a:xfrm>
            <a:off x="-752503" y="-740378"/>
            <a:ext cx="2087690" cy="208769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7"/>
          <p:cNvSpPr/>
          <p:nvPr/>
        </p:nvSpPr>
        <p:spPr>
          <a:xfrm rot="5400000">
            <a:off x="7832550" y="4153000"/>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7"/>
          <p:cNvSpPr/>
          <p:nvPr/>
        </p:nvSpPr>
        <p:spPr>
          <a:xfrm rot="-2700000">
            <a:off x="8650260" y="50555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7"/>
          <p:cNvSpPr/>
          <p:nvPr/>
        </p:nvSpPr>
        <p:spPr>
          <a:xfrm rot="-2700000">
            <a:off x="8806494" y="313666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7"/>
          <p:cNvSpPr/>
          <p:nvPr/>
        </p:nvSpPr>
        <p:spPr>
          <a:xfrm>
            <a:off x="227347" y="268460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7"/>
          <p:cNvSpPr/>
          <p:nvPr/>
        </p:nvSpPr>
        <p:spPr>
          <a:xfrm rot="-2700000">
            <a:off x="1901219" y="4834000"/>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7"/>
          <p:cNvSpPr/>
          <p:nvPr/>
        </p:nvSpPr>
        <p:spPr>
          <a:xfrm rot="-2700000">
            <a:off x="4190627" y="21617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7"/>
          <p:cNvSpPr txBox="1"/>
          <p:nvPr>
            <p:ph type="title"/>
          </p:nvPr>
        </p:nvSpPr>
        <p:spPr>
          <a:xfrm>
            <a:off x="4280550" y="826000"/>
            <a:ext cx="3936300" cy="1158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7" name="Google Shape;87;p7"/>
          <p:cNvSpPr txBox="1"/>
          <p:nvPr>
            <p:ph idx="1" type="body"/>
          </p:nvPr>
        </p:nvSpPr>
        <p:spPr>
          <a:xfrm>
            <a:off x="4280550" y="2093200"/>
            <a:ext cx="3936300" cy="2224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160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88" name="Google Shape;88;p7"/>
          <p:cNvSpPr/>
          <p:nvPr>
            <p:ph idx="2" type="pic"/>
          </p:nvPr>
        </p:nvSpPr>
        <p:spPr>
          <a:xfrm>
            <a:off x="726450" y="539500"/>
            <a:ext cx="3232800" cy="4064400"/>
          </a:xfrm>
          <a:prstGeom prst="round1Rect">
            <a:avLst>
              <a:gd fmla="val 24250" name="adj"/>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p8"/>
          <p:cNvSpPr txBox="1"/>
          <p:nvPr>
            <p:ph type="title"/>
          </p:nvPr>
        </p:nvSpPr>
        <p:spPr>
          <a:xfrm>
            <a:off x="895850" y="1517700"/>
            <a:ext cx="4740900" cy="2108100"/>
          </a:xfrm>
          <a:prstGeom prst="rect">
            <a:avLst/>
          </a:prstGeom>
          <a:ln>
            <a:noFill/>
          </a:ln>
        </p:spPr>
        <p:txBody>
          <a:bodyPr anchorCtr="0" anchor="ctr" bIns="91425" lIns="91425" spcFirstLastPara="1" rIns="91425" wrap="square" tIns="91425">
            <a:noAutofit/>
          </a:bodyPr>
          <a:lstStyle>
            <a:lvl1pPr lvl="0">
              <a:spcBef>
                <a:spcPts val="0"/>
              </a:spcBef>
              <a:spcAft>
                <a:spcPts val="0"/>
              </a:spcAft>
              <a:buSzPts val="6000"/>
              <a:buNone/>
              <a:defRPr sz="5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91" name="Google Shape;91;p8"/>
          <p:cNvSpPr/>
          <p:nvPr/>
        </p:nvSpPr>
        <p:spPr>
          <a:xfrm>
            <a:off x="6985175" y="3093975"/>
            <a:ext cx="2823515" cy="2823515"/>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8"/>
          <p:cNvSpPr/>
          <p:nvPr/>
        </p:nvSpPr>
        <p:spPr>
          <a:xfrm>
            <a:off x="-1120800" y="-666912"/>
            <a:ext cx="2412822" cy="2412822"/>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8"/>
          <p:cNvSpPr/>
          <p:nvPr/>
        </p:nvSpPr>
        <p:spPr>
          <a:xfrm>
            <a:off x="150782" y="4603993"/>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4" name="Google Shape;94;p8"/>
          <p:cNvGrpSpPr/>
          <p:nvPr/>
        </p:nvGrpSpPr>
        <p:grpSpPr>
          <a:xfrm>
            <a:off x="971933" y="-362459"/>
            <a:ext cx="901968" cy="901968"/>
            <a:chOff x="1350404" y="-3124999"/>
            <a:chExt cx="1570279" cy="1570279"/>
          </a:xfrm>
        </p:grpSpPr>
        <p:sp>
          <p:nvSpPr>
            <p:cNvPr id="95" name="Google Shape;95;p8"/>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8"/>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8"/>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8"/>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9" name="Google Shape;99;p8"/>
          <p:cNvSpPr/>
          <p:nvPr/>
        </p:nvSpPr>
        <p:spPr>
          <a:xfrm rot="-2700000">
            <a:off x="6424797" y="470182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8"/>
          <p:cNvSpPr/>
          <p:nvPr/>
        </p:nvSpPr>
        <p:spPr>
          <a:xfrm rot="-2700000">
            <a:off x="253681" y="271907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8"/>
          <p:cNvSpPr/>
          <p:nvPr/>
        </p:nvSpPr>
        <p:spPr>
          <a:xfrm rot="-2700000">
            <a:off x="4685702" y="20177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8"/>
          <p:cNvSpPr/>
          <p:nvPr/>
        </p:nvSpPr>
        <p:spPr>
          <a:xfrm rot="-2700000">
            <a:off x="8557898" y="47085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8"/>
          <p:cNvSpPr/>
          <p:nvPr/>
        </p:nvSpPr>
        <p:spPr>
          <a:xfrm rot="-2700000">
            <a:off x="2831331" y="479906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8"/>
          <p:cNvSpPr/>
          <p:nvPr/>
        </p:nvSpPr>
        <p:spPr>
          <a:xfrm>
            <a:off x="8723635" y="238770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8"/>
          <p:cNvSpPr/>
          <p:nvPr/>
        </p:nvSpPr>
        <p:spPr>
          <a:xfrm>
            <a:off x="5982401" y="-1443476"/>
            <a:ext cx="1810973" cy="1810973"/>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9"/>
          <p:cNvSpPr txBox="1"/>
          <p:nvPr>
            <p:ph idx="1" type="subTitle"/>
          </p:nvPr>
        </p:nvSpPr>
        <p:spPr>
          <a:xfrm>
            <a:off x="720075" y="1229900"/>
            <a:ext cx="4149300" cy="2677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9"/>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9" name="Google Shape;109;p9"/>
          <p:cNvSpPr txBox="1"/>
          <p:nvPr>
            <p:ph idx="2" type="subTitle"/>
          </p:nvPr>
        </p:nvSpPr>
        <p:spPr>
          <a:xfrm>
            <a:off x="5258200" y="1229900"/>
            <a:ext cx="3165900" cy="3374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0" name="Google Shape;110;p9"/>
          <p:cNvSpPr/>
          <p:nvPr/>
        </p:nvSpPr>
        <p:spPr>
          <a:xfrm>
            <a:off x="-1066000" y="4148624"/>
            <a:ext cx="2318705" cy="2318705"/>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9"/>
          <p:cNvSpPr/>
          <p:nvPr/>
        </p:nvSpPr>
        <p:spPr>
          <a:xfrm rot="-2700000">
            <a:off x="8725469" y="4535350"/>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9"/>
          <p:cNvSpPr/>
          <p:nvPr/>
        </p:nvSpPr>
        <p:spPr>
          <a:xfrm rot="5400000">
            <a:off x="7832400" y="516812"/>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9"/>
          <p:cNvSpPr/>
          <p:nvPr/>
        </p:nvSpPr>
        <p:spPr>
          <a:xfrm rot="-2700000">
            <a:off x="248002" y="2229704"/>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9"/>
          <p:cNvSpPr/>
          <p:nvPr/>
        </p:nvSpPr>
        <p:spPr>
          <a:xfrm>
            <a:off x="3253647" y="480100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9"/>
          <p:cNvSpPr/>
          <p:nvPr/>
        </p:nvSpPr>
        <p:spPr>
          <a:xfrm>
            <a:off x="-1253581" y="-1661857"/>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9"/>
          <p:cNvSpPr/>
          <p:nvPr/>
        </p:nvSpPr>
        <p:spPr>
          <a:xfrm rot="-2700000">
            <a:off x="2499794" y="13181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10"/>
          <p:cNvSpPr/>
          <p:nvPr>
            <p:ph idx="2" type="pic"/>
          </p:nvPr>
        </p:nvSpPr>
        <p:spPr>
          <a:xfrm>
            <a:off x="25" y="0"/>
            <a:ext cx="9144000" cy="5143500"/>
          </a:xfrm>
          <a:prstGeom prst="rect">
            <a:avLst/>
          </a:prstGeom>
          <a:noFill/>
          <a:ln>
            <a:noFill/>
          </a:ln>
        </p:spPr>
      </p:sp>
      <p:sp>
        <p:nvSpPr>
          <p:cNvPr id="119" name="Google Shape;119;p10"/>
          <p:cNvSpPr txBox="1"/>
          <p:nvPr>
            <p:ph type="title"/>
          </p:nvPr>
        </p:nvSpPr>
        <p:spPr>
          <a:xfrm>
            <a:off x="5618875" y="539500"/>
            <a:ext cx="2811900" cy="627000"/>
          </a:xfrm>
          <a:prstGeom prst="rect">
            <a:avLst/>
          </a:prstGeom>
          <a:solidFill>
            <a:schemeClr val="dk2"/>
          </a:solidFill>
          <a:ln>
            <a:noFill/>
          </a:ln>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assion One"/>
              <a:buNone/>
              <a:defRPr sz="3000">
                <a:solidFill>
                  <a:schemeClr val="dk1"/>
                </a:solidFill>
                <a:latin typeface="Passion One"/>
                <a:ea typeface="Passion One"/>
                <a:cs typeface="Passion One"/>
                <a:sym typeface="Passion One"/>
              </a:defRPr>
            </a:lvl1pPr>
            <a:lvl2pPr lvl="1"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2pPr>
            <a:lvl3pPr lvl="2"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3pPr>
            <a:lvl4pPr lvl="3"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4pPr>
            <a:lvl5pPr lvl="4"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5pPr>
            <a:lvl6pPr lvl="5"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6pPr>
            <a:lvl7pPr lvl="6"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7pPr>
            <a:lvl8pPr lvl="7"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8pPr>
            <a:lvl9pPr lvl="8"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indent="-317500" lvl="1" marL="9144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indent="-317500" lvl="2" marL="13716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indent="-317500" lvl="3" marL="18288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indent="-317500" lvl="4" marL="22860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indent="-317500" lvl="5" marL="27432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indent="-317500" lvl="6" marL="32004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indent="-317500" lvl="7" marL="36576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indent="-317500" lvl="8" marL="41148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8"/>
          <p:cNvSpPr txBox="1"/>
          <p:nvPr>
            <p:ph type="ctrTitle"/>
          </p:nvPr>
        </p:nvSpPr>
        <p:spPr>
          <a:xfrm>
            <a:off x="1814850" y="1577788"/>
            <a:ext cx="5514300" cy="174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a:t>Predictive Analysis of Higher Education Outcomes</a:t>
            </a:r>
            <a:endParaRPr sz="4900"/>
          </a:p>
        </p:txBody>
      </p:sp>
      <p:sp>
        <p:nvSpPr>
          <p:cNvPr id="389" name="Google Shape;389;p28"/>
          <p:cNvSpPr txBox="1"/>
          <p:nvPr>
            <p:ph idx="1" type="subTitle"/>
          </p:nvPr>
        </p:nvSpPr>
        <p:spPr>
          <a:xfrm>
            <a:off x="2353250" y="3509025"/>
            <a:ext cx="4283700" cy="45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Exploring Enrollment Patterns and Academic Performance</a:t>
            </a:r>
            <a:endParaRPr/>
          </a:p>
        </p:txBody>
      </p:sp>
      <p:grpSp>
        <p:nvGrpSpPr>
          <p:cNvPr id="390" name="Google Shape;390;p28"/>
          <p:cNvGrpSpPr/>
          <p:nvPr/>
        </p:nvGrpSpPr>
        <p:grpSpPr>
          <a:xfrm>
            <a:off x="8118467" y="4032000"/>
            <a:ext cx="1098804" cy="732535"/>
            <a:chOff x="8118467" y="4032000"/>
            <a:chExt cx="1098804" cy="732535"/>
          </a:xfrm>
        </p:grpSpPr>
        <p:sp>
          <p:nvSpPr>
            <p:cNvPr id="391" name="Google Shape;391;p28"/>
            <p:cNvSpPr/>
            <p:nvPr/>
          </p:nvSpPr>
          <p:spPr>
            <a:xfrm>
              <a:off x="8118467" y="4032000"/>
              <a:ext cx="183134" cy="183133"/>
            </a:xfrm>
            <a:custGeom>
              <a:rect b="b" l="l" r="r" t="t"/>
              <a:pathLst>
                <a:path extrusionOk="0" h="254246" w="254247">
                  <a:moveTo>
                    <a:pt x="254248" y="254247"/>
                  </a:moveTo>
                  <a:lnTo>
                    <a:pt x="0" y="254247"/>
                  </a:lnTo>
                  <a:lnTo>
                    <a:pt x="0" y="106044"/>
                  </a:lnTo>
                  <a:cubicBezTo>
                    <a:pt x="0" y="47477"/>
                    <a:pt x="47477" y="0"/>
                    <a:pt x="106044" y="0"/>
                  </a:cubicBezTo>
                  <a:lnTo>
                    <a:pt x="254248" y="0"/>
                  </a:lnTo>
                  <a:lnTo>
                    <a:pt x="254248"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28"/>
            <p:cNvSpPr/>
            <p:nvPr/>
          </p:nvSpPr>
          <p:spPr>
            <a:xfrm>
              <a:off x="8118467" y="4215134"/>
              <a:ext cx="183133" cy="183133"/>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28"/>
            <p:cNvSpPr/>
            <p:nvPr/>
          </p:nvSpPr>
          <p:spPr>
            <a:xfrm>
              <a:off x="8118467" y="4398268"/>
              <a:ext cx="183133" cy="183133"/>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28"/>
            <p:cNvSpPr/>
            <p:nvPr/>
          </p:nvSpPr>
          <p:spPr>
            <a:xfrm>
              <a:off x="8118467" y="4581402"/>
              <a:ext cx="183134" cy="183079"/>
            </a:xfrm>
            <a:custGeom>
              <a:rect b="b" l="l" r="r" t="t"/>
              <a:pathLst>
                <a:path extrusionOk="0" h="254170" w="254247">
                  <a:moveTo>
                    <a:pt x="254248" y="254171"/>
                  </a:moveTo>
                  <a:lnTo>
                    <a:pt x="106044" y="254171"/>
                  </a:lnTo>
                  <a:cubicBezTo>
                    <a:pt x="47477" y="254171"/>
                    <a:pt x="0" y="206694"/>
                    <a:pt x="0" y="148127"/>
                  </a:cubicBezTo>
                  <a:lnTo>
                    <a:pt x="0" y="0"/>
                  </a:lnTo>
                  <a:lnTo>
                    <a:pt x="254248" y="0"/>
                  </a:lnTo>
                  <a:lnTo>
                    <a:pt x="254248" y="254171"/>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28"/>
            <p:cNvSpPr/>
            <p:nvPr/>
          </p:nvSpPr>
          <p:spPr>
            <a:xfrm>
              <a:off x="8301601" y="4032000"/>
              <a:ext cx="183133" cy="183133"/>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28"/>
            <p:cNvSpPr/>
            <p:nvPr/>
          </p:nvSpPr>
          <p:spPr>
            <a:xfrm>
              <a:off x="8301601" y="4215134"/>
              <a:ext cx="183133" cy="183133"/>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28"/>
            <p:cNvSpPr/>
            <p:nvPr/>
          </p:nvSpPr>
          <p:spPr>
            <a:xfrm>
              <a:off x="8301601" y="4398268"/>
              <a:ext cx="183133" cy="183133"/>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28"/>
            <p:cNvSpPr/>
            <p:nvPr/>
          </p:nvSpPr>
          <p:spPr>
            <a:xfrm>
              <a:off x="8301601" y="4581402"/>
              <a:ext cx="183133" cy="183133"/>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28"/>
            <p:cNvSpPr/>
            <p:nvPr/>
          </p:nvSpPr>
          <p:spPr>
            <a:xfrm>
              <a:off x="8484735" y="4032000"/>
              <a:ext cx="183133" cy="183133"/>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28"/>
            <p:cNvSpPr/>
            <p:nvPr/>
          </p:nvSpPr>
          <p:spPr>
            <a:xfrm>
              <a:off x="8484735" y="4215134"/>
              <a:ext cx="183133" cy="183133"/>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28"/>
            <p:cNvSpPr/>
            <p:nvPr/>
          </p:nvSpPr>
          <p:spPr>
            <a:xfrm>
              <a:off x="8484735" y="4398268"/>
              <a:ext cx="183133" cy="183133"/>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28"/>
            <p:cNvSpPr/>
            <p:nvPr/>
          </p:nvSpPr>
          <p:spPr>
            <a:xfrm>
              <a:off x="8484735" y="4581402"/>
              <a:ext cx="183133" cy="183133"/>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28"/>
            <p:cNvSpPr/>
            <p:nvPr/>
          </p:nvSpPr>
          <p:spPr>
            <a:xfrm>
              <a:off x="8667869" y="4032000"/>
              <a:ext cx="183133" cy="183133"/>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28"/>
            <p:cNvSpPr/>
            <p:nvPr/>
          </p:nvSpPr>
          <p:spPr>
            <a:xfrm>
              <a:off x="8667869" y="4215134"/>
              <a:ext cx="183133" cy="183133"/>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28"/>
            <p:cNvSpPr/>
            <p:nvPr/>
          </p:nvSpPr>
          <p:spPr>
            <a:xfrm>
              <a:off x="8667869" y="4398268"/>
              <a:ext cx="183133" cy="183133"/>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28"/>
            <p:cNvSpPr/>
            <p:nvPr/>
          </p:nvSpPr>
          <p:spPr>
            <a:xfrm>
              <a:off x="8667869" y="4581402"/>
              <a:ext cx="183133" cy="183133"/>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28"/>
            <p:cNvSpPr/>
            <p:nvPr/>
          </p:nvSpPr>
          <p:spPr>
            <a:xfrm>
              <a:off x="8851003" y="4032000"/>
              <a:ext cx="183133" cy="183133"/>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28"/>
            <p:cNvSpPr/>
            <p:nvPr/>
          </p:nvSpPr>
          <p:spPr>
            <a:xfrm>
              <a:off x="8851003" y="4215134"/>
              <a:ext cx="183133" cy="183133"/>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28"/>
            <p:cNvSpPr/>
            <p:nvPr/>
          </p:nvSpPr>
          <p:spPr>
            <a:xfrm>
              <a:off x="8851003" y="4398268"/>
              <a:ext cx="183133" cy="183133"/>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28"/>
            <p:cNvSpPr/>
            <p:nvPr/>
          </p:nvSpPr>
          <p:spPr>
            <a:xfrm>
              <a:off x="8851003" y="4581402"/>
              <a:ext cx="183133" cy="183133"/>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28"/>
            <p:cNvSpPr/>
            <p:nvPr/>
          </p:nvSpPr>
          <p:spPr>
            <a:xfrm>
              <a:off x="9034137" y="4032000"/>
              <a:ext cx="183133" cy="183133"/>
            </a:xfrm>
            <a:custGeom>
              <a:rect b="b" l="l" r="r" t="t"/>
              <a:pathLst>
                <a:path extrusionOk="0" h="254246" w="254246">
                  <a:moveTo>
                    <a:pt x="254247" y="254247"/>
                  </a:moveTo>
                  <a:lnTo>
                    <a:pt x="0" y="254247"/>
                  </a:lnTo>
                  <a:lnTo>
                    <a:pt x="0" y="0"/>
                  </a:lnTo>
                  <a:lnTo>
                    <a:pt x="148203" y="0"/>
                  </a:lnTo>
                  <a:cubicBezTo>
                    <a:pt x="206770" y="0"/>
                    <a:pt x="254247" y="47477"/>
                    <a:pt x="254247" y="106044"/>
                  </a:cubicBezTo>
                  <a:lnTo>
                    <a:pt x="254247"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28"/>
            <p:cNvSpPr/>
            <p:nvPr/>
          </p:nvSpPr>
          <p:spPr>
            <a:xfrm>
              <a:off x="9034137" y="4215134"/>
              <a:ext cx="183133" cy="183133"/>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28"/>
            <p:cNvSpPr/>
            <p:nvPr/>
          </p:nvSpPr>
          <p:spPr>
            <a:xfrm>
              <a:off x="9034137" y="4398268"/>
              <a:ext cx="183133" cy="183133"/>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28"/>
            <p:cNvSpPr/>
            <p:nvPr/>
          </p:nvSpPr>
          <p:spPr>
            <a:xfrm>
              <a:off x="9034082" y="4581402"/>
              <a:ext cx="183133" cy="183079"/>
            </a:xfrm>
            <a:custGeom>
              <a:rect b="b" l="l" r="r" t="t"/>
              <a:pathLst>
                <a:path extrusionOk="0" h="254170" w="254246">
                  <a:moveTo>
                    <a:pt x="148203" y="254171"/>
                  </a:moveTo>
                  <a:lnTo>
                    <a:pt x="0" y="254171"/>
                  </a:lnTo>
                  <a:lnTo>
                    <a:pt x="0" y="0"/>
                  </a:lnTo>
                  <a:lnTo>
                    <a:pt x="254247" y="0"/>
                  </a:lnTo>
                  <a:lnTo>
                    <a:pt x="254247" y="148203"/>
                  </a:lnTo>
                  <a:cubicBezTo>
                    <a:pt x="254323" y="206694"/>
                    <a:pt x="206770" y="254171"/>
                    <a:pt x="148203" y="254171"/>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28"/>
            <p:cNvSpPr/>
            <p:nvPr/>
          </p:nvSpPr>
          <p:spPr>
            <a:xfrm>
              <a:off x="8273696" y="4184110"/>
              <a:ext cx="55810" cy="55810"/>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28"/>
            <p:cNvSpPr/>
            <p:nvPr/>
          </p:nvSpPr>
          <p:spPr>
            <a:xfrm>
              <a:off x="8368300" y="4275103"/>
              <a:ext cx="55810" cy="55810"/>
            </a:xfrm>
            <a:custGeom>
              <a:rect b="b" l="l" r="r" t="t"/>
              <a:pathLst>
                <a:path extrusionOk="0" h="77481" w="77481">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28"/>
            <p:cNvSpPr/>
            <p:nvPr/>
          </p:nvSpPr>
          <p:spPr>
            <a:xfrm>
              <a:off x="8588258" y="4076429"/>
              <a:ext cx="55810" cy="55810"/>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28"/>
            <p:cNvSpPr/>
            <p:nvPr/>
          </p:nvSpPr>
          <p:spPr>
            <a:xfrm>
              <a:off x="8456830" y="4433997"/>
              <a:ext cx="55810" cy="55810"/>
            </a:xfrm>
            <a:custGeom>
              <a:rect b="b" l="l" r="r" t="t"/>
              <a:pathLst>
                <a:path extrusionOk="0" h="77481" w="77481">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28"/>
            <p:cNvSpPr/>
            <p:nvPr/>
          </p:nvSpPr>
          <p:spPr>
            <a:xfrm>
              <a:off x="8726908" y="4658168"/>
              <a:ext cx="55810" cy="55810"/>
            </a:xfrm>
            <a:custGeom>
              <a:rect b="b" l="l" r="r" t="t"/>
              <a:pathLst>
                <a:path extrusionOk="0" h="77481" w="77481">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28"/>
            <p:cNvSpPr/>
            <p:nvPr/>
          </p:nvSpPr>
          <p:spPr>
            <a:xfrm>
              <a:off x="8518057" y="4370363"/>
              <a:ext cx="55810" cy="55810"/>
            </a:xfrm>
            <a:custGeom>
              <a:rect b="b" l="l" r="r" t="t"/>
              <a:pathLst>
                <a:path extrusionOk="0" h="77481" w="77481">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28"/>
            <p:cNvSpPr/>
            <p:nvPr/>
          </p:nvSpPr>
          <p:spPr>
            <a:xfrm>
              <a:off x="8170393" y="4076429"/>
              <a:ext cx="55810" cy="55810"/>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28"/>
            <p:cNvSpPr/>
            <p:nvPr/>
          </p:nvSpPr>
          <p:spPr>
            <a:xfrm>
              <a:off x="8456830" y="4293542"/>
              <a:ext cx="55810" cy="55810"/>
            </a:xfrm>
            <a:custGeom>
              <a:rect b="b" l="l" r="r" t="t"/>
              <a:pathLst>
                <a:path extrusionOk="0" h="77481" w="77481">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28"/>
            <p:cNvSpPr/>
            <p:nvPr/>
          </p:nvSpPr>
          <p:spPr>
            <a:xfrm>
              <a:off x="8368300" y="4378844"/>
              <a:ext cx="55810" cy="55810"/>
            </a:xfrm>
            <a:custGeom>
              <a:rect b="b" l="l" r="r" t="t"/>
              <a:pathLst>
                <a:path extrusionOk="0" h="77481" w="77481">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28"/>
            <p:cNvSpPr/>
            <p:nvPr/>
          </p:nvSpPr>
          <p:spPr>
            <a:xfrm>
              <a:off x="8202566" y="4461903"/>
              <a:ext cx="55810" cy="55810"/>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28"/>
            <p:cNvSpPr/>
            <p:nvPr/>
          </p:nvSpPr>
          <p:spPr>
            <a:xfrm>
              <a:off x="8174660" y="4617132"/>
              <a:ext cx="55810" cy="55810"/>
            </a:xfrm>
            <a:custGeom>
              <a:rect b="b" l="l" r="r" t="t"/>
              <a:pathLst>
                <a:path extrusionOk="0" h="77481" w="77482">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28"/>
            <p:cNvSpPr/>
            <p:nvPr/>
          </p:nvSpPr>
          <p:spPr>
            <a:xfrm>
              <a:off x="8273696" y="4321447"/>
              <a:ext cx="55810" cy="55810"/>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28"/>
            <p:cNvSpPr/>
            <p:nvPr/>
          </p:nvSpPr>
          <p:spPr>
            <a:xfrm>
              <a:off x="8919671" y="4247252"/>
              <a:ext cx="55810" cy="55810"/>
            </a:xfrm>
            <a:custGeom>
              <a:rect b="b" l="l" r="r" t="t"/>
              <a:pathLst>
                <a:path extrusionOk="0" h="77481" w="77481">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8" name="Google Shape;428;p28"/>
          <p:cNvGrpSpPr/>
          <p:nvPr/>
        </p:nvGrpSpPr>
        <p:grpSpPr>
          <a:xfrm>
            <a:off x="1062846" y="290916"/>
            <a:ext cx="901968" cy="901968"/>
            <a:chOff x="1350404" y="-3124999"/>
            <a:chExt cx="1570279" cy="1570279"/>
          </a:xfrm>
        </p:grpSpPr>
        <p:sp>
          <p:nvSpPr>
            <p:cNvPr id="429" name="Google Shape;429;p28"/>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28"/>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28"/>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28"/>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3" name="Google Shape;433;p28"/>
          <p:cNvGrpSpPr/>
          <p:nvPr/>
        </p:nvGrpSpPr>
        <p:grpSpPr>
          <a:xfrm>
            <a:off x="4060641" y="362469"/>
            <a:ext cx="1022706" cy="830413"/>
            <a:chOff x="7329141" y="362469"/>
            <a:chExt cx="1022706" cy="830413"/>
          </a:xfrm>
        </p:grpSpPr>
        <p:sp>
          <p:nvSpPr>
            <p:cNvPr id="434" name="Google Shape;434;p28"/>
            <p:cNvSpPr/>
            <p:nvPr/>
          </p:nvSpPr>
          <p:spPr>
            <a:xfrm>
              <a:off x="7329141" y="362469"/>
              <a:ext cx="1022706" cy="830413"/>
            </a:xfrm>
            <a:custGeom>
              <a:rect b="b" l="l" r="r" t="t"/>
              <a:pathLst>
                <a:path extrusionOk="0" h="1544092" w="1901648">
                  <a:moveTo>
                    <a:pt x="1770840" y="1544092"/>
                  </a:moveTo>
                  <a:lnTo>
                    <a:pt x="130807" y="1544092"/>
                  </a:lnTo>
                  <a:cubicBezTo>
                    <a:pt x="58567" y="1544092"/>
                    <a:pt x="0" y="1485525"/>
                    <a:pt x="0" y="1413285"/>
                  </a:cubicBezTo>
                  <a:lnTo>
                    <a:pt x="0" y="130808"/>
                  </a:lnTo>
                  <a:cubicBezTo>
                    <a:pt x="0" y="58567"/>
                    <a:pt x="58567" y="0"/>
                    <a:pt x="130807" y="0"/>
                  </a:cubicBezTo>
                  <a:lnTo>
                    <a:pt x="1770840" y="0"/>
                  </a:lnTo>
                  <a:cubicBezTo>
                    <a:pt x="1843081" y="0"/>
                    <a:pt x="1901648" y="58567"/>
                    <a:pt x="1901648" y="130808"/>
                  </a:cubicBezTo>
                  <a:lnTo>
                    <a:pt x="1901648" y="1413285"/>
                  </a:lnTo>
                  <a:cubicBezTo>
                    <a:pt x="1901648" y="1485449"/>
                    <a:pt x="1843081" y="1544092"/>
                    <a:pt x="1770840" y="1544092"/>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28"/>
            <p:cNvSpPr/>
            <p:nvPr/>
          </p:nvSpPr>
          <p:spPr>
            <a:xfrm>
              <a:off x="7479397" y="507863"/>
              <a:ext cx="275878" cy="490191"/>
            </a:xfrm>
            <a:custGeom>
              <a:rect b="b" l="l" r="r" t="t"/>
              <a:pathLst>
                <a:path extrusionOk="0" h="911475" w="512975">
                  <a:moveTo>
                    <a:pt x="512976" y="0"/>
                  </a:moveTo>
                  <a:cubicBezTo>
                    <a:pt x="229635" y="0"/>
                    <a:pt x="0" y="229635"/>
                    <a:pt x="0" y="512976"/>
                  </a:cubicBezTo>
                  <a:cubicBezTo>
                    <a:pt x="0" y="673864"/>
                    <a:pt x="74064" y="817434"/>
                    <a:pt x="189983" y="911476"/>
                  </a:cubicBezTo>
                  <a:lnTo>
                    <a:pt x="512976" y="512976"/>
                  </a:lnTo>
                  <a:lnTo>
                    <a:pt x="512976"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36" name="Google Shape;436;p28"/>
            <p:cNvGrpSpPr/>
            <p:nvPr/>
          </p:nvGrpSpPr>
          <p:grpSpPr>
            <a:xfrm>
              <a:off x="7581570" y="507863"/>
              <a:ext cx="449624" cy="551756"/>
              <a:chOff x="6727477" y="1096947"/>
              <a:chExt cx="836044" cy="1025951"/>
            </a:xfrm>
          </p:grpSpPr>
          <p:sp>
            <p:nvSpPr>
              <p:cNvPr id="437" name="Google Shape;437;p28"/>
              <p:cNvSpPr/>
              <p:nvPr/>
            </p:nvSpPr>
            <p:spPr>
              <a:xfrm>
                <a:off x="7050546" y="1096947"/>
                <a:ext cx="512975" cy="1014176"/>
              </a:xfrm>
              <a:custGeom>
                <a:rect b="b" l="l" r="r" t="t"/>
                <a:pathLst>
                  <a:path extrusionOk="0" h="1014176" w="512975">
                    <a:moveTo>
                      <a:pt x="512976" y="512976"/>
                    </a:moveTo>
                    <a:cubicBezTo>
                      <a:pt x="512976" y="229635"/>
                      <a:pt x="283341" y="0"/>
                      <a:pt x="0" y="0"/>
                    </a:cubicBezTo>
                    <a:lnTo>
                      <a:pt x="0" y="512976"/>
                    </a:lnTo>
                    <a:lnTo>
                      <a:pt x="109538" y="1014177"/>
                    </a:lnTo>
                    <a:cubicBezTo>
                      <a:pt x="340161" y="963966"/>
                      <a:pt x="512976" y="758639"/>
                      <a:pt x="512976" y="51297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28"/>
              <p:cNvSpPr/>
              <p:nvPr/>
            </p:nvSpPr>
            <p:spPr>
              <a:xfrm>
                <a:off x="6727477" y="1609923"/>
                <a:ext cx="432531" cy="512975"/>
              </a:xfrm>
              <a:custGeom>
                <a:rect b="b" l="l" r="r" t="t"/>
                <a:pathLst>
                  <a:path extrusionOk="0" h="512975" w="432531">
                    <a:moveTo>
                      <a:pt x="0" y="398500"/>
                    </a:moveTo>
                    <a:cubicBezTo>
                      <a:pt x="88192" y="470057"/>
                      <a:pt x="200617" y="512976"/>
                      <a:pt x="322993" y="512976"/>
                    </a:cubicBezTo>
                    <a:cubicBezTo>
                      <a:pt x="360594" y="512976"/>
                      <a:pt x="397208" y="508874"/>
                      <a:pt x="432531" y="501201"/>
                    </a:cubicBezTo>
                    <a:lnTo>
                      <a:pt x="322993" y="0"/>
                    </a:lnTo>
                    <a:lnTo>
                      <a:pt x="0" y="3985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9" name="Google Shape;439;p28"/>
            <p:cNvSpPr/>
            <p:nvPr/>
          </p:nvSpPr>
          <p:spPr>
            <a:xfrm>
              <a:off x="7755275" y="507863"/>
              <a:ext cx="222402" cy="439126"/>
            </a:xfrm>
            <a:custGeom>
              <a:rect b="b" l="l" r="r" t="t"/>
              <a:pathLst>
                <a:path extrusionOk="0" h="816522" w="413540">
                  <a:moveTo>
                    <a:pt x="0" y="0"/>
                  </a:moveTo>
                  <a:lnTo>
                    <a:pt x="0" y="512976"/>
                  </a:lnTo>
                  <a:lnTo>
                    <a:pt x="413541" y="81652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28"/>
            <p:cNvSpPr/>
            <p:nvPr/>
          </p:nvSpPr>
          <p:spPr>
            <a:xfrm>
              <a:off x="7918481" y="577354"/>
              <a:ext cx="207735" cy="40730"/>
            </a:xfrm>
            <a:custGeom>
              <a:rect b="b" l="l" r="r" t="t"/>
              <a:pathLst>
                <a:path extrusionOk="0" h="75734" w="386269">
                  <a:moveTo>
                    <a:pt x="0" y="0"/>
                  </a:moveTo>
                  <a:lnTo>
                    <a:pt x="386270" y="0"/>
                  </a:lnTo>
                  <a:lnTo>
                    <a:pt x="386270" y="75735"/>
                  </a:lnTo>
                  <a:lnTo>
                    <a:pt x="0" y="7573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28"/>
            <p:cNvSpPr/>
            <p:nvPr/>
          </p:nvSpPr>
          <p:spPr>
            <a:xfrm>
              <a:off x="7986379" y="855683"/>
              <a:ext cx="207735" cy="40730"/>
            </a:xfrm>
            <a:custGeom>
              <a:rect b="b" l="l" r="r" t="t"/>
              <a:pathLst>
                <a:path extrusionOk="0" h="75734" w="386269">
                  <a:moveTo>
                    <a:pt x="0" y="0"/>
                  </a:moveTo>
                  <a:lnTo>
                    <a:pt x="386270" y="0"/>
                  </a:lnTo>
                  <a:lnTo>
                    <a:pt x="386270" y="75735"/>
                  </a:lnTo>
                  <a:lnTo>
                    <a:pt x="0" y="7573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28"/>
            <p:cNvSpPr/>
            <p:nvPr/>
          </p:nvSpPr>
          <p:spPr>
            <a:xfrm>
              <a:off x="8078706" y="664248"/>
              <a:ext cx="133057" cy="4085"/>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28"/>
            <p:cNvSpPr/>
            <p:nvPr/>
          </p:nvSpPr>
          <p:spPr>
            <a:xfrm>
              <a:off x="8078706" y="691415"/>
              <a:ext cx="133057" cy="4085"/>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28"/>
            <p:cNvSpPr/>
            <p:nvPr/>
          </p:nvSpPr>
          <p:spPr>
            <a:xfrm>
              <a:off x="8078706" y="718541"/>
              <a:ext cx="133057" cy="4085"/>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28"/>
            <p:cNvSpPr/>
            <p:nvPr/>
          </p:nvSpPr>
          <p:spPr>
            <a:xfrm>
              <a:off x="8078706" y="946989"/>
              <a:ext cx="133057" cy="4085"/>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28"/>
            <p:cNvSpPr/>
            <p:nvPr/>
          </p:nvSpPr>
          <p:spPr>
            <a:xfrm>
              <a:off x="8078706" y="974156"/>
              <a:ext cx="133057" cy="4085"/>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28"/>
            <p:cNvSpPr/>
            <p:nvPr/>
          </p:nvSpPr>
          <p:spPr>
            <a:xfrm>
              <a:off x="8078706" y="1001323"/>
              <a:ext cx="133057" cy="4085"/>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48" name="Google Shape;448;p28"/>
          <p:cNvGrpSpPr/>
          <p:nvPr/>
        </p:nvGrpSpPr>
        <p:grpSpPr>
          <a:xfrm>
            <a:off x="-215300" y="3851305"/>
            <a:ext cx="1694813" cy="830678"/>
            <a:chOff x="-215300" y="3851305"/>
            <a:chExt cx="1694813" cy="830678"/>
          </a:xfrm>
        </p:grpSpPr>
        <p:sp>
          <p:nvSpPr>
            <p:cNvPr id="449" name="Google Shape;449;p28"/>
            <p:cNvSpPr/>
            <p:nvPr/>
          </p:nvSpPr>
          <p:spPr>
            <a:xfrm>
              <a:off x="861887" y="3947362"/>
              <a:ext cx="215268" cy="42207"/>
            </a:xfrm>
            <a:custGeom>
              <a:rect b="b" l="l" r="r" t="t"/>
              <a:pathLst>
                <a:path extrusionOk="0" h="75734" w="386269">
                  <a:moveTo>
                    <a:pt x="0" y="0"/>
                  </a:moveTo>
                  <a:lnTo>
                    <a:pt x="386270" y="0"/>
                  </a:lnTo>
                  <a:lnTo>
                    <a:pt x="386270" y="75735"/>
                  </a:lnTo>
                  <a:lnTo>
                    <a:pt x="0" y="7573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50" name="Google Shape;450;p28"/>
            <p:cNvGrpSpPr/>
            <p:nvPr/>
          </p:nvGrpSpPr>
          <p:grpSpPr>
            <a:xfrm>
              <a:off x="861887" y="4031521"/>
              <a:ext cx="137882" cy="60495"/>
              <a:chOff x="1949580" y="3551527"/>
              <a:chExt cx="247410" cy="108551"/>
            </a:xfrm>
          </p:grpSpPr>
          <p:sp>
            <p:nvSpPr>
              <p:cNvPr id="451" name="Google Shape;451;p28"/>
              <p:cNvSpPr/>
              <p:nvPr/>
            </p:nvSpPr>
            <p:spPr>
              <a:xfrm>
                <a:off x="1949580" y="3551527"/>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28"/>
              <p:cNvSpPr/>
              <p:nvPr/>
            </p:nvSpPr>
            <p:spPr>
              <a:xfrm>
                <a:off x="1949580" y="3601966"/>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28"/>
              <p:cNvSpPr/>
              <p:nvPr/>
            </p:nvSpPr>
            <p:spPr>
              <a:xfrm>
                <a:off x="1949580" y="3652482"/>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54" name="Google Shape;454;p28"/>
            <p:cNvSpPr/>
            <p:nvPr/>
          </p:nvSpPr>
          <p:spPr>
            <a:xfrm>
              <a:off x="-85801" y="4070172"/>
              <a:ext cx="105708" cy="611514"/>
            </a:xfrm>
            <a:custGeom>
              <a:rect b="b" l="l" r="r" t="t"/>
              <a:pathLst>
                <a:path extrusionOk="0" h="1097280" w="189678">
                  <a:moveTo>
                    <a:pt x="0" y="0"/>
                  </a:moveTo>
                  <a:lnTo>
                    <a:pt x="189679" y="0"/>
                  </a:lnTo>
                  <a:lnTo>
                    <a:pt x="189679" y="1097280"/>
                  </a:lnTo>
                  <a:lnTo>
                    <a:pt x="0" y="1097280"/>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28"/>
            <p:cNvSpPr/>
            <p:nvPr/>
          </p:nvSpPr>
          <p:spPr>
            <a:xfrm>
              <a:off x="104109" y="4375950"/>
              <a:ext cx="105745" cy="305846"/>
            </a:xfrm>
            <a:custGeom>
              <a:rect b="b" l="l" r="r" t="t"/>
              <a:pathLst>
                <a:path extrusionOk="0" h="548602" w="189678">
                  <a:moveTo>
                    <a:pt x="0" y="0"/>
                  </a:moveTo>
                  <a:lnTo>
                    <a:pt x="189679" y="0"/>
                  </a:lnTo>
                  <a:lnTo>
                    <a:pt x="189679" y="548602"/>
                  </a:lnTo>
                  <a:lnTo>
                    <a:pt x="0" y="54860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28"/>
            <p:cNvSpPr/>
            <p:nvPr/>
          </p:nvSpPr>
          <p:spPr>
            <a:xfrm>
              <a:off x="294020" y="4210340"/>
              <a:ext cx="105708" cy="471388"/>
            </a:xfrm>
            <a:custGeom>
              <a:rect b="b" l="l" r="r" t="t"/>
              <a:pathLst>
                <a:path extrusionOk="0" h="845843" w="189678">
                  <a:moveTo>
                    <a:pt x="0" y="0"/>
                  </a:moveTo>
                  <a:lnTo>
                    <a:pt x="189679" y="0"/>
                  </a:lnTo>
                  <a:lnTo>
                    <a:pt x="189679" y="845844"/>
                  </a:lnTo>
                  <a:lnTo>
                    <a:pt x="0" y="845844"/>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28"/>
            <p:cNvSpPr/>
            <p:nvPr/>
          </p:nvSpPr>
          <p:spPr>
            <a:xfrm>
              <a:off x="483972" y="4070172"/>
              <a:ext cx="105708" cy="611514"/>
            </a:xfrm>
            <a:custGeom>
              <a:rect b="b" l="l" r="r" t="t"/>
              <a:pathLst>
                <a:path extrusionOk="0" h="1097280" w="189678">
                  <a:moveTo>
                    <a:pt x="0" y="0"/>
                  </a:moveTo>
                  <a:lnTo>
                    <a:pt x="189679" y="0"/>
                  </a:lnTo>
                  <a:lnTo>
                    <a:pt x="189679" y="1097280"/>
                  </a:lnTo>
                  <a:lnTo>
                    <a:pt x="0" y="1097280"/>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28"/>
            <p:cNvSpPr/>
            <p:nvPr/>
          </p:nvSpPr>
          <p:spPr>
            <a:xfrm>
              <a:off x="673882" y="4070172"/>
              <a:ext cx="105745" cy="611734"/>
            </a:xfrm>
            <a:custGeom>
              <a:rect b="b" l="l" r="r" t="t"/>
              <a:pathLst>
                <a:path extrusionOk="0" h="1097280" w="189678">
                  <a:moveTo>
                    <a:pt x="0" y="0"/>
                  </a:moveTo>
                  <a:lnTo>
                    <a:pt x="189679" y="0"/>
                  </a:lnTo>
                  <a:lnTo>
                    <a:pt x="189679" y="1097280"/>
                  </a:lnTo>
                  <a:lnTo>
                    <a:pt x="0" y="109728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28"/>
            <p:cNvSpPr/>
            <p:nvPr/>
          </p:nvSpPr>
          <p:spPr>
            <a:xfrm>
              <a:off x="863835" y="4347926"/>
              <a:ext cx="105745" cy="333923"/>
            </a:xfrm>
            <a:custGeom>
              <a:rect b="b" l="l" r="r" t="t"/>
              <a:pathLst>
                <a:path extrusionOk="0" h="598965" w="189678">
                  <a:moveTo>
                    <a:pt x="0" y="0"/>
                  </a:moveTo>
                  <a:lnTo>
                    <a:pt x="189679" y="0"/>
                  </a:lnTo>
                  <a:lnTo>
                    <a:pt x="189679" y="598965"/>
                  </a:lnTo>
                  <a:lnTo>
                    <a:pt x="0" y="59896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28"/>
            <p:cNvSpPr/>
            <p:nvPr/>
          </p:nvSpPr>
          <p:spPr>
            <a:xfrm>
              <a:off x="1053745" y="4472133"/>
              <a:ext cx="105708" cy="209553"/>
            </a:xfrm>
            <a:custGeom>
              <a:rect b="b" l="l" r="r" t="t"/>
              <a:pathLst>
                <a:path extrusionOk="0" h="376014" w="189678">
                  <a:moveTo>
                    <a:pt x="0" y="0"/>
                  </a:moveTo>
                  <a:lnTo>
                    <a:pt x="189679" y="0"/>
                  </a:lnTo>
                  <a:lnTo>
                    <a:pt x="189679" y="376015"/>
                  </a:lnTo>
                  <a:lnTo>
                    <a:pt x="0" y="37601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28"/>
            <p:cNvSpPr/>
            <p:nvPr/>
          </p:nvSpPr>
          <p:spPr>
            <a:xfrm>
              <a:off x="1243698" y="4070172"/>
              <a:ext cx="105708" cy="611514"/>
            </a:xfrm>
            <a:custGeom>
              <a:rect b="b" l="l" r="r" t="t"/>
              <a:pathLst>
                <a:path extrusionOk="0" h="1097280" w="189678">
                  <a:moveTo>
                    <a:pt x="0" y="0"/>
                  </a:moveTo>
                  <a:lnTo>
                    <a:pt x="189679" y="0"/>
                  </a:lnTo>
                  <a:lnTo>
                    <a:pt x="189679" y="1097280"/>
                  </a:lnTo>
                  <a:lnTo>
                    <a:pt x="0" y="1097280"/>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28"/>
            <p:cNvSpPr/>
            <p:nvPr/>
          </p:nvSpPr>
          <p:spPr>
            <a:xfrm>
              <a:off x="-32968" y="4087783"/>
              <a:ext cx="1329498" cy="420165"/>
            </a:xfrm>
            <a:custGeom>
              <a:rect b="b" l="l" r="r" t="t"/>
              <a:pathLst>
                <a:path extrusionOk="0" h="753929" w="2385606">
                  <a:moveTo>
                    <a:pt x="0" y="0"/>
                  </a:moveTo>
                  <a:lnTo>
                    <a:pt x="340844" y="555135"/>
                  </a:lnTo>
                  <a:lnTo>
                    <a:pt x="681613" y="262147"/>
                  </a:lnTo>
                  <a:lnTo>
                    <a:pt x="1022381" y="0"/>
                  </a:lnTo>
                  <a:lnTo>
                    <a:pt x="1363225" y="0"/>
                  </a:lnTo>
                  <a:lnTo>
                    <a:pt x="1703993" y="517077"/>
                  </a:lnTo>
                  <a:lnTo>
                    <a:pt x="2044838" y="753929"/>
                  </a:lnTo>
                  <a:lnTo>
                    <a:pt x="2385606"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28"/>
            <p:cNvSpPr/>
            <p:nvPr/>
          </p:nvSpPr>
          <p:spPr>
            <a:xfrm>
              <a:off x="-61417" y="4059335"/>
              <a:ext cx="56896" cy="56896"/>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28"/>
            <p:cNvSpPr/>
            <p:nvPr/>
          </p:nvSpPr>
          <p:spPr>
            <a:xfrm>
              <a:off x="128536" y="4354614"/>
              <a:ext cx="56896" cy="56896"/>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28"/>
            <p:cNvSpPr/>
            <p:nvPr/>
          </p:nvSpPr>
          <p:spPr>
            <a:xfrm>
              <a:off x="318446" y="4189385"/>
              <a:ext cx="56896" cy="56896"/>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28"/>
            <p:cNvSpPr/>
            <p:nvPr/>
          </p:nvSpPr>
          <p:spPr>
            <a:xfrm>
              <a:off x="508356" y="4059335"/>
              <a:ext cx="56896" cy="56896"/>
            </a:xfrm>
            <a:custGeom>
              <a:rect b="b" l="l" r="r" t="t"/>
              <a:pathLst>
                <a:path extrusionOk="0" h="102093" w="102093">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28"/>
            <p:cNvSpPr/>
            <p:nvPr/>
          </p:nvSpPr>
          <p:spPr>
            <a:xfrm>
              <a:off x="698309" y="4059335"/>
              <a:ext cx="56896" cy="56896"/>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28"/>
            <p:cNvSpPr/>
            <p:nvPr/>
          </p:nvSpPr>
          <p:spPr>
            <a:xfrm>
              <a:off x="893172" y="4336368"/>
              <a:ext cx="56896" cy="56896"/>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28"/>
            <p:cNvSpPr/>
            <p:nvPr/>
          </p:nvSpPr>
          <p:spPr>
            <a:xfrm>
              <a:off x="1078172" y="4457909"/>
              <a:ext cx="56896" cy="56896"/>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28"/>
            <p:cNvSpPr/>
            <p:nvPr/>
          </p:nvSpPr>
          <p:spPr>
            <a:xfrm>
              <a:off x="1268082" y="4046253"/>
              <a:ext cx="56896" cy="56896"/>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28"/>
            <p:cNvSpPr/>
            <p:nvPr/>
          </p:nvSpPr>
          <p:spPr>
            <a:xfrm>
              <a:off x="-215300" y="3851305"/>
              <a:ext cx="1694813" cy="830678"/>
            </a:xfrm>
            <a:custGeom>
              <a:rect b="b" l="l" r="r" t="t"/>
              <a:pathLst>
                <a:path extrusionOk="0" h="1490006" w="3040023">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72" name="Google Shape;472;p28"/>
          <p:cNvSpPr txBox="1"/>
          <p:nvPr/>
        </p:nvSpPr>
        <p:spPr>
          <a:xfrm>
            <a:off x="3475950" y="4146350"/>
            <a:ext cx="2192100" cy="63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Inter"/>
                <a:ea typeface="Inter"/>
                <a:cs typeface="Inter"/>
                <a:sym typeface="Inter"/>
              </a:rPr>
              <a:t>Yat Chit Law</a:t>
            </a:r>
            <a:endParaRPr>
              <a:solidFill>
                <a:schemeClr val="dk1"/>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vs. </a:t>
            </a:r>
            <a:r>
              <a:rPr lang="en"/>
              <a:t>Nationality</a:t>
            </a:r>
            <a:endParaRPr/>
          </a:p>
        </p:txBody>
      </p:sp>
      <p:sp>
        <p:nvSpPr>
          <p:cNvPr id="698" name="Google Shape;698;p37"/>
          <p:cNvSpPr txBox="1"/>
          <p:nvPr/>
        </p:nvSpPr>
        <p:spPr>
          <a:xfrm>
            <a:off x="726450" y="1052050"/>
            <a:ext cx="7704000" cy="92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Inter"/>
                <a:ea typeface="Inter"/>
                <a:cs typeface="Inter"/>
                <a:sym typeface="Inter"/>
              </a:rPr>
              <a:t>The count plot reveals varying proportions of international students across nationalities. Some nationalities contribute significantly to international student enrollment.</a:t>
            </a:r>
            <a:endParaRPr>
              <a:solidFill>
                <a:srgbClr val="333333"/>
              </a:solidFill>
              <a:latin typeface="Inter"/>
              <a:ea typeface="Inter"/>
              <a:cs typeface="Inter"/>
              <a:sym typeface="Inter"/>
            </a:endParaRPr>
          </a:p>
        </p:txBody>
      </p:sp>
      <p:pic>
        <p:nvPicPr>
          <p:cNvPr id="699" name="Google Shape;699;p37"/>
          <p:cNvPicPr preferRelativeResize="0"/>
          <p:nvPr>
            <p:ph idx="2" type="pic"/>
          </p:nvPr>
        </p:nvPicPr>
        <p:blipFill rotWithShape="1">
          <a:blip r:embed="rId3">
            <a:alphaModFix/>
          </a:blip>
          <a:srcRect b="-23884" l="25963" r="28447" t="-22828"/>
          <a:stretch/>
        </p:blipFill>
        <p:spPr>
          <a:xfrm>
            <a:off x="726450" y="2080650"/>
            <a:ext cx="1158000" cy="2485500"/>
          </a:xfrm>
          <a:prstGeom prst="round1Rect">
            <a:avLst>
              <a:gd fmla="val 16667" name="adj"/>
            </a:avLst>
          </a:prstGeom>
          <a:noFill/>
          <a:ln>
            <a:noFill/>
          </a:ln>
        </p:spPr>
      </p:pic>
      <p:grpSp>
        <p:nvGrpSpPr>
          <p:cNvPr id="700" name="Google Shape;700;p37"/>
          <p:cNvGrpSpPr/>
          <p:nvPr/>
        </p:nvGrpSpPr>
        <p:grpSpPr>
          <a:xfrm>
            <a:off x="7406817" y="4690534"/>
            <a:ext cx="1393254" cy="851132"/>
            <a:chOff x="3577367" y="1677509"/>
            <a:chExt cx="1393254" cy="851132"/>
          </a:xfrm>
        </p:grpSpPr>
        <p:sp>
          <p:nvSpPr>
            <p:cNvPr id="701" name="Google Shape;701;p37"/>
            <p:cNvSpPr/>
            <p:nvPr/>
          </p:nvSpPr>
          <p:spPr>
            <a:xfrm>
              <a:off x="3605409" y="1677509"/>
              <a:ext cx="1365212" cy="851132"/>
            </a:xfrm>
            <a:custGeom>
              <a:rect b="b" l="l" r="r" t="t"/>
              <a:pathLst>
                <a:path extrusionOk="0" h="1764004" w="2829455">
                  <a:moveTo>
                    <a:pt x="2699484" y="1764004"/>
                  </a:moveTo>
                  <a:lnTo>
                    <a:pt x="129972" y="1764004"/>
                  </a:lnTo>
                  <a:cubicBezTo>
                    <a:pt x="58187" y="1764004"/>
                    <a:pt x="0" y="1705817"/>
                    <a:pt x="0" y="1634032"/>
                  </a:cubicBezTo>
                  <a:lnTo>
                    <a:pt x="0" y="129972"/>
                  </a:lnTo>
                  <a:cubicBezTo>
                    <a:pt x="0" y="58187"/>
                    <a:pt x="58187" y="0"/>
                    <a:pt x="129972" y="0"/>
                  </a:cubicBezTo>
                  <a:lnTo>
                    <a:pt x="2699484" y="0"/>
                  </a:lnTo>
                  <a:cubicBezTo>
                    <a:pt x="2771268" y="0"/>
                    <a:pt x="2829456" y="58187"/>
                    <a:pt x="2829456" y="129972"/>
                  </a:cubicBezTo>
                  <a:lnTo>
                    <a:pt x="2829456" y="1634032"/>
                  </a:lnTo>
                  <a:cubicBezTo>
                    <a:pt x="2829379" y="1705817"/>
                    <a:pt x="2771192" y="1764004"/>
                    <a:pt x="2699484" y="1764004"/>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37"/>
            <p:cNvSpPr/>
            <p:nvPr/>
          </p:nvSpPr>
          <p:spPr>
            <a:xfrm>
              <a:off x="4660956" y="2269904"/>
              <a:ext cx="172521" cy="33830"/>
            </a:xfrm>
            <a:custGeom>
              <a:rect b="b" l="l" r="r" t="t"/>
              <a:pathLst>
                <a:path extrusionOk="0" h="70113" w="357556">
                  <a:moveTo>
                    <a:pt x="0" y="0"/>
                  </a:moveTo>
                  <a:lnTo>
                    <a:pt x="357556" y="0"/>
                  </a:lnTo>
                  <a:lnTo>
                    <a:pt x="357556" y="70113"/>
                  </a:lnTo>
                  <a:lnTo>
                    <a:pt x="0" y="70113"/>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37"/>
            <p:cNvSpPr/>
            <p:nvPr/>
          </p:nvSpPr>
          <p:spPr>
            <a:xfrm>
              <a:off x="4660956" y="2102017"/>
              <a:ext cx="172520" cy="127878"/>
            </a:xfrm>
            <a:custGeom>
              <a:rect b="b" l="l" r="r" t="t"/>
              <a:pathLst>
                <a:path extrusionOk="0" h="265033" w="357555">
                  <a:moveTo>
                    <a:pt x="294583" y="265034"/>
                  </a:moveTo>
                  <a:lnTo>
                    <a:pt x="62973" y="265034"/>
                  </a:lnTo>
                  <a:cubicBezTo>
                    <a:pt x="28182" y="265034"/>
                    <a:pt x="0" y="236851"/>
                    <a:pt x="0" y="202061"/>
                  </a:cubicBezTo>
                  <a:lnTo>
                    <a:pt x="0" y="62973"/>
                  </a:lnTo>
                  <a:cubicBezTo>
                    <a:pt x="0" y="28182"/>
                    <a:pt x="28182" y="0"/>
                    <a:pt x="62973" y="0"/>
                  </a:cubicBezTo>
                  <a:lnTo>
                    <a:pt x="294583" y="0"/>
                  </a:lnTo>
                  <a:cubicBezTo>
                    <a:pt x="329374" y="0"/>
                    <a:pt x="357556" y="28182"/>
                    <a:pt x="357556" y="62973"/>
                  </a:cubicBezTo>
                  <a:lnTo>
                    <a:pt x="357556" y="202061"/>
                  </a:lnTo>
                  <a:cubicBezTo>
                    <a:pt x="357556" y="236851"/>
                    <a:pt x="329374" y="265034"/>
                    <a:pt x="294583" y="26503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37"/>
            <p:cNvSpPr/>
            <p:nvPr/>
          </p:nvSpPr>
          <p:spPr>
            <a:xfrm>
              <a:off x="4660956" y="2337139"/>
              <a:ext cx="110506" cy="3665"/>
            </a:xfrm>
            <a:custGeom>
              <a:rect b="b" l="l" r="r" t="t"/>
              <a:pathLst>
                <a:path extrusionOk="0" h="7596" w="229027">
                  <a:moveTo>
                    <a:pt x="0" y="0"/>
                  </a:moveTo>
                  <a:lnTo>
                    <a:pt x="229027"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37"/>
            <p:cNvSpPr/>
            <p:nvPr/>
          </p:nvSpPr>
          <p:spPr>
            <a:xfrm>
              <a:off x="4660956" y="2359661"/>
              <a:ext cx="110506" cy="3665"/>
            </a:xfrm>
            <a:custGeom>
              <a:rect b="b" l="l" r="r" t="t"/>
              <a:pathLst>
                <a:path extrusionOk="0" h="7596" w="229027">
                  <a:moveTo>
                    <a:pt x="0" y="0"/>
                  </a:moveTo>
                  <a:lnTo>
                    <a:pt x="229027"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37"/>
            <p:cNvSpPr/>
            <p:nvPr/>
          </p:nvSpPr>
          <p:spPr>
            <a:xfrm>
              <a:off x="4660956" y="2382146"/>
              <a:ext cx="110506" cy="3665"/>
            </a:xfrm>
            <a:custGeom>
              <a:rect b="b" l="l" r="r" t="t"/>
              <a:pathLst>
                <a:path extrusionOk="0" h="7596" w="229027">
                  <a:moveTo>
                    <a:pt x="0" y="0"/>
                  </a:moveTo>
                  <a:lnTo>
                    <a:pt x="229027"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37"/>
            <p:cNvSpPr/>
            <p:nvPr/>
          </p:nvSpPr>
          <p:spPr>
            <a:xfrm>
              <a:off x="4561547" y="1677509"/>
              <a:ext cx="3665" cy="851131"/>
            </a:xfrm>
            <a:custGeom>
              <a:rect b="b" l="l" r="r" t="t"/>
              <a:pathLst>
                <a:path extrusionOk="0" h="1764003" w="7596">
                  <a:moveTo>
                    <a:pt x="0" y="0"/>
                  </a:moveTo>
                  <a:lnTo>
                    <a:pt x="0" y="1764004"/>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37"/>
            <p:cNvSpPr/>
            <p:nvPr/>
          </p:nvSpPr>
          <p:spPr>
            <a:xfrm>
              <a:off x="4402508" y="1677509"/>
              <a:ext cx="3665" cy="851131"/>
            </a:xfrm>
            <a:custGeom>
              <a:rect b="b" l="l" r="r" t="t"/>
              <a:pathLst>
                <a:path extrusionOk="0" h="1764003" w="7596">
                  <a:moveTo>
                    <a:pt x="0" y="0"/>
                  </a:moveTo>
                  <a:lnTo>
                    <a:pt x="0" y="1764004"/>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37"/>
            <p:cNvSpPr/>
            <p:nvPr/>
          </p:nvSpPr>
          <p:spPr>
            <a:xfrm>
              <a:off x="4243504" y="1677509"/>
              <a:ext cx="3665" cy="851131"/>
            </a:xfrm>
            <a:custGeom>
              <a:rect b="b" l="l" r="r" t="t"/>
              <a:pathLst>
                <a:path extrusionOk="0" h="1764003" w="7596">
                  <a:moveTo>
                    <a:pt x="0" y="0"/>
                  </a:moveTo>
                  <a:lnTo>
                    <a:pt x="0" y="1764004"/>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37"/>
            <p:cNvSpPr/>
            <p:nvPr/>
          </p:nvSpPr>
          <p:spPr>
            <a:xfrm>
              <a:off x="4084465" y="1677509"/>
              <a:ext cx="3665" cy="851131"/>
            </a:xfrm>
            <a:custGeom>
              <a:rect b="b" l="l" r="r" t="t"/>
              <a:pathLst>
                <a:path extrusionOk="0" h="1764003" w="7596">
                  <a:moveTo>
                    <a:pt x="0" y="0"/>
                  </a:moveTo>
                  <a:lnTo>
                    <a:pt x="0" y="1764004"/>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37"/>
            <p:cNvSpPr/>
            <p:nvPr/>
          </p:nvSpPr>
          <p:spPr>
            <a:xfrm>
              <a:off x="3925425" y="1677509"/>
              <a:ext cx="3665" cy="851131"/>
            </a:xfrm>
            <a:custGeom>
              <a:rect b="b" l="l" r="r" t="t"/>
              <a:pathLst>
                <a:path extrusionOk="0" h="1764003" w="7596">
                  <a:moveTo>
                    <a:pt x="0" y="0"/>
                  </a:moveTo>
                  <a:lnTo>
                    <a:pt x="0" y="1764004"/>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37"/>
            <p:cNvSpPr/>
            <p:nvPr/>
          </p:nvSpPr>
          <p:spPr>
            <a:xfrm>
              <a:off x="3766423" y="1677509"/>
              <a:ext cx="3665" cy="851131"/>
            </a:xfrm>
            <a:custGeom>
              <a:rect b="b" l="l" r="r" t="t"/>
              <a:pathLst>
                <a:path extrusionOk="0" h="1764003" w="7596">
                  <a:moveTo>
                    <a:pt x="0" y="0"/>
                  </a:moveTo>
                  <a:lnTo>
                    <a:pt x="0" y="1764004"/>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37"/>
            <p:cNvSpPr/>
            <p:nvPr/>
          </p:nvSpPr>
          <p:spPr>
            <a:xfrm>
              <a:off x="3605409" y="1916202"/>
              <a:ext cx="958485" cy="400277"/>
            </a:xfrm>
            <a:custGeom>
              <a:rect b="b" l="l" r="r" t="t"/>
              <a:pathLst>
                <a:path extrusionOk="0" h="829589" w="1986498">
                  <a:moveTo>
                    <a:pt x="0" y="607196"/>
                  </a:moveTo>
                  <a:lnTo>
                    <a:pt x="299065" y="409465"/>
                  </a:lnTo>
                  <a:cubicBezTo>
                    <a:pt x="320486" y="395336"/>
                    <a:pt x="348289" y="395716"/>
                    <a:pt x="369330" y="410377"/>
                  </a:cubicBezTo>
                  <a:lnTo>
                    <a:pt x="590229" y="565112"/>
                  </a:lnTo>
                  <a:cubicBezTo>
                    <a:pt x="621754" y="587142"/>
                    <a:pt x="665508" y="575747"/>
                    <a:pt x="682220" y="541184"/>
                  </a:cubicBezTo>
                  <a:lnTo>
                    <a:pt x="926896" y="35273"/>
                  </a:lnTo>
                  <a:cubicBezTo>
                    <a:pt x="951508" y="-15622"/>
                    <a:pt x="1025647" y="-10228"/>
                    <a:pt x="1042663" y="43629"/>
                  </a:cubicBezTo>
                  <a:lnTo>
                    <a:pt x="1277084" y="785936"/>
                  </a:lnTo>
                  <a:cubicBezTo>
                    <a:pt x="1294251" y="840401"/>
                    <a:pt x="1369454" y="845111"/>
                    <a:pt x="1393306" y="793228"/>
                  </a:cubicBezTo>
                  <a:lnTo>
                    <a:pt x="1610635" y="321424"/>
                  </a:lnTo>
                  <a:cubicBezTo>
                    <a:pt x="1630765" y="277670"/>
                    <a:pt x="1690776" y="272277"/>
                    <a:pt x="1718426" y="311701"/>
                  </a:cubicBezTo>
                  <a:lnTo>
                    <a:pt x="1986499" y="693793"/>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37"/>
            <p:cNvSpPr/>
            <p:nvPr/>
          </p:nvSpPr>
          <p:spPr>
            <a:xfrm>
              <a:off x="3972662" y="2024069"/>
              <a:ext cx="45595" cy="45595"/>
            </a:xfrm>
            <a:custGeom>
              <a:rect b="b" l="l" r="r" t="t"/>
              <a:pathLst>
                <a:path extrusionOk="0" h="94497" w="94497">
                  <a:moveTo>
                    <a:pt x="94497" y="47249"/>
                  </a:moveTo>
                  <a:cubicBezTo>
                    <a:pt x="94497" y="73344"/>
                    <a:pt x="73343" y="94498"/>
                    <a:pt x="47249" y="94498"/>
                  </a:cubicBezTo>
                  <a:cubicBezTo>
                    <a:pt x="21154" y="94498"/>
                    <a:pt x="0" y="73344"/>
                    <a:pt x="0" y="47249"/>
                  </a:cubicBezTo>
                  <a:cubicBezTo>
                    <a:pt x="0" y="21154"/>
                    <a:pt x="21154" y="0"/>
                    <a:pt x="47249" y="0"/>
                  </a:cubicBezTo>
                  <a:cubicBezTo>
                    <a:pt x="73343" y="0"/>
                    <a:pt x="94497" y="21154"/>
                    <a:pt x="94497" y="4724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37"/>
            <p:cNvSpPr/>
            <p:nvPr/>
          </p:nvSpPr>
          <p:spPr>
            <a:xfrm>
              <a:off x="3664089" y="1827628"/>
              <a:ext cx="317443" cy="189754"/>
            </a:xfrm>
            <a:custGeom>
              <a:rect b="b" l="l" r="r" t="t"/>
              <a:pathLst>
                <a:path extrusionOk="0" h="393272" w="657912">
                  <a:moveTo>
                    <a:pt x="622286" y="386954"/>
                  </a:moveTo>
                  <a:lnTo>
                    <a:pt x="552324" y="315397"/>
                  </a:lnTo>
                  <a:lnTo>
                    <a:pt x="50059" y="315397"/>
                  </a:lnTo>
                  <a:cubicBezTo>
                    <a:pt x="22409" y="315397"/>
                    <a:pt x="0" y="292988"/>
                    <a:pt x="0" y="265337"/>
                  </a:cubicBezTo>
                  <a:lnTo>
                    <a:pt x="0" y="50059"/>
                  </a:lnTo>
                  <a:cubicBezTo>
                    <a:pt x="0" y="22409"/>
                    <a:pt x="22409" y="0"/>
                    <a:pt x="50059" y="0"/>
                  </a:cubicBezTo>
                  <a:lnTo>
                    <a:pt x="607853" y="0"/>
                  </a:lnTo>
                  <a:cubicBezTo>
                    <a:pt x="635503" y="0"/>
                    <a:pt x="657912" y="22409"/>
                    <a:pt x="657912" y="50059"/>
                  </a:cubicBezTo>
                  <a:lnTo>
                    <a:pt x="657912" y="315397"/>
                  </a:lnTo>
                  <a:lnTo>
                    <a:pt x="657912" y="372445"/>
                  </a:lnTo>
                  <a:cubicBezTo>
                    <a:pt x="657912" y="391056"/>
                    <a:pt x="635275" y="400323"/>
                    <a:pt x="622286" y="38695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37"/>
            <p:cNvSpPr/>
            <p:nvPr/>
          </p:nvSpPr>
          <p:spPr>
            <a:xfrm>
              <a:off x="3577367" y="2429163"/>
              <a:ext cx="53842" cy="3665"/>
            </a:xfrm>
            <a:custGeom>
              <a:rect b="b" l="l" r="r" t="t"/>
              <a:pathLst>
                <a:path extrusionOk="0" h="7596" w="111589">
                  <a:moveTo>
                    <a:pt x="0" y="0"/>
                  </a:moveTo>
                  <a:lnTo>
                    <a:pt x="11158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37"/>
            <p:cNvSpPr/>
            <p:nvPr/>
          </p:nvSpPr>
          <p:spPr>
            <a:xfrm>
              <a:off x="3577367" y="2318238"/>
              <a:ext cx="53842" cy="3665"/>
            </a:xfrm>
            <a:custGeom>
              <a:rect b="b" l="l" r="r" t="t"/>
              <a:pathLst>
                <a:path extrusionOk="0" h="7596" w="111589">
                  <a:moveTo>
                    <a:pt x="0" y="0"/>
                  </a:moveTo>
                  <a:lnTo>
                    <a:pt x="11158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37"/>
            <p:cNvSpPr/>
            <p:nvPr/>
          </p:nvSpPr>
          <p:spPr>
            <a:xfrm>
              <a:off x="3577367" y="2207348"/>
              <a:ext cx="53842" cy="3665"/>
            </a:xfrm>
            <a:custGeom>
              <a:rect b="b" l="l" r="r" t="t"/>
              <a:pathLst>
                <a:path extrusionOk="0" h="7596" w="111589">
                  <a:moveTo>
                    <a:pt x="0" y="0"/>
                  </a:moveTo>
                  <a:lnTo>
                    <a:pt x="11158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37"/>
            <p:cNvSpPr/>
            <p:nvPr/>
          </p:nvSpPr>
          <p:spPr>
            <a:xfrm>
              <a:off x="3577367" y="2096423"/>
              <a:ext cx="53842" cy="3665"/>
            </a:xfrm>
            <a:custGeom>
              <a:rect b="b" l="l" r="r" t="t"/>
              <a:pathLst>
                <a:path extrusionOk="0" h="7596" w="111589">
                  <a:moveTo>
                    <a:pt x="0" y="0"/>
                  </a:moveTo>
                  <a:lnTo>
                    <a:pt x="11158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37"/>
            <p:cNvSpPr/>
            <p:nvPr/>
          </p:nvSpPr>
          <p:spPr>
            <a:xfrm>
              <a:off x="3577367" y="1985534"/>
              <a:ext cx="53842" cy="3665"/>
            </a:xfrm>
            <a:custGeom>
              <a:rect b="b" l="l" r="r" t="t"/>
              <a:pathLst>
                <a:path extrusionOk="0" h="7596" w="111589">
                  <a:moveTo>
                    <a:pt x="0" y="0"/>
                  </a:moveTo>
                  <a:lnTo>
                    <a:pt x="11158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37"/>
            <p:cNvSpPr/>
            <p:nvPr/>
          </p:nvSpPr>
          <p:spPr>
            <a:xfrm>
              <a:off x="3577367" y="1874608"/>
              <a:ext cx="53842" cy="3665"/>
            </a:xfrm>
            <a:custGeom>
              <a:rect b="b" l="l" r="r" t="t"/>
              <a:pathLst>
                <a:path extrusionOk="0" h="7596" w="111589">
                  <a:moveTo>
                    <a:pt x="0" y="0"/>
                  </a:moveTo>
                  <a:lnTo>
                    <a:pt x="11158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37"/>
            <p:cNvSpPr/>
            <p:nvPr/>
          </p:nvSpPr>
          <p:spPr>
            <a:xfrm>
              <a:off x="3577367" y="1763720"/>
              <a:ext cx="53842" cy="3665"/>
            </a:xfrm>
            <a:custGeom>
              <a:rect b="b" l="l" r="r" t="t"/>
              <a:pathLst>
                <a:path extrusionOk="0" h="7596" w="111589">
                  <a:moveTo>
                    <a:pt x="0" y="0"/>
                  </a:moveTo>
                  <a:lnTo>
                    <a:pt x="11158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37"/>
            <p:cNvSpPr/>
            <p:nvPr/>
          </p:nvSpPr>
          <p:spPr>
            <a:xfrm>
              <a:off x="4293447" y="2127573"/>
              <a:ext cx="83273" cy="83273"/>
            </a:xfrm>
            <a:custGeom>
              <a:rect b="b" l="l" r="r" t="t"/>
              <a:pathLst>
                <a:path extrusionOk="0" h="172587" w="172587">
                  <a:moveTo>
                    <a:pt x="172587" y="86294"/>
                  </a:moveTo>
                  <a:cubicBezTo>
                    <a:pt x="172587" y="133952"/>
                    <a:pt x="133952" y="172587"/>
                    <a:pt x="86293" y="172587"/>
                  </a:cubicBezTo>
                  <a:cubicBezTo>
                    <a:pt x="38635" y="172587"/>
                    <a:pt x="0" y="133952"/>
                    <a:pt x="0" y="86294"/>
                  </a:cubicBezTo>
                  <a:cubicBezTo>
                    <a:pt x="0" y="38635"/>
                    <a:pt x="38635" y="0"/>
                    <a:pt x="86293" y="0"/>
                  </a:cubicBezTo>
                  <a:cubicBezTo>
                    <a:pt x="133952" y="0"/>
                    <a:pt x="172587" y="38635"/>
                    <a:pt x="172587" y="86294"/>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37"/>
            <p:cNvSpPr/>
            <p:nvPr/>
          </p:nvSpPr>
          <p:spPr>
            <a:xfrm>
              <a:off x="4561547" y="1738602"/>
              <a:ext cx="406653" cy="3665"/>
            </a:xfrm>
            <a:custGeom>
              <a:rect b="b" l="l" r="r" t="t"/>
              <a:pathLst>
                <a:path extrusionOk="0" h="7596" w="842805">
                  <a:moveTo>
                    <a:pt x="842805"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725" name="Google Shape;725;p37"/>
          <p:cNvPicPr preferRelativeResize="0"/>
          <p:nvPr/>
        </p:nvPicPr>
        <p:blipFill>
          <a:blip r:embed="rId4">
            <a:alphaModFix/>
          </a:blip>
          <a:stretch>
            <a:fillRect/>
          </a:stretch>
        </p:blipFill>
        <p:spPr>
          <a:xfrm>
            <a:off x="2008000" y="1738879"/>
            <a:ext cx="5849851" cy="348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a:t>Analysis of Economic Conditions Impact</a:t>
            </a:r>
            <a:endParaRPr/>
          </a:p>
        </p:txBody>
      </p:sp>
      <p:sp>
        <p:nvSpPr>
          <p:cNvPr id="731" name="Google Shape;731;p38"/>
          <p:cNvSpPr txBox="1"/>
          <p:nvPr>
            <p:ph idx="1" type="subTitle"/>
          </p:nvPr>
        </p:nvSpPr>
        <p:spPr>
          <a:xfrm>
            <a:off x="720000" y="1657325"/>
            <a:ext cx="3692400" cy="11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1100"/>
              <a:t>Positively correlates with the number of enrolled units, especially in the first semester. It might indicate that economic downturns lead to higher enrollment as people seek further education.</a:t>
            </a:r>
            <a:endParaRPr sz="1100"/>
          </a:p>
        </p:txBody>
      </p:sp>
      <p:sp>
        <p:nvSpPr>
          <p:cNvPr id="732" name="Google Shape;732;p38"/>
          <p:cNvSpPr txBox="1"/>
          <p:nvPr>
            <p:ph idx="2" type="subTitle"/>
          </p:nvPr>
        </p:nvSpPr>
        <p:spPr>
          <a:xfrm>
            <a:off x="720000" y="1324175"/>
            <a:ext cx="36924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Unemployment Rate</a:t>
            </a:r>
            <a:endParaRPr/>
          </a:p>
        </p:txBody>
      </p:sp>
      <p:sp>
        <p:nvSpPr>
          <p:cNvPr id="733" name="Google Shape;733;p38"/>
          <p:cNvSpPr txBox="1"/>
          <p:nvPr>
            <p:ph idx="3" type="subTitle"/>
          </p:nvPr>
        </p:nvSpPr>
        <p:spPr>
          <a:xfrm>
            <a:off x="768075" y="2909350"/>
            <a:ext cx="3692400" cy="11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1100"/>
              <a:t>Mostly weak correlations, but slightly positive with approved and credited units, suggesting minimal impact.</a:t>
            </a:r>
            <a:endParaRPr sz="1100"/>
          </a:p>
        </p:txBody>
      </p:sp>
      <p:sp>
        <p:nvSpPr>
          <p:cNvPr id="734" name="Google Shape;734;p38"/>
          <p:cNvSpPr txBox="1"/>
          <p:nvPr>
            <p:ph idx="4" type="subTitle"/>
          </p:nvPr>
        </p:nvSpPr>
        <p:spPr>
          <a:xfrm>
            <a:off x="768075" y="2576200"/>
            <a:ext cx="36924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Inflation Rate</a:t>
            </a:r>
            <a:endParaRPr/>
          </a:p>
        </p:txBody>
      </p:sp>
      <p:grpSp>
        <p:nvGrpSpPr>
          <p:cNvPr id="735" name="Google Shape;735;p38"/>
          <p:cNvGrpSpPr/>
          <p:nvPr/>
        </p:nvGrpSpPr>
        <p:grpSpPr>
          <a:xfrm>
            <a:off x="5277825" y="1463385"/>
            <a:ext cx="1669187" cy="1112825"/>
            <a:chOff x="5491417" y="588600"/>
            <a:chExt cx="1098728" cy="732459"/>
          </a:xfrm>
        </p:grpSpPr>
        <p:sp>
          <p:nvSpPr>
            <p:cNvPr id="736" name="Google Shape;736;p38"/>
            <p:cNvSpPr/>
            <p:nvPr/>
          </p:nvSpPr>
          <p:spPr>
            <a:xfrm>
              <a:off x="5491417" y="588600"/>
              <a:ext cx="183058" cy="183057"/>
            </a:xfrm>
            <a:custGeom>
              <a:rect b="b" l="l" r="r" t="t"/>
              <a:pathLst>
                <a:path extrusionOk="0" h="254246" w="254247">
                  <a:moveTo>
                    <a:pt x="254248" y="254247"/>
                  </a:moveTo>
                  <a:lnTo>
                    <a:pt x="0" y="254247"/>
                  </a:lnTo>
                  <a:lnTo>
                    <a:pt x="0" y="106044"/>
                  </a:lnTo>
                  <a:cubicBezTo>
                    <a:pt x="0" y="47477"/>
                    <a:pt x="47477" y="0"/>
                    <a:pt x="106044" y="0"/>
                  </a:cubicBezTo>
                  <a:lnTo>
                    <a:pt x="254248" y="0"/>
                  </a:lnTo>
                  <a:lnTo>
                    <a:pt x="254248"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38"/>
            <p:cNvSpPr/>
            <p:nvPr/>
          </p:nvSpPr>
          <p:spPr>
            <a:xfrm>
              <a:off x="5491417" y="771734"/>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38"/>
            <p:cNvSpPr/>
            <p:nvPr/>
          </p:nvSpPr>
          <p:spPr>
            <a:xfrm>
              <a:off x="5491417" y="954868"/>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38"/>
            <p:cNvSpPr/>
            <p:nvPr/>
          </p:nvSpPr>
          <p:spPr>
            <a:xfrm>
              <a:off x="5491417" y="1138002"/>
              <a:ext cx="183058" cy="183002"/>
            </a:xfrm>
            <a:custGeom>
              <a:rect b="b" l="l" r="r" t="t"/>
              <a:pathLst>
                <a:path extrusionOk="0" h="254170" w="254247">
                  <a:moveTo>
                    <a:pt x="254248" y="254171"/>
                  </a:moveTo>
                  <a:lnTo>
                    <a:pt x="106044" y="254171"/>
                  </a:lnTo>
                  <a:cubicBezTo>
                    <a:pt x="47477" y="254171"/>
                    <a:pt x="0" y="206694"/>
                    <a:pt x="0" y="148127"/>
                  </a:cubicBezTo>
                  <a:lnTo>
                    <a:pt x="0" y="0"/>
                  </a:lnTo>
                  <a:lnTo>
                    <a:pt x="254248" y="0"/>
                  </a:lnTo>
                  <a:lnTo>
                    <a:pt x="254248" y="254171"/>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38"/>
            <p:cNvSpPr/>
            <p:nvPr/>
          </p:nvSpPr>
          <p:spPr>
            <a:xfrm>
              <a:off x="5674551" y="588600"/>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38"/>
            <p:cNvSpPr/>
            <p:nvPr/>
          </p:nvSpPr>
          <p:spPr>
            <a:xfrm>
              <a:off x="5674551" y="771734"/>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38"/>
            <p:cNvSpPr/>
            <p:nvPr/>
          </p:nvSpPr>
          <p:spPr>
            <a:xfrm>
              <a:off x="5674551" y="954868"/>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38"/>
            <p:cNvSpPr/>
            <p:nvPr/>
          </p:nvSpPr>
          <p:spPr>
            <a:xfrm>
              <a:off x="5674551" y="1138002"/>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38"/>
            <p:cNvSpPr/>
            <p:nvPr/>
          </p:nvSpPr>
          <p:spPr>
            <a:xfrm>
              <a:off x="5857685" y="588600"/>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38"/>
            <p:cNvSpPr/>
            <p:nvPr/>
          </p:nvSpPr>
          <p:spPr>
            <a:xfrm>
              <a:off x="5857685" y="771734"/>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38"/>
            <p:cNvSpPr/>
            <p:nvPr/>
          </p:nvSpPr>
          <p:spPr>
            <a:xfrm>
              <a:off x="5857685" y="954868"/>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38"/>
            <p:cNvSpPr/>
            <p:nvPr/>
          </p:nvSpPr>
          <p:spPr>
            <a:xfrm>
              <a:off x="5857685" y="1138002"/>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38"/>
            <p:cNvSpPr/>
            <p:nvPr/>
          </p:nvSpPr>
          <p:spPr>
            <a:xfrm>
              <a:off x="6040819" y="588600"/>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38"/>
            <p:cNvSpPr/>
            <p:nvPr/>
          </p:nvSpPr>
          <p:spPr>
            <a:xfrm>
              <a:off x="6040819" y="771734"/>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38"/>
            <p:cNvSpPr/>
            <p:nvPr/>
          </p:nvSpPr>
          <p:spPr>
            <a:xfrm>
              <a:off x="6040819" y="954868"/>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38"/>
            <p:cNvSpPr/>
            <p:nvPr/>
          </p:nvSpPr>
          <p:spPr>
            <a:xfrm>
              <a:off x="6040819" y="1138002"/>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2" name="Google Shape;752;p38"/>
            <p:cNvSpPr/>
            <p:nvPr/>
          </p:nvSpPr>
          <p:spPr>
            <a:xfrm>
              <a:off x="6223953" y="588600"/>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38"/>
            <p:cNvSpPr/>
            <p:nvPr/>
          </p:nvSpPr>
          <p:spPr>
            <a:xfrm>
              <a:off x="6223953" y="771734"/>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38"/>
            <p:cNvSpPr/>
            <p:nvPr/>
          </p:nvSpPr>
          <p:spPr>
            <a:xfrm>
              <a:off x="6223953" y="954868"/>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38"/>
            <p:cNvSpPr/>
            <p:nvPr/>
          </p:nvSpPr>
          <p:spPr>
            <a:xfrm>
              <a:off x="6223953" y="1138002"/>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38"/>
            <p:cNvSpPr/>
            <p:nvPr/>
          </p:nvSpPr>
          <p:spPr>
            <a:xfrm>
              <a:off x="6407087" y="588600"/>
              <a:ext cx="183057" cy="183057"/>
            </a:xfrm>
            <a:custGeom>
              <a:rect b="b" l="l" r="r" t="t"/>
              <a:pathLst>
                <a:path extrusionOk="0" h="254246" w="254246">
                  <a:moveTo>
                    <a:pt x="254247" y="254247"/>
                  </a:moveTo>
                  <a:lnTo>
                    <a:pt x="0" y="254247"/>
                  </a:lnTo>
                  <a:lnTo>
                    <a:pt x="0" y="0"/>
                  </a:lnTo>
                  <a:lnTo>
                    <a:pt x="148203" y="0"/>
                  </a:lnTo>
                  <a:cubicBezTo>
                    <a:pt x="206770" y="0"/>
                    <a:pt x="254247" y="47477"/>
                    <a:pt x="254247" y="106044"/>
                  </a:cubicBezTo>
                  <a:lnTo>
                    <a:pt x="254247"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38"/>
            <p:cNvSpPr/>
            <p:nvPr/>
          </p:nvSpPr>
          <p:spPr>
            <a:xfrm>
              <a:off x="6407087" y="771734"/>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38"/>
            <p:cNvSpPr/>
            <p:nvPr/>
          </p:nvSpPr>
          <p:spPr>
            <a:xfrm>
              <a:off x="6407087" y="954868"/>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38"/>
            <p:cNvSpPr/>
            <p:nvPr/>
          </p:nvSpPr>
          <p:spPr>
            <a:xfrm>
              <a:off x="6407032" y="1138002"/>
              <a:ext cx="183057" cy="183002"/>
            </a:xfrm>
            <a:custGeom>
              <a:rect b="b" l="l" r="r" t="t"/>
              <a:pathLst>
                <a:path extrusionOk="0" h="254170" w="254246">
                  <a:moveTo>
                    <a:pt x="148203" y="254171"/>
                  </a:moveTo>
                  <a:lnTo>
                    <a:pt x="0" y="254171"/>
                  </a:lnTo>
                  <a:lnTo>
                    <a:pt x="0" y="0"/>
                  </a:lnTo>
                  <a:lnTo>
                    <a:pt x="254247" y="0"/>
                  </a:lnTo>
                  <a:lnTo>
                    <a:pt x="254247" y="148203"/>
                  </a:lnTo>
                  <a:cubicBezTo>
                    <a:pt x="254323" y="206694"/>
                    <a:pt x="206770" y="254171"/>
                    <a:pt x="148203" y="254171"/>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38"/>
            <p:cNvSpPr/>
            <p:nvPr/>
          </p:nvSpPr>
          <p:spPr>
            <a:xfrm>
              <a:off x="5646646" y="740710"/>
              <a:ext cx="55786" cy="55786"/>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38"/>
            <p:cNvSpPr/>
            <p:nvPr/>
          </p:nvSpPr>
          <p:spPr>
            <a:xfrm>
              <a:off x="5741250" y="831703"/>
              <a:ext cx="55786" cy="55786"/>
            </a:xfrm>
            <a:custGeom>
              <a:rect b="b" l="l" r="r" t="t"/>
              <a:pathLst>
                <a:path extrusionOk="0" h="77481" w="77481">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38"/>
            <p:cNvSpPr/>
            <p:nvPr/>
          </p:nvSpPr>
          <p:spPr>
            <a:xfrm>
              <a:off x="5961208" y="633029"/>
              <a:ext cx="55786" cy="55786"/>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38"/>
            <p:cNvSpPr/>
            <p:nvPr/>
          </p:nvSpPr>
          <p:spPr>
            <a:xfrm>
              <a:off x="5829780" y="990597"/>
              <a:ext cx="55786" cy="55786"/>
            </a:xfrm>
            <a:custGeom>
              <a:rect b="b" l="l" r="r" t="t"/>
              <a:pathLst>
                <a:path extrusionOk="0" h="77481" w="77481">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38"/>
            <p:cNvSpPr/>
            <p:nvPr/>
          </p:nvSpPr>
          <p:spPr>
            <a:xfrm>
              <a:off x="6099858" y="1214768"/>
              <a:ext cx="55786" cy="55786"/>
            </a:xfrm>
            <a:custGeom>
              <a:rect b="b" l="l" r="r" t="t"/>
              <a:pathLst>
                <a:path extrusionOk="0" h="77481" w="77481">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38"/>
            <p:cNvSpPr/>
            <p:nvPr/>
          </p:nvSpPr>
          <p:spPr>
            <a:xfrm>
              <a:off x="5891007" y="926963"/>
              <a:ext cx="55786" cy="55786"/>
            </a:xfrm>
            <a:custGeom>
              <a:rect b="b" l="l" r="r" t="t"/>
              <a:pathLst>
                <a:path extrusionOk="0" h="77481" w="77481">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38"/>
            <p:cNvSpPr/>
            <p:nvPr/>
          </p:nvSpPr>
          <p:spPr>
            <a:xfrm>
              <a:off x="5543343" y="633029"/>
              <a:ext cx="55786" cy="55786"/>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38"/>
            <p:cNvSpPr/>
            <p:nvPr/>
          </p:nvSpPr>
          <p:spPr>
            <a:xfrm>
              <a:off x="5829780" y="850142"/>
              <a:ext cx="55786" cy="55786"/>
            </a:xfrm>
            <a:custGeom>
              <a:rect b="b" l="l" r="r" t="t"/>
              <a:pathLst>
                <a:path extrusionOk="0" h="77481" w="77481">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38"/>
            <p:cNvSpPr/>
            <p:nvPr/>
          </p:nvSpPr>
          <p:spPr>
            <a:xfrm>
              <a:off x="5741250" y="935444"/>
              <a:ext cx="55786" cy="55786"/>
            </a:xfrm>
            <a:custGeom>
              <a:rect b="b" l="l" r="r" t="t"/>
              <a:pathLst>
                <a:path extrusionOk="0" h="77481" w="77481">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38"/>
            <p:cNvSpPr/>
            <p:nvPr/>
          </p:nvSpPr>
          <p:spPr>
            <a:xfrm>
              <a:off x="5575516" y="1018503"/>
              <a:ext cx="55786" cy="55786"/>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38"/>
            <p:cNvSpPr/>
            <p:nvPr/>
          </p:nvSpPr>
          <p:spPr>
            <a:xfrm>
              <a:off x="5547610" y="1173732"/>
              <a:ext cx="55787" cy="55786"/>
            </a:xfrm>
            <a:custGeom>
              <a:rect b="b" l="l" r="r" t="t"/>
              <a:pathLst>
                <a:path extrusionOk="0" h="77481" w="77482">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38"/>
            <p:cNvSpPr/>
            <p:nvPr/>
          </p:nvSpPr>
          <p:spPr>
            <a:xfrm>
              <a:off x="5646646" y="878047"/>
              <a:ext cx="55786" cy="55786"/>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38"/>
            <p:cNvSpPr/>
            <p:nvPr/>
          </p:nvSpPr>
          <p:spPr>
            <a:xfrm>
              <a:off x="6292621" y="803852"/>
              <a:ext cx="55786" cy="55786"/>
            </a:xfrm>
            <a:custGeom>
              <a:rect b="b" l="l" r="r" t="t"/>
              <a:pathLst>
                <a:path extrusionOk="0" h="77481" w="77481">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73" name="Google Shape;773;p38"/>
          <p:cNvGrpSpPr/>
          <p:nvPr/>
        </p:nvGrpSpPr>
        <p:grpSpPr>
          <a:xfrm>
            <a:off x="6598067" y="2890080"/>
            <a:ext cx="1391332" cy="1391207"/>
            <a:chOff x="4246593" y="503852"/>
            <a:chExt cx="902056" cy="901976"/>
          </a:xfrm>
        </p:grpSpPr>
        <p:grpSp>
          <p:nvGrpSpPr>
            <p:cNvPr id="774" name="Google Shape;774;p38"/>
            <p:cNvGrpSpPr/>
            <p:nvPr/>
          </p:nvGrpSpPr>
          <p:grpSpPr>
            <a:xfrm>
              <a:off x="4246593" y="503900"/>
              <a:ext cx="901831" cy="901928"/>
              <a:chOff x="5998919" y="3270921"/>
              <a:chExt cx="1426046" cy="1426198"/>
            </a:xfrm>
          </p:grpSpPr>
          <p:sp>
            <p:nvSpPr>
              <p:cNvPr id="775" name="Google Shape;775;p38"/>
              <p:cNvSpPr/>
              <p:nvPr/>
            </p:nvSpPr>
            <p:spPr>
              <a:xfrm>
                <a:off x="5998919" y="3270921"/>
                <a:ext cx="713137" cy="713137"/>
              </a:xfrm>
              <a:custGeom>
                <a:rect b="b" l="l" r="r" t="t"/>
                <a:pathLst>
                  <a:path extrusionOk="0" h="713137" w="713137">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38"/>
              <p:cNvSpPr/>
              <p:nvPr/>
            </p:nvSpPr>
            <p:spPr>
              <a:xfrm>
                <a:off x="5998919" y="3983982"/>
                <a:ext cx="1426046" cy="713137"/>
              </a:xfrm>
              <a:custGeom>
                <a:rect b="b" l="l" r="r" t="t"/>
                <a:pathLst>
                  <a:path extrusionOk="0" h="713137" w="1426046">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77" name="Google Shape;777;p38"/>
            <p:cNvSpPr/>
            <p:nvPr/>
          </p:nvSpPr>
          <p:spPr>
            <a:xfrm>
              <a:off x="4783305" y="636091"/>
              <a:ext cx="365344" cy="330991"/>
            </a:xfrm>
            <a:custGeom>
              <a:rect b="b" l="l" r="r" t="t"/>
              <a:pathLst>
                <a:path extrusionOk="0" h="523306" w="577619">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38"/>
            <p:cNvSpPr/>
            <p:nvPr/>
          </p:nvSpPr>
          <p:spPr>
            <a:xfrm>
              <a:off x="4810784" y="788761"/>
              <a:ext cx="309659" cy="122566"/>
            </a:xfrm>
            <a:custGeom>
              <a:rect b="b" l="l" r="r" t="t"/>
              <a:pathLst>
                <a:path extrusionOk="0" h="193780" w="489579">
                  <a:moveTo>
                    <a:pt x="0" y="193781"/>
                  </a:moveTo>
                  <a:lnTo>
                    <a:pt x="48957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79" name="Google Shape;779;p38"/>
            <p:cNvGrpSpPr/>
            <p:nvPr/>
          </p:nvGrpSpPr>
          <p:grpSpPr>
            <a:xfrm>
              <a:off x="4246593" y="503852"/>
              <a:ext cx="901928" cy="901976"/>
              <a:chOff x="5998919" y="3270845"/>
              <a:chExt cx="1426198" cy="1426274"/>
            </a:xfrm>
          </p:grpSpPr>
          <p:sp>
            <p:nvSpPr>
              <p:cNvPr id="780" name="Google Shape;780;p38"/>
              <p:cNvSpPr/>
              <p:nvPr/>
            </p:nvSpPr>
            <p:spPr>
              <a:xfrm>
                <a:off x="6712056" y="3270845"/>
                <a:ext cx="504239" cy="577619"/>
              </a:xfrm>
              <a:custGeom>
                <a:rect b="b" l="l" r="r" t="t"/>
                <a:pathLst>
                  <a:path extrusionOk="0" h="577619" w="504239">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38"/>
              <p:cNvSpPr/>
              <p:nvPr/>
            </p:nvSpPr>
            <p:spPr>
              <a:xfrm>
                <a:off x="6847498" y="3479895"/>
                <a:ext cx="577619" cy="523306"/>
              </a:xfrm>
              <a:custGeom>
                <a:rect b="b" l="l" r="r" t="t"/>
                <a:pathLst>
                  <a:path extrusionOk="0" h="523306" w="577619">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38"/>
              <p:cNvSpPr/>
              <p:nvPr/>
            </p:nvSpPr>
            <p:spPr>
              <a:xfrm>
                <a:off x="5998919" y="3270845"/>
                <a:ext cx="1426046" cy="1426274"/>
              </a:xfrm>
              <a:custGeom>
                <a:rect b="b" l="l" r="r" t="t"/>
                <a:pathLst>
                  <a:path extrusionOk="0" h="1426274" w="1426046">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pic>
        <p:nvPicPr>
          <p:cNvPr id="783" name="Google Shape;783;p38"/>
          <p:cNvPicPr preferRelativeResize="0"/>
          <p:nvPr/>
        </p:nvPicPr>
        <p:blipFill>
          <a:blip r:embed="rId3">
            <a:alphaModFix/>
          </a:blip>
          <a:stretch>
            <a:fillRect/>
          </a:stretch>
        </p:blipFill>
        <p:spPr>
          <a:xfrm>
            <a:off x="4898775" y="1017724"/>
            <a:ext cx="4111099" cy="4250100"/>
          </a:xfrm>
          <a:prstGeom prst="rect">
            <a:avLst/>
          </a:prstGeom>
          <a:noFill/>
          <a:ln>
            <a:noFill/>
          </a:ln>
        </p:spPr>
      </p:pic>
      <p:sp>
        <p:nvSpPr>
          <p:cNvPr id="784" name="Google Shape;784;p38"/>
          <p:cNvSpPr txBox="1"/>
          <p:nvPr>
            <p:ph idx="3" type="subTitle"/>
          </p:nvPr>
        </p:nvSpPr>
        <p:spPr>
          <a:xfrm>
            <a:off x="768075" y="3928425"/>
            <a:ext cx="3692400" cy="11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1100"/>
              <a:t>Generally has weak to moderate positive correlations with approved and credited units. Improved economic conditions might support higher approvals and credits.</a:t>
            </a:r>
            <a:endParaRPr sz="1100"/>
          </a:p>
        </p:txBody>
      </p:sp>
      <p:sp>
        <p:nvSpPr>
          <p:cNvPr id="785" name="Google Shape;785;p38"/>
          <p:cNvSpPr txBox="1"/>
          <p:nvPr>
            <p:ph idx="4" type="subTitle"/>
          </p:nvPr>
        </p:nvSpPr>
        <p:spPr>
          <a:xfrm>
            <a:off x="768075" y="3595275"/>
            <a:ext cx="36924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GDP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39"/>
          <p:cNvSpPr txBox="1"/>
          <p:nvPr>
            <p:ph type="title"/>
          </p:nvPr>
        </p:nvSpPr>
        <p:spPr>
          <a:xfrm>
            <a:off x="3142300" y="1492900"/>
            <a:ext cx="4150500" cy="130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MODEL</a:t>
            </a:r>
            <a:endParaRPr sz="5000"/>
          </a:p>
        </p:txBody>
      </p:sp>
      <p:sp>
        <p:nvSpPr>
          <p:cNvPr id="791" name="Google Shape;791;p39"/>
          <p:cNvSpPr txBox="1"/>
          <p:nvPr>
            <p:ph idx="2" type="title"/>
          </p:nvPr>
        </p:nvSpPr>
        <p:spPr>
          <a:xfrm>
            <a:off x="1475300" y="1690000"/>
            <a:ext cx="1294500" cy="90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792" name="Google Shape;792;p39"/>
          <p:cNvGrpSpPr/>
          <p:nvPr/>
        </p:nvGrpSpPr>
        <p:grpSpPr>
          <a:xfrm>
            <a:off x="7783346" y="490666"/>
            <a:ext cx="901968" cy="901968"/>
            <a:chOff x="1350404" y="-3124999"/>
            <a:chExt cx="1570279" cy="1570279"/>
          </a:xfrm>
        </p:grpSpPr>
        <p:sp>
          <p:nvSpPr>
            <p:cNvPr id="793" name="Google Shape;793;p39"/>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39"/>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39"/>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39"/>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97" name="Google Shape;797;p39"/>
          <p:cNvGrpSpPr/>
          <p:nvPr/>
        </p:nvGrpSpPr>
        <p:grpSpPr>
          <a:xfrm>
            <a:off x="713029" y="3447254"/>
            <a:ext cx="1266652" cy="1056012"/>
            <a:chOff x="5378191" y="1701500"/>
            <a:chExt cx="611171" cy="509535"/>
          </a:xfrm>
        </p:grpSpPr>
        <p:sp>
          <p:nvSpPr>
            <p:cNvPr id="798" name="Google Shape;798;p39"/>
            <p:cNvSpPr/>
            <p:nvPr/>
          </p:nvSpPr>
          <p:spPr>
            <a:xfrm>
              <a:off x="5378191" y="1701500"/>
              <a:ext cx="611171" cy="509535"/>
            </a:xfrm>
            <a:custGeom>
              <a:rect b="b" l="l" r="r" t="t"/>
              <a:pathLst>
                <a:path extrusionOk="0" h="1056032" w="1266676">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39"/>
            <p:cNvSpPr/>
            <p:nvPr/>
          </p:nvSpPr>
          <p:spPr>
            <a:xfrm>
              <a:off x="5497928" y="1776815"/>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39"/>
            <p:cNvSpPr/>
            <p:nvPr/>
          </p:nvSpPr>
          <p:spPr>
            <a:xfrm>
              <a:off x="5608451" y="1776815"/>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39"/>
            <p:cNvSpPr/>
            <p:nvPr/>
          </p:nvSpPr>
          <p:spPr>
            <a:xfrm>
              <a:off x="5719011" y="1776815"/>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39"/>
            <p:cNvSpPr/>
            <p:nvPr/>
          </p:nvSpPr>
          <p:spPr>
            <a:xfrm>
              <a:off x="5829571" y="1776815"/>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39"/>
            <p:cNvSpPr/>
            <p:nvPr/>
          </p:nvSpPr>
          <p:spPr>
            <a:xfrm>
              <a:off x="5497928" y="1882549"/>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39"/>
            <p:cNvSpPr/>
            <p:nvPr/>
          </p:nvSpPr>
          <p:spPr>
            <a:xfrm>
              <a:off x="5608451" y="1882549"/>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39"/>
            <p:cNvSpPr/>
            <p:nvPr/>
          </p:nvSpPr>
          <p:spPr>
            <a:xfrm>
              <a:off x="5719011" y="1882549"/>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6" name="Google Shape;806;p39"/>
            <p:cNvSpPr/>
            <p:nvPr/>
          </p:nvSpPr>
          <p:spPr>
            <a:xfrm>
              <a:off x="5829571" y="1882549"/>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7" name="Google Shape;807;p39"/>
            <p:cNvSpPr/>
            <p:nvPr/>
          </p:nvSpPr>
          <p:spPr>
            <a:xfrm>
              <a:off x="5497928" y="1988320"/>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39"/>
            <p:cNvSpPr/>
            <p:nvPr/>
          </p:nvSpPr>
          <p:spPr>
            <a:xfrm>
              <a:off x="5608451" y="1988320"/>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39"/>
            <p:cNvSpPr/>
            <p:nvPr/>
          </p:nvSpPr>
          <p:spPr>
            <a:xfrm>
              <a:off x="5719011" y="198832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39"/>
            <p:cNvSpPr/>
            <p:nvPr/>
          </p:nvSpPr>
          <p:spPr>
            <a:xfrm>
              <a:off x="5829571" y="198832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1" name="Google Shape;811;p39"/>
            <p:cNvSpPr/>
            <p:nvPr/>
          </p:nvSpPr>
          <p:spPr>
            <a:xfrm>
              <a:off x="5497928" y="2094090"/>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2" name="Google Shape;812;p39"/>
            <p:cNvSpPr/>
            <p:nvPr/>
          </p:nvSpPr>
          <p:spPr>
            <a:xfrm>
              <a:off x="5608451" y="2094090"/>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3" name="Google Shape;813;p39"/>
            <p:cNvSpPr/>
            <p:nvPr/>
          </p:nvSpPr>
          <p:spPr>
            <a:xfrm>
              <a:off x="5719011" y="209409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4" name="Google Shape;814;p39"/>
            <p:cNvSpPr/>
            <p:nvPr/>
          </p:nvSpPr>
          <p:spPr>
            <a:xfrm>
              <a:off x="5829571" y="209409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PERFORMANCE</a:t>
            </a:r>
            <a:endParaRPr/>
          </a:p>
        </p:txBody>
      </p:sp>
      <p:sp>
        <p:nvSpPr>
          <p:cNvPr id="820" name="Google Shape;820;p40"/>
          <p:cNvSpPr txBox="1"/>
          <p:nvPr>
            <p:ph idx="1" type="subTitle"/>
          </p:nvPr>
        </p:nvSpPr>
        <p:spPr>
          <a:xfrm>
            <a:off x="719975" y="1547350"/>
            <a:ext cx="584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We'll implement these visualizations using the models trained earlier, focusing on the SVM and Random Forest models for their high accuracy.</a:t>
            </a:r>
            <a:endParaRPr sz="1100"/>
          </a:p>
        </p:txBody>
      </p:sp>
      <p:sp>
        <p:nvSpPr>
          <p:cNvPr id="821" name="Google Shape;821;p40"/>
          <p:cNvSpPr txBox="1"/>
          <p:nvPr>
            <p:ph idx="2" type="subTitle"/>
          </p:nvPr>
        </p:nvSpPr>
        <p:spPr>
          <a:xfrm>
            <a:off x="719975" y="1208500"/>
            <a:ext cx="3731400" cy="45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822" name="Google Shape;822;p40"/>
          <p:cNvSpPr txBox="1"/>
          <p:nvPr>
            <p:ph idx="3" type="subTitle"/>
          </p:nvPr>
        </p:nvSpPr>
        <p:spPr>
          <a:xfrm>
            <a:off x="719975" y="2715875"/>
            <a:ext cx="3731400" cy="1626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Both matrices reveal the classification performance for each class, including 'Dropout', 'Enrolled', and 'Graduate'.</a:t>
            </a:r>
            <a:endParaRPr sz="1200"/>
          </a:p>
          <a:p>
            <a:pPr indent="-304800" lvl="0" marL="457200" rtl="0" algn="l">
              <a:spcBef>
                <a:spcPts val="0"/>
              </a:spcBef>
              <a:spcAft>
                <a:spcPts val="0"/>
              </a:spcAft>
              <a:buSzPts val="1200"/>
              <a:buChar char="●"/>
            </a:pPr>
            <a:r>
              <a:rPr lang="en" sz="1200"/>
              <a:t>The SVM and Random Forest models correctly classify a significant number of 'Graduate' and 'Dropout' instances, while 'Enrolled' presents some misclassification.</a:t>
            </a:r>
            <a:endParaRPr sz="1200"/>
          </a:p>
        </p:txBody>
      </p:sp>
      <p:sp>
        <p:nvSpPr>
          <p:cNvPr id="823" name="Google Shape;823;p40"/>
          <p:cNvSpPr txBox="1"/>
          <p:nvPr>
            <p:ph idx="4" type="subTitle"/>
          </p:nvPr>
        </p:nvSpPr>
        <p:spPr>
          <a:xfrm>
            <a:off x="719975" y="2377025"/>
            <a:ext cx="3731400" cy="45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Confusion Matrix</a:t>
            </a:r>
            <a:endParaRPr/>
          </a:p>
        </p:txBody>
      </p:sp>
      <p:grpSp>
        <p:nvGrpSpPr>
          <p:cNvPr id="824" name="Google Shape;824;p40"/>
          <p:cNvGrpSpPr/>
          <p:nvPr/>
        </p:nvGrpSpPr>
        <p:grpSpPr>
          <a:xfrm flipH="1">
            <a:off x="-797143" y="1736697"/>
            <a:ext cx="1269123" cy="979170"/>
            <a:chOff x="713232" y="1645097"/>
            <a:chExt cx="1269123" cy="979170"/>
          </a:xfrm>
        </p:grpSpPr>
        <p:sp>
          <p:nvSpPr>
            <p:cNvPr id="825" name="Google Shape;825;p40"/>
            <p:cNvSpPr/>
            <p:nvPr/>
          </p:nvSpPr>
          <p:spPr>
            <a:xfrm>
              <a:off x="713232" y="1645097"/>
              <a:ext cx="1269098" cy="979170"/>
            </a:xfrm>
            <a:custGeom>
              <a:rect b="b" l="l" r="r" t="t"/>
              <a:pathLst>
                <a:path extrusionOk="0" h="1359958" w="1762636">
                  <a:moveTo>
                    <a:pt x="0" y="0"/>
                  </a:moveTo>
                  <a:lnTo>
                    <a:pt x="1762637" y="0"/>
                  </a:lnTo>
                  <a:lnTo>
                    <a:pt x="1762637" y="1359959"/>
                  </a:lnTo>
                  <a:lnTo>
                    <a:pt x="0" y="1359959"/>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40"/>
            <p:cNvSpPr/>
            <p:nvPr/>
          </p:nvSpPr>
          <p:spPr>
            <a:xfrm>
              <a:off x="757776" y="1689040"/>
              <a:ext cx="1224578" cy="870877"/>
            </a:xfrm>
            <a:custGeom>
              <a:rect b="b" l="l" r="r" t="t"/>
              <a:pathLst>
                <a:path extrusionOk="0" h="1209552" w="1700803">
                  <a:moveTo>
                    <a:pt x="1700803" y="0"/>
                  </a:moveTo>
                  <a:lnTo>
                    <a:pt x="1700803" y="1209553"/>
                  </a:lnTo>
                  <a:lnTo>
                    <a:pt x="112349" y="1209553"/>
                  </a:lnTo>
                  <a:cubicBezTo>
                    <a:pt x="50287" y="1209553"/>
                    <a:pt x="0" y="1159266"/>
                    <a:pt x="0" y="1097280"/>
                  </a:cubicBezTo>
                  <a:lnTo>
                    <a:pt x="0" y="112349"/>
                  </a:lnTo>
                  <a:cubicBezTo>
                    <a:pt x="0" y="50363"/>
                    <a:pt x="50287" y="0"/>
                    <a:pt x="112349" y="0"/>
                  </a:cubicBezTo>
                  <a:lnTo>
                    <a:pt x="1700803" y="0"/>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7" name="Google Shape;827;p40"/>
            <p:cNvSpPr/>
            <p:nvPr/>
          </p:nvSpPr>
          <p:spPr>
            <a:xfrm>
              <a:off x="895406" y="1822018"/>
              <a:ext cx="1015268" cy="621368"/>
            </a:xfrm>
            <a:custGeom>
              <a:rect b="b" l="l" r="r" t="t"/>
              <a:pathLst>
                <a:path extrusionOk="0" h="863011" w="1410094">
                  <a:moveTo>
                    <a:pt x="0" y="0"/>
                  </a:moveTo>
                  <a:lnTo>
                    <a:pt x="0" y="863011"/>
                  </a:lnTo>
                  <a:lnTo>
                    <a:pt x="1410094" y="863011"/>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40"/>
            <p:cNvSpPr/>
            <p:nvPr/>
          </p:nvSpPr>
          <p:spPr>
            <a:xfrm>
              <a:off x="895406" y="1928400"/>
              <a:ext cx="1015268" cy="515044"/>
            </a:xfrm>
            <a:custGeom>
              <a:rect b="b" l="l" r="r" t="t"/>
              <a:pathLst>
                <a:path extrusionOk="0" h="715339" w="1410094">
                  <a:moveTo>
                    <a:pt x="0" y="715340"/>
                  </a:moveTo>
                  <a:lnTo>
                    <a:pt x="328690" y="452053"/>
                  </a:lnTo>
                  <a:lnTo>
                    <a:pt x="454712" y="559085"/>
                  </a:lnTo>
                  <a:lnTo>
                    <a:pt x="905550" y="83027"/>
                  </a:lnTo>
                  <a:lnTo>
                    <a:pt x="1077986" y="318207"/>
                  </a:lnTo>
                  <a:lnTo>
                    <a:pt x="1410094"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40"/>
            <p:cNvSpPr/>
            <p:nvPr/>
          </p:nvSpPr>
          <p:spPr>
            <a:xfrm>
              <a:off x="1017604" y="2293844"/>
              <a:ext cx="55786" cy="55786"/>
            </a:xfrm>
            <a:custGeom>
              <a:rect b="b" l="l" r="r" t="t"/>
              <a:pathLst>
                <a:path extrusionOk="0" h="77481" w="77481">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95"/>
                    <a:pt x="77482" y="3874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40"/>
            <p:cNvSpPr/>
            <p:nvPr/>
          </p:nvSpPr>
          <p:spPr>
            <a:xfrm>
              <a:off x="1575619" y="2039379"/>
              <a:ext cx="55786" cy="55786"/>
            </a:xfrm>
            <a:custGeom>
              <a:rect b="b" l="l" r="r" t="t"/>
              <a:pathLst>
                <a:path extrusionOk="0" h="77481" w="77481">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40"/>
            <p:cNvSpPr/>
            <p:nvPr/>
          </p:nvSpPr>
          <p:spPr>
            <a:xfrm>
              <a:off x="1819686" y="1961125"/>
              <a:ext cx="55786" cy="55786"/>
            </a:xfrm>
            <a:custGeom>
              <a:rect b="b" l="l" r="r" t="t"/>
              <a:pathLst>
                <a:path extrusionOk="0" h="77481" w="77481">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96"/>
                    <a:pt x="77482" y="387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40"/>
            <p:cNvSpPr/>
            <p:nvPr/>
          </p:nvSpPr>
          <p:spPr>
            <a:xfrm>
              <a:off x="1293848" y="2198242"/>
              <a:ext cx="55786" cy="55786"/>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40"/>
            <p:cNvSpPr/>
            <p:nvPr/>
          </p:nvSpPr>
          <p:spPr>
            <a:xfrm>
              <a:off x="991282" y="1857861"/>
              <a:ext cx="278114" cy="54528"/>
            </a:xfrm>
            <a:custGeom>
              <a:rect b="b" l="l" r="r" t="t"/>
              <a:pathLst>
                <a:path extrusionOk="0" h="75734" w="386269">
                  <a:moveTo>
                    <a:pt x="0" y="0"/>
                  </a:moveTo>
                  <a:lnTo>
                    <a:pt x="386270" y="0"/>
                  </a:lnTo>
                  <a:lnTo>
                    <a:pt x="386270" y="75735"/>
                  </a:lnTo>
                  <a:lnTo>
                    <a:pt x="0" y="7573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34" name="Google Shape;834;p40"/>
            <p:cNvGrpSpPr/>
            <p:nvPr/>
          </p:nvGrpSpPr>
          <p:grpSpPr>
            <a:xfrm>
              <a:off x="991282" y="1966652"/>
              <a:ext cx="178234" cy="78199"/>
              <a:chOff x="3931369" y="3641467"/>
              <a:chExt cx="247410" cy="108550"/>
            </a:xfrm>
          </p:grpSpPr>
          <p:sp>
            <p:nvSpPr>
              <p:cNvPr id="835" name="Google Shape;835;p40"/>
              <p:cNvSpPr/>
              <p:nvPr/>
            </p:nvSpPr>
            <p:spPr>
              <a:xfrm>
                <a:off x="3931369" y="3641467"/>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40"/>
              <p:cNvSpPr/>
              <p:nvPr/>
            </p:nvSpPr>
            <p:spPr>
              <a:xfrm>
                <a:off x="3931369" y="3691906"/>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7" name="Google Shape;837;p40"/>
              <p:cNvSpPr/>
              <p:nvPr/>
            </p:nvSpPr>
            <p:spPr>
              <a:xfrm>
                <a:off x="3931369" y="3742421"/>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pic>
        <p:nvPicPr>
          <p:cNvPr id="838" name="Google Shape;838;p40"/>
          <p:cNvPicPr preferRelativeResize="0"/>
          <p:nvPr/>
        </p:nvPicPr>
        <p:blipFill>
          <a:blip r:embed="rId3">
            <a:alphaModFix/>
          </a:blip>
          <a:stretch>
            <a:fillRect/>
          </a:stretch>
        </p:blipFill>
        <p:spPr>
          <a:xfrm>
            <a:off x="4402650" y="2246475"/>
            <a:ext cx="4627400" cy="1987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PERFORMANCE</a:t>
            </a:r>
            <a:endParaRPr/>
          </a:p>
        </p:txBody>
      </p:sp>
      <p:sp>
        <p:nvSpPr>
          <p:cNvPr id="844" name="Google Shape;844;p41"/>
          <p:cNvSpPr txBox="1"/>
          <p:nvPr>
            <p:ph idx="1" type="subTitle"/>
          </p:nvPr>
        </p:nvSpPr>
        <p:spPr>
          <a:xfrm>
            <a:off x="720000" y="3911900"/>
            <a:ext cx="584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Both SVM and Random Forest Model are perform high accuracy on these predictive model.</a:t>
            </a:r>
            <a:endParaRPr sz="1100"/>
          </a:p>
        </p:txBody>
      </p:sp>
      <p:sp>
        <p:nvSpPr>
          <p:cNvPr id="845" name="Google Shape;845;p41"/>
          <p:cNvSpPr txBox="1"/>
          <p:nvPr>
            <p:ph idx="2" type="subTitle"/>
          </p:nvPr>
        </p:nvSpPr>
        <p:spPr>
          <a:xfrm>
            <a:off x="720000" y="3573050"/>
            <a:ext cx="3731400" cy="45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846" name="Google Shape;846;p41"/>
          <p:cNvSpPr txBox="1"/>
          <p:nvPr>
            <p:ph idx="3" type="subTitle"/>
          </p:nvPr>
        </p:nvSpPr>
        <p:spPr>
          <a:xfrm>
            <a:off x="720000" y="1711050"/>
            <a:ext cx="3731400" cy="1626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The ROC curves for 'Graduate' vs. the rest show the true positive and false positive rates.</a:t>
            </a:r>
            <a:endParaRPr sz="1200"/>
          </a:p>
          <a:p>
            <a:pPr indent="-304800" lvl="0" marL="457200" rtl="0" algn="l">
              <a:spcBef>
                <a:spcPts val="0"/>
              </a:spcBef>
              <a:spcAft>
                <a:spcPts val="0"/>
              </a:spcAft>
              <a:buSzPts val="1200"/>
              <a:buChar char="●"/>
            </a:pPr>
            <a:r>
              <a:rPr lang="en" sz="1200"/>
              <a:t>Both models demonstrate strong discriminatory performance with AUC values well above 0.80, indicating reliable predictions.</a:t>
            </a:r>
            <a:endParaRPr sz="1200"/>
          </a:p>
        </p:txBody>
      </p:sp>
      <p:sp>
        <p:nvSpPr>
          <p:cNvPr id="847" name="Google Shape;847;p41"/>
          <p:cNvSpPr txBox="1"/>
          <p:nvPr>
            <p:ph idx="4" type="subTitle"/>
          </p:nvPr>
        </p:nvSpPr>
        <p:spPr>
          <a:xfrm>
            <a:off x="720000" y="1372200"/>
            <a:ext cx="3731400" cy="45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ROC Curves</a:t>
            </a:r>
            <a:endParaRPr/>
          </a:p>
        </p:txBody>
      </p:sp>
      <p:grpSp>
        <p:nvGrpSpPr>
          <p:cNvPr id="848" name="Google Shape;848;p41"/>
          <p:cNvGrpSpPr/>
          <p:nvPr/>
        </p:nvGrpSpPr>
        <p:grpSpPr>
          <a:xfrm flipH="1">
            <a:off x="-797143" y="1736697"/>
            <a:ext cx="1269123" cy="979170"/>
            <a:chOff x="713232" y="1645097"/>
            <a:chExt cx="1269123" cy="979170"/>
          </a:xfrm>
        </p:grpSpPr>
        <p:sp>
          <p:nvSpPr>
            <p:cNvPr id="849" name="Google Shape;849;p41"/>
            <p:cNvSpPr/>
            <p:nvPr/>
          </p:nvSpPr>
          <p:spPr>
            <a:xfrm>
              <a:off x="713232" y="1645097"/>
              <a:ext cx="1269098" cy="979170"/>
            </a:xfrm>
            <a:custGeom>
              <a:rect b="b" l="l" r="r" t="t"/>
              <a:pathLst>
                <a:path extrusionOk="0" h="1359958" w="1762636">
                  <a:moveTo>
                    <a:pt x="0" y="0"/>
                  </a:moveTo>
                  <a:lnTo>
                    <a:pt x="1762637" y="0"/>
                  </a:lnTo>
                  <a:lnTo>
                    <a:pt x="1762637" y="1359959"/>
                  </a:lnTo>
                  <a:lnTo>
                    <a:pt x="0" y="1359959"/>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0" name="Google Shape;850;p41"/>
            <p:cNvSpPr/>
            <p:nvPr/>
          </p:nvSpPr>
          <p:spPr>
            <a:xfrm>
              <a:off x="757776" y="1689040"/>
              <a:ext cx="1224578" cy="870877"/>
            </a:xfrm>
            <a:custGeom>
              <a:rect b="b" l="l" r="r" t="t"/>
              <a:pathLst>
                <a:path extrusionOk="0" h="1209552" w="1700803">
                  <a:moveTo>
                    <a:pt x="1700803" y="0"/>
                  </a:moveTo>
                  <a:lnTo>
                    <a:pt x="1700803" y="1209553"/>
                  </a:lnTo>
                  <a:lnTo>
                    <a:pt x="112349" y="1209553"/>
                  </a:lnTo>
                  <a:cubicBezTo>
                    <a:pt x="50287" y="1209553"/>
                    <a:pt x="0" y="1159266"/>
                    <a:pt x="0" y="1097280"/>
                  </a:cubicBezTo>
                  <a:lnTo>
                    <a:pt x="0" y="112349"/>
                  </a:lnTo>
                  <a:cubicBezTo>
                    <a:pt x="0" y="50363"/>
                    <a:pt x="50287" y="0"/>
                    <a:pt x="112349" y="0"/>
                  </a:cubicBezTo>
                  <a:lnTo>
                    <a:pt x="1700803" y="0"/>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41"/>
            <p:cNvSpPr/>
            <p:nvPr/>
          </p:nvSpPr>
          <p:spPr>
            <a:xfrm>
              <a:off x="895406" y="1822018"/>
              <a:ext cx="1015268" cy="621368"/>
            </a:xfrm>
            <a:custGeom>
              <a:rect b="b" l="l" r="r" t="t"/>
              <a:pathLst>
                <a:path extrusionOk="0" h="863011" w="1410094">
                  <a:moveTo>
                    <a:pt x="0" y="0"/>
                  </a:moveTo>
                  <a:lnTo>
                    <a:pt x="0" y="863011"/>
                  </a:lnTo>
                  <a:lnTo>
                    <a:pt x="1410094" y="863011"/>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2" name="Google Shape;852;p41"/>
            <p:cNvSpPr/>
            <p:nvPr/>
          </p:nvSpPr>
          <p:spPr>
            <a:xfrm>
              <a:off x="895406" y="1928400"/>
              <a:ext cx="1015268" cy="515044"/>
            </a:xfrm>
            <a:custGeom>
              <a:rect b="b" l="l" r="r" t="t"/>
              <a:pathLst>
                <a:path extrusionOk="0" h="715339" w="1410094">
                  <a:moveTo>
                    <a:pt x="0" y="715340"/>
                  </a:moveTo>
                  <a:lnTo>
                    <a:pt x="328690" y="452053"/>
                  </a:lnTo>
                  <a:lnTo>
                    <a:pt x="454712" y="559085"/>
                  </a:lnTo>
                  <a:lnTo>
                    <a:pt x="905550" y="83027"/>
                  </a:lnTo>
                  <a:lnTo>
                    <a:pt x="1077986" y="318207"/>
                  </a:lnTo>
                  <a:lnTo>
                    <a:pt x="1410094"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3" name="Google Shape;853;p41"/>
            <p:cNvSpPr/>
            <p:nvPr/>
          </p:nvSpPr>
          <p:spPr>
            <a:xfrm>
              <a:off x="1017604" y="2293844"/>
              <a:ext cx="55786" cy="55786"/>
            </a:xfrm>
            <a:custGeom>
              <a:rect b="b" l="l" r="r" t="t"/>
              <a:pathLst>
                <a:path extrusionOk="0" h="77481" w="77481">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95"/>
                    <a:pt x="77482" y="3874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4" name="Google Shape;854;p41"/>
            <p:cNvSpPr/>
            <p:nvPr/>
          </p:nvSpPr>
          <p:spPr>
            <a:xfrm>
              <a:off x="1575619" y="2039379"/>
              <a:ext cx="55786" cy="55786"/>
            </a:xfrm>
            <a:custGeom>
              <a:rect b="b" l="l" r="r" t="t"/>
              <a:pathLst>
                <a:path extrusionOk="0" h="77481" w="77481">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5" name="Google Shape;855;p41"/>
            <p:cNvSpPr/>
            <p:nvPr/>
          </p:nvSpPr>
          <p:spPr>
            <a:xfrm>
              <a:off x="1819686" y="1961125"/>
              <a:ext cx="55786" cy="55786"/>
            </a:xfrm>
            <a:custGeom>
              <a:rect b="b" l="l" r="r" t="t"/>
              <a:pathLst>
                <a:path extrusionOk="0" h="77481" w="77481">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96"/>
                    <a:pt x="77482" y="387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6" name="Google Shape;856;p41"/>
            <p:cNvSpPr/>
            <p:nvPr/>
          </p:nvSpPr>
          <p:spPr>
            <a:xfrm>
              <a:off x="1293848" y="2198242"/>
              <a:ext cx="55786" cy="55786"/>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7" name="Google Shape;857;p41"/>
            <p:cNvSpPr/>
            <p:nvPr/>
          </p:nvSpPr>
          <p:spPr>
            <a:xfrm>
              <a:off x="991282" y="1857861"/>
              <a:ext cx="278114" cy="54528"/>
            </a:xfrm>
            <a:custGeom>
              <a:rect b="b" l="l" r="r" t="t"/>
              <a:pathLst>
                <a:path extrusionOk="0" h="75734" w="386269">
                  <a:moveTo>
                    <a:pt x="0" y="0"/>
                  </a:moveTo>
                  <a:lnTo>
                    <a:pt x="386270" y="0"/>
                  </a:lnTo>
                  <a:lnTo>
                    <a:pt x="386270" y="75735"/>
                  </a:lnTo>
                  <a:lnTo>
                    <a:pt x="0" y="7573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58" name="Google Shape;858;p41"/>
            <p:cNvGrpSpPr/>
            <p:nvPr/>
          </p:nvGrpSpPr>
          <p:grpSpPr>
            <a:xfrm>
              <a:off x="991282" y="1966652"/>
              <a:ext cx="178234" cy="78199"/>
              <a:chOff x="3931369" y="3641467"/>
              <a:chExt cx="247410" cy="108550"/>
            </a:xfrm>
          </p:grpSpPr>
          <p:sp>
            <p:nvSpPr>
              <p:cNvPr id="859" name="Google Shape;859;p41"/>
              <p:cNvSpPr/>
              <p:nvPr/>
            </p:nvSpPr>
            <p:spPr>
              <a:xfrm>
                <a:off x="3931369" y="3641467"/>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0" name="Google Shape;860;p41"/>
              <p:cNvSpPr/>
              <p:nvPr/>
            </p:nvSpPr>
            <p:spPr>
              <a:xfrm>
                <a:off x="3931369" y="3691906"/>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1" name="Google Shape;861;p41"/>
              <p:cNvSpPr/>
              <p:nvPr/>
            </p:nvSpPr>
            <p:spPr>
              <a:xfrm>
                <a:off x="3931369" y="3742421"/>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pic>
        <p:nvPicPr>
          <p:cNvPr id="862" name="Google Shape;862;p41"/>
          <p:cNvPicPr preferRelativeResize="0"/>
          <p:nvPr/>
        </p:nvPicPr>
        <p:blipFill>
          <a:blip r:embed="rId3">
            <a:alphaModFix/>
          </a:blip>
          <a:stretch>
            <a:fillRect/>
          </a:stretch>
        </p:blipFill>
        <p:spPr>
          <a:xfrm>
            <a:off x="4351854" y="1115225"/>
            <a:ext cx="4792171" cy="2034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868" name="Google Shape;868;p42"/>
          <p:cNvSpPr txBox="1"/>
          <p:nvPr>
            <p:ph idx="4294967295" type="body"/>
          </p:nvPr>
        </p:nvSpPr>
        <p:spPr>
          <a:xfrm>
            <a:off x="726450" y="1052050"/>
            <a:ext cx="7704000" cy="21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 </a:t>
            </a:r>
            <a:endParaRPr b="1"/>
          </a:p>
          <a:p>
            <a:pPr indent="0" lvl="0" marL="0" rtl="0" algn="l">
              <a:spcBef>
                <a:spcPts val="0"/>
              </a:spcBef>
              <a:spcAft>
                <a:spcPts val="0"/>
              </a:spcAft>
              <a:buNone/>
            </a:pPr>
            <a:r>
              <a:rPr b="1" lang="en"/>
              <a:t>Predictive models effectively differentiate between "Dropout" and "Graduate."</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Recommendations:</a:t>
            </a:r>
            <a:endParaRPr b="1"/>
          </a:p>
          <a:p>
            <a:pPr indent="-317500" lvl="0" marL="457200" rtl="0" algn="l">
              <a:spcBef>
                <a:spcPts val="0"/>
              </a:spcBef>
              <a:spcAft>
                <a:spcPts val="0"/>
              </a:spcAft>
              <a:buSzPts val="1400"/>
              <a:buChar char="●"/>
            </a:pPr>
            <a:r>
              <a:rPr b="1" lang="en"/>
              <a:t>Implement targeted support for international students.</a:t>
            </a:r>
            <a:endParaRPr b="1"/>
          </a:p>
          <a:p>
            <a:pPr indent="-317500" lvl="0" marL="457200" rtl="0" algn="l">
              <a:spcBef>
                <a:spcPts val="0"/>
              </a:spcBef>
              <a:spcAft>
                <a:spcPts val="0"/>
              </a:spcAft>
              <a:buSzPts val="1400"/>
              <a:buChar char="●"/>
            </a:pPr>
            <a:r>
              <a:rPr b="1" lang="en"/>
              <a:t>Use predictive modeling to identify students at risk of dropping out.</a:t>
            </a:r>
            <a:endParaRPr b="1"/>
          </a:p>
          <a:p>
            <a:pPr indent="-317500" lvl="0" marL="457200" rtl="0" algn="l">
              <a:spcBef>
                <a:spcPts val="0"/>
              </a:spcBef>
              <a:spcAft>
                <a:spcPts val="0"/>
              </a:spcAft>
              <a:buSzPts val="1400"/>
              <a:buChar char="●"/>
            </a:pPr>
            <a:r>
              <a:rPr b="1" lang="en"/>
              <a:t>Monitor economic trends to adjust enrollment strategies.</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43"/>
          <p:cNvSpPr txBox="1"/>
          <p:nvPr>
            <p:ph type="title"/>
          </p:nvPr>
        </p:nvSpPr>
        <p:spPr>
          <a:xfrm>
            <a:off x="2347950" y="1147088"/>
            <a:ext cx="4448100" cy="11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hanks!</a:t>
            </a:r>
            <a:endParaRPr/>
          </a:p>
        </p:txBody>
      </p:sp>
      <p:sp>
        <p:nvSpPr>
          <p:cNvPr id="874" name="Google Shape;874;p43"/>
          <p:cNvSpPr txBox="1"/>
          <p:nvPr>
            <p:ph idx="1" type="subTitle"/>
          </p:nvPr>
        </p:nvSpPr>
        <p:spPr>
          <a:xfrm>
            <a:off x="2347900" y="2503800"/>
            <a:ext cx="4448100" cy="112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a:t>
            </a:r>
            <a:r>
              <a:rPr b="1" lang="en"/>
              <a:t>o you have any questions?</a:t>
            </a:r>
            <a:endParaRPr b="1"/>
          </a:p>
          <a:p>
            <a:pPr indent="0" lvl="0" marL="0" rtl="0" algn="ctr">
              <a:spcBef>
                <a:spcPts val="0"/>
              </a:spcBef>
              <a:spcAft>
                <a:spcPts val="0"/>
              </a:spcAft>
              <a:buNone/>
            </a:pPr>
            <a:r>
              <a:rPr lang="en"/>
              <a:t>101488845@georgebrown.ca</a:t>
            </a:r>
            <a:endParaRPr/>
          </a:p>
        </p:txBody>
      </p:sp>
      <p:sp>
        <p:nvSpPr>
          <p:cNvPr id="875" name="Google Shape;875;p43"/>
          <p:cNvSpPr/>
          <p:nvPr/>
        </p:nvSpPr>
        <p:spPr>
          <a:xfrm>
            <a:off x="3671900" y="592922"/>
            <a:ext cx="499200" cy="499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3"/>
          <p:cNvSpPr/>
          <p:nvPr/>
        </p:nvSpPr>
        <p:spPr>
          <a:xfrm>
            <a:off x="4322400" y="592922"/>
            <a:ext cx="499200" cy="499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3"/>
          <p:cNvSpPr/>
          <p:nvPr/>
        </p:nvSpPr>
        <p:spPr>
          <a:xfrm>
            <a:off x="4972900" y="592922"/>
            <a:ext cx="499200" cy="499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8" name="Google Shape;878;p43"/>
          <p:cNvGrpSpPr/>
          <p:nvPr/>
        </p:nvGrpSpPr>
        <p:grpSpPr>
          <a:xfrm>
            <a:off x="554728" y="1452090"/>
            <a:ext cx="1277710" cy="851703"/>
            <a:chOff x="5491417" y="588600"/>
            <a:chExt cx="1098728" cy="732459"/>
          </a:xfrm>
        </p:grpSpPr>
        <p:sp>
          <p:nvSpPr>
            <p:cNvPr id="879" name="Google Shape;879;p43"/>
            <p:cNvSpPr/>
            <p:nvPr/>
          </p:nvSpPr>
          <p:spPr>
            <a:xfrm>
              <a:off x="5491417" y="588600"/>
              <a:ext cx="183058" cy="183057"/>
            </a:xfrm>
            <a:custGeom>
              <a:rect b="b" l="l" r="r" t="t"/>
              <a:pathLst>
                <a:path extrusionOk="0" h="254246" w="254247">
                  <a:moveTo>
                    <a:pt x="254248" y="254247"/>
                  </a:moveTo>
                  <a:lnTo>
                    <a:pt x="0" y="254247"/>
                  </a:lnTo>
                  <a:lnTo>
                    <a:pt x="0" y="106044"/>
                  </a:lnTo>
                  <a:cubicBezTo>
                    <a:pt x="0" y="47477"/>
                    <a:pt x="47477" y="0"/>
                    <a:pt x="106044" y="0"/>
                  </a:cubicBezTo>
                  <a:lnTo>
                    <a:pt x="254248" y="0"/>
                  </a:lnTo>
                  <a:lnTo>
                    <a:pt x="254248"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0" name="Google Shape;880;p43"/>
            <p:cNvSpPr/>
            <p:nvPr/>
          </p:nvSpPr>
          <p:spPr>
            <a:xfrm>
              <a:off x="5491417" y="771734"/>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1" name="Google Shape;881;p43"/>
            <p:cNvSpPr/>
            <p:nvPr/>
          </p:nvSpPr>
          <p:spPr>
            <a:xfrm>
              <a:off x="5491417" y="954868"/>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2" name="Google Shape;882;p43"/>
            <p:cNvSpPr/>
            <p:nvPr/>
          </p:nvSpPr>
          <p:spPr>
            <a:xfrm>
              <a:off x="5491417" y="1138002"/>
              <a:ext cx="183058" cy="183002"/>
            </a:xfrm>
            <a:custGeom>
              <a:rect b="b" l="l" r="r" t="t"/>
              <a:pathLst>
                <a:path extrusionOk="0" h="254170" w="254247">
                  <a:moveTo>
                    <a:pt x="254248" y="254171"/>
                  </a:moveTo>
                  <a:lnTo>
                    <a:pt x="106044" y="254171"/>
                  </a:lnTo>
                  <a:cubicBezTo>
                    <a:pt x="47477" y="254171"/>
                    <a:pt x="0" y="206694"/>
                    <a:pt x="0" y="148127"/>
                  </a:cubicBezTo>
                  <a:lnTo>
                    <a:pt x="0" y="0"/>
                  </a:lnTo>
                  <a:lnTo>
                    <a:pt x="254248" y="0"/>
                  </a:lnTo>
                  <a:lnTo>
                    <a:pt x="254248" y="254171"/>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3" name="Google Shape;883;p43"/>
            <p:cNvSpPr/>
            <p:nvPr/>
          </p:nvSpPr>
          <p:spPr>
            <a:xfrm>
              <a:off x="5674551" y="588600"/>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4" name="Google Shape;884;p43"/>
            <p:cNvSpPr/>
            <p:nvPr/>
          </p:nvSpPr>
          <p:spPr>
            <a:xfrm>
              <a:off x="5674551" y="771734"/>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5" name="Google Shape;885;p43"/>
            <p:cNvSpPr/>
            <p:nvPr/>
          </p:nvSpPr>
          <p:spPr>
            <a:xfrm>
              <a:off x="5674551" y="954868"/>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6" name="Google Shape;886;p43"/>
            <p:cNvSpPr/>
            <p:nvPr/>
          </p:nvSpPr>
          <p:spPr>
            <a:xfrm>
              <a:off x="5674551" y="1138002"/>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7" name="Google Shape;887;p43"/>
            <p:cNvSpPr/>
            <p:nvPr/>
          </p:nvSpPr>
          <p:spPr>
            <a:xfrm>
              <a:off x="5857685" y="588600"/>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8" name="Google Shape;888;p43"/>
            <p:cNvSpPr/>
            <p:nvPr/>
          </p:nvSpPr>
          <p:spPr>
            <a:xfrm>
              <a:off x="5857685" y="771734"/>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43"/>
            <p:cNvSpPr/>
            <p:nvPr/>
          </p:nvSpPr>
          <p:spPr>
            <a:xfrm>
              <a:off x="5857685" y="954868"/>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0" name="Google Shape;890;p43"/>
            <p:cNvSpPr/>
            <p:nvPr/>
          </p:nvSpPr>
          <p:spPr>
            <a:xfrm>
              <a:off x="5857685" y="1138002"/>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1" name="Google Shape;891;p43"/>
            <p:cNvSpPr/>
            <p:nvPr/>
          </p:nvSpPr>
          <p:spPr>
            <a:xfrm>
              <a:off x="6040819" y="588600"/>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2" name="Google Shape;892;p43"/>
            <p:cNvSpPr/>
            <p:nvPr/>
          </p:nvSpPr>
          <p:spPr>
            <a:xfrm>
              <a:off x="6040819" y="771734"/>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3" name="Google Shape;893;p43"/>
            <p:cNvSpPr/>
            <p:nvPr/>
          </p:nvSpPr>
          <p:spPr>
            <a:xfrm>
              <a:off x="6040819" y="954868"/>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4" name="Google Shape;894;p43"/>
            <p:cNvSpPr/>
            <p:nvPr/>
          </p:nvSpPr>
          <p:spPr>
            <a:xfrm>
              <a:off x="6040819" y="1138002"/>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5" name="Google Shape;895;p43"/>
            <p:cNvSpPr/>
            <p:nvPr/>
          </p:nvSpPr>
          <p:spPr>
            <a:xfrm>
              <a:off x="6223953" y="588600"/>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6" name="Google Shape;896;p43"/>
            <p:cNvSpPr/>
            <p:nvPr/>
          </p:nvSpPr>
          <p:spPr>
            <a:xfrm>
              <a:off x="6223953" y="771734"/>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7" name="Google Shape;897;p43"/>
            <p:cNvSpPr/>
            <p:nvPr/>
          </p:nvSpPr>
          <p:spPr>
            <a:xfrm>
              <a:off x="6223953" y="954868"/>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8" name="Google Shape;898;p43"/>
            <p:cNvSpPr/>
            <p:nvPr/>
          </p:nvSpPr>
          <p:spPr>
            <a:xfrm>
              <a:off x="6223953" y="1138002"/>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9" name="Google Shape;899;p43"/>
            <p:cNvSpPr/>
            <p:nvPr/>
          </p:nvSpPr>
          <p:spPr>
            <a:xfrm>
              <a:off x="6407087" y="588600"/>
              <a:ext cx="183057" cy="183057"/>
            </a:xfrm>
            <a:custGeom>
              <a:rect b="b" l="l" r="r" t="t"/>
              <a:pathLst>
                <a:path extrusionOk="0" h="254246" w="254246">
                  <a:moveTo>
                    <a:pt x="254247" y="254247"/>
                  </a:moveTo>
                  <a:lnTo>
                    <a:pt x="0" y="254247"/>
                  </a:lnTo>
                  <a:lnTo>
                    <a:pt x="0" y="0"/>
                  </a:lnTo>
                  <a:lnTo>
                    <a:pt x="148203" y="0"/>
                  </a:lnTo>
                  <a:cubicBezTo>
                    <a:pt x="206770" y="0"/>
                    <a:pt x="254247" y="47477"/>
                    <a:pt x="254247" y="106044"/>
                  </a:cubicBezTo>
                  <a:lnTo>
                    <a:pt x="254247"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0" name="Google Shape;900;p43"/>
            <p:cNvSpPr/>
            <p:nvPr/>
          </p:nvSpPr>
          <p:spPr>
            <a:xfrm>
              <a:off x="6407087" y="771734"/>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1" name="Google Shape;901;p43"/>
            <p:cNvSpPr/>
            <p:nvPr/>
          </p:nvSpPr>
          <p:spPr>
            <a:xfrm>
              <a:off x="6407087" y="954868"/>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2" name="Google Shape;902;p43"/>
            <p:cNvSpPr/>
            <p:nvPr/>
          </p:nvSpPr>
          <p:spPr>
            <a:xfrm>
              <a:off x="6407032" y="1138002"/>
              <a:ext cx="183057" cy="183002"/>
            </a:xfrm>
            <a:custGeom>
              <a:rect b="b" l="l" r="r" t="t"/>
              <a:pathLst>
                <a:path extrusionOk="0" h="254170" w="254246">
                  <a:moveTo>
                    <a:pt x="148203" y="254171"/>
                  </a:moveTo>
                  <a:lnTo>
                    <a:pt x="0" y="254171"/>
                  </a:lnTo>
                  <a:lnTo>
                    <a:pt x="0" y="0"/>
                  </a:lnTo>
                  <a:lnTo>
                    <a:pt x="254247" y="0"/>
                  </a:lnTo>
                  <a:lnTo>
                    <a:pt x="254247" y="148203"/>
                  </a:lnTo>
                  <a:cubicBezTo>
                    <a:pt x="254323" y="206694"/>
                    <a:pt x="206770" y="254171"/>
                    <a:pt x="148203" y="254171"/>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3" name="Google Shape;903;p43"/>
            <p:cNvSpPr/>
            <p:nvPr/>
          </p:nvSpPr>
          <p:spPr>
            <a:xfrm>
              <a:off x="5646646" y="740710"/>
              <a:ext cx="55786" cy="55786"/>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4" name="Google Shape;904;p43"/>
            <p:cNvSpPr/>
            <p:nvPr/>
          </p:nvSpPr>
          <p:spPr>
            <a:xfrm>
              <a:off x="5741250" y="831703"/>
              <a:ext cx="55786" cy="55786"/>
            </a:xfrm>
            <a:custGeom>
              <a:rect b="b" l="l" r="r" t="t"/>
              <a:pathLst>
                <a:path extrusionOk="0" h="77481" w="77481">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5" name="Google Shape;905;p43"/>
            <p:cNvSpPr/>
            <p:nvPr/>
          </p:nvSpPr>
          <p:spPr>
            <a:xfrm>
              <a:off x="5961208" y="633029"/>
              <a:ext cx="55786" cy="55786"/>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6" name="Google Shape;906;p43"/>
            <p:cNvSpPr/>
            <p:nvPr/>
          </p:nvSpPr>
          <p:spPr>
            <a:xfrm>
              <a:off x="5829780" y="990597"/>
              <a:ext cx="55786" cy="55786"/>
            </a:xfrm>
            <a:custGeom>
              <a:rect b="b" l="l" r="r" t="t"/>
              <a:pathLst>
                <a:path extrusionOk="0" h="77481" w="77481">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7" name="Google Shape;907;p43"/>
            <p:cNvSpPr/>
            <p:nvPr/>
          </p:nvSpPr>
          <p:spPr>
            <a:xfrm>
              <a:off x="6099858" y="1214768"/>
              <a:ext cx="55786" cy="55786"/>
            </a:xfrm>
            <a:custGeom>
              <a:rect b="b" l="l" r="r" t="t"/>
              <a:pathLst>
                <a:path extrusionOk="0" h="77481" w="77481">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8" name="Google Shape;908;p43"/>
            <p:cNvSpPr/>
            <p:nvPr/>
          </p:nvSpPr>
          <p:spPr>
            <a:xfrm>
              <a:off x="5891007" y="926963"/>
              <a:ext cx="55786" cy="55786"/>
            </a:xfrm>
            <a:custGeom>
              <a:rect b="b" l="l" r="r" t="t"/>
              <a:pathLst>
                <a:path extrusionOk="0" h="77481" w="77481">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9" name="Google Shape;909;p43"/>
            <p:cNvSpPr/>
            <p:nvPr/>
          </p:nvSpPr>
          <p:spPr>
            <a:xfrm>
              <a:off x="5543343" y="633029"/>
              <a:ext cx="55786" cy="55786"/>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43"/>
            <p:cNvSpPr/>
            <p:nvPr/>
          </p:nvSpPr>
          <p:spPr>
            <a:xfrm>
              <a:off x="5829780" y="850142"/>
              <a:ext cx="55786" cy="55786"/>
            </a:xfrm>
            <a:custGeom>
              <a:rect b="b" l="l" r="r" t="t"/>
              <a:pathLst>
                <a:path extrusionOk="0" h="77481" w="77481">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1" name="Google Shape;911;p43"/>
            <p:cNvSpPr/>
            <p:nvPr/>
          </p:nvSpPr>
          <p:spPr>
            <a:xfrm>
              <a:off x="5741250" y="935444"/>
              <a:ext cx="55786" cy="55786"/>
            </a:xfrm>
            <a:custGeom>
              <a:rect b="b" l="l" r="r" t="t"/>
              <a:pathLst>
                <a:path extrusionOk="0" h="77481" w="77481">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43"/>
            <p:cNvSpPr/>
            <p:nvPr/>
          </p:nvSpPr>
          <p:spPr>
            <a:xfrm>
              <a:off x="5575516" y="1018503"/>
              <a:ext cx="55786" cy="55786"/>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3" name="Google Shape;913;p43"/>
            <p:cNvSpPr/>
            <p:nvPr/>
          </p:nvSpPr>
          <p:spPr>
            <a:xfrm>
              <a:off x="5547610" y="1173732"/>
              <a:ext cx="55787" cy="55786"/>
            </a:xfrm>
            <a:custGeom>
              <a:rect b="b" l="l" r="r" t="t"/>
              <a:pathLst>
                <a:path extrusionOk="0" h="77481" w="77482">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43"/>
            <p:cNvSpPr/>
            <p:nvPr/>
          </p:nvSpPr>
          <p:spPr>
            <a:xfrm>
              <a:off x="5646646" y="878047"/>
              <a:ext cx="55786" cy="55786"/>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43"/>
            <p:cNvSpPr/>
            <p:nvPr/>
          </p:nvSpPr>
          <p:spPr>
            <a:xfrm>
              <a:off x="6292621" y="803852"/>
              <a:ext cx="55786" cy="55786"/>
            </a:xfrm>
            <a:custGeom>
              <a:rect b="b" l="l" r="r" t="t"/>
              <a:pathLst>
                <a:path extrusionOk="0" h="77481" w="77481">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16" name="Google Shape;916;p43"/>
          <p:cNvGrpSpPr/>
          <p:nvPr/>
        </p:nvGrpSpPr>
        <p:grpSpPr>
          <a:xfrm>
            <a:off x="7636455" y="2729777"/>
            <a:ext cx="902056" cy="901976"/>
            <a:chOff x="4246593" y="503852"/>
            <a:chExt cx="902056" cy="901976"/>
          </a:xfrm>
        </p:grpSpPr>
        <p:grpSp>
          <p:nvGrpSpPr>
            <p:cNvPr id="917" name="Google Shape;917;p43"/>
            <p:cNvGrpSpPr/>
            <p:nvPr/>
          </p:nvGrpSpPr>
          <p:grpSpPr>
            <a:xfrm>
              <a:off x="4246593" y="503900"/>
              <a:ext cx="901831" cy="901928"/>
              <a:chOff x="5998919" y="3270921"/>
              <a:chExt cx="1426046" cy="1426198"/>
            </a:xfrm>
          </p:grpSpPr>
          <p:sp>
            <p:nvSpPr>
              <p:cNvPr id="918" name="Google Shape;918;p43"/>
              <p:cNvSpPr/>
              <p:nvPr/>
            </p:nvSpPr>
            <p:spPr>
              <a:xfrm>
                <a:off x="5998919" y="3270921"/>
                <a:ext cx="713137" cy="713137"/>
              </a:xfrm>
              <a:custGeom>
                <a:rect b="b" l="l" r="r" t="t"/>
                <a:pathLst>
                  <a:path extrusionOk="0" h="713137" w="713137">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9" name="Google Shape;919;p43"/>
              <p:cNvSpPr/>
              <p:nvPr/>
            </p:nvSpPr>
            <p:spPr>
              <a:xfrm>
                <a:off x="5998919" y="3983982"/>
                <a:ext cx="1426046" cy="713137"/>
              </a:xfrm>
              <a:custGeom>
                <a:rect b="b" l="l" r="r" t="t"/>
                <a:pathLst>
                  <a:path extrusionOk="0" h="713137" w="1426046">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20" name="Google Shape;920;p43"/>
            <p:cNvSpPr/>
            <p:nvPr/>
          </p:nvSpPr>
          <p:spPr>
            <a:xfrm>
              <a:off x="4783305" y="636091"/>
              <a:ext cx="365344" cy="330991"/>
            </a:xfrm>
            <a:custGeom>
              <a:rect b="b" l="l" r="r" t="t"/>
              <a:pathLst>
                <a:path extrusionOk="0" h="523306" w="577619">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1" name="Google Shape;921;p43"/>
            <p:cNvSpPr/>
            <p:nvPr/>
          </p:nvSpPr>
          <p:spPr>
            <a:xfrm>
              <a:off x="4810784" y="788761"/>
              <a:ext cx="309659" cy="122566"/>
            </a:xfrm>
            <a:custGeom>
              <a:rect b="b" l="l" r="r" t="t"/>
              <a:pathLst>
                <a:path extrusionOk="0" h="193780" w="489579">
                  <a:moveTo>
                    <a:pt x="0" y="193781"/>
                  </a:moveTo>
                  <a:lnTo>
                    <a:pt x="48957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22" name="Google Shape;922;p43"/>
            <p:cNvGrpSpPr/>
            <p:nvPr/>
          </p:nvGrpSpPr>
          <p:grpSpPr>
            <a:xfrm>
              <a:off x="4246593" y="503852"/>
              <a:ext cx="901928" cy="901976"/>
              <a:chOff x="5998919" y="3270845"/>
              <a:chExt cx="1426198" cy="1426274"/>
            </a:xfrm>
          </p:grpSpPr>
          <p:sp>
            <p:nvSpPr>
              <p:cNvPr id="923" name="Google Shape;923;p43"/>
              <p:cNvSpPr/>
              <p:nvPr/>
            </p:nvSpPr>
            <p:spPr>
              <a:xfrm>
                <a:off x="6712056" y="3270845"/>
                <a:ext cx="504239" cy="577619"/>
              </a:xfrm>
              <a:custGeom>
                <a:rect b="b" l="l" r="r" t="t"/>
                <a:pathLst>
                  <a:path extrusionOk="0" h="577619" w="504239">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4" name="Google Shape;924;p43"/>
              <p:cNvSpPr/>
              <p:nvPr/>
            </p:nvSpPr>
            <p:spPr>
              <a:xfrm>
                <a:off x="6847498" y="3479895"/>
                <a:ext cx="577619" cy="523306"/>
              </a:xfrm>
              <a:custGeom>
                <a:rect b="b" l="l" r="r" t="t"/>
                <a:pathLst>
                  <a:path extrusionOk="0" h="523306" w="577619">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5" name="Google Shape;925;p43"/>
              <p:cNvSpPr/>
              <p:nvPr/>
            </p:nvSpPr>
            <p:spPr>
              <a:xfrm>
                <a:off x="5998919" y="3270845"/>
                <a:ext cx="1426046" cy="1426274"/>
              </a:xfrm>
              <a:custGeom>
                <a:rect b="b" l="l" r="r" t="t"/>
                <a:pathLst>
                  <a:path extrusionOk="0" h="1426274" w="1426046">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926" name="Google Shape;926;p43"/>
          <p:cNvSpPr/>
          <p:nvPr/>
        </p:nvSpPr>
        <p:spPr>
          <a:xfrm>
            <a:off x="3748645" y="669499"/>
            <a:ext cx="345674" cy="346056"/>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7" name="Google Shape;927;p43"/>
          <p:cNvGrpSpPr/>
          <p:nvPr/>
        </p:nvGrpSpPr>
        <p:grpSpPr>
          <a:xfrm>
            <a:off x="4398967" y="669690"/>
            <a:ext cx="346056" cy="345674"/>
            <a:chOff x="3303268" y="3817349"/>
            <a:chExt cx="346056" cy="345674"/>
          </a:xfrm>
        </p:grpSpPr>
        <p:sp>
          <p:nvSpPr>
            <p:cNvPr id="928" name="Google Shape;928;p43"/>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3"/>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3"/>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3"/>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2" name="Google Shape;932;p43"/>
          <p:cNvGrpSpPr/>
          <p:nvPr/>
        </p:nvGrpSpPr>
        <p:grpSpPr>
          <a:xfrm>
            <a:off x="5049685" y="669690"/>
            <a:ext cx="345642" cy="345674"/>
            <a:chOff x="5549861" y="3817349"/>
            <a:chExt cx="345642" cy="345674"/>
          </a:xfrm>
        </p:grpSpPr>
        <p:sp>
          <p:nvSpPr>
            <p:cNvPr id="933" name="Google Shape;933;p43"/>
            <p:cNvSpPr/>
            <p:nvPr/>
          </p:nvSpPr>
          <p:spPr>
            <a:xfrm>
              <a:off x="5549861" y="3817349"/>
              <a:ext cx="345642" cy="345674"/>
            </a:xfrm>
            <a:custGeom>
              <a:rect b="b" l="l" r="r" t="t"/>
              <a:pathLst>
                <a:path extrusionOk="0" h="10860" w="10859">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3"/>
            <p:cNvSpPr/>
            <p:nvPr/>
          </p:nvSpPr>
          <p:spPr>
            <a:xfrm>
              <a:off x="5590763" y="3890208"/>
              <a:ext cx="262661" cy="200052"/>
            </a:xfrm>
            <a:custGeom>
              <a:rect b="b" l="l" r="r" t="t"/>
              <a:pathLst>
                <a:path extrusionOk="0" h="6285" w="8252">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3"/>
            <p:cNvSpPr/>
            <p:nvPr/>
          </p:nvSpPr>
          <p:spPr>
            <a:xfrm>
              <a:off x="5680587" y="3935024"/>
              <a:ext cx="105389" cy="110514"/>
            </a:xfrm>
            <a:custGeom>
              <a:rect b="b" l="l" r="r" t="t"/>
              <a:pathLst>
                <a:path extrusionOk="0" h="3472" w="3311">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36" name="Google Shape;936;p43" title="Code analysis - Technology - FREE-VECTORS.NET"/>
          <p:cNvPicPr preferRelativeResize="0"/>
          <p:nvPr/>
        </p:nvPicPr>
        <p:blipFill>
          <a:blip r:embed="rId3">
            <a:alphaModFix/>
          </a:blip>
          <a:stretch>
            <a:fillRect/>
          </a:stretch>
        </p:blipFill>
        <p:spPr>
          <a:xfrm>
            <a:off x="2264075" y="3094850"/>
            <a:ext cx="4615852" cy="3461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478" name="Google Shape;478;p29"/>
          <p:cNvSpPr txBox="1"/>
          <p:nvPr>
            <p:ph idx="2" type="title"/>
          </p:nvPr>
        </p:nvSpPr>
        <p:spPr>
          <a:xfrm>
            <a:off x="796200" y="1270850"/>
            <a:ext cx="7314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79" name="Google Shape;479;p29"/>
          <p:cNvSpPr txBox="1"/>
          <p:nvPr>
            <p:ph idx="8" type="title"/>
          </p:nvPr>
        </p:nvSpPr>
        <p:spPr>
          <a:xfrm>
            <a:off x="796200" y="3000850"/>
            <a:ext cx="7314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80" name="Google Shape;480;p29"/>
          <p:cNvSpPr txBox="1"/>
          <p:nvPr>
            <p:ph idx="14" type="title"/>
          </p:nvPr>
        </p:nvSpPr>
        <p:spPr>
          <a:xfrm>
            <a:off x="796200" y="3865850"/>
            <a:ext cx="7314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481" name="Google Shape;481;p29"/>
          <p:cNvSpPr txBox="1"/>
          <p:nvPr>
            <p:ph idx="3" type="subTitle"/>
          </p:nvPr>
        </p:nvSpPr>
        <p:spPr>
          <a:xfrm>
            <a:off x="1763075" y="1386225"/>
            <a:ext cx="8745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DATA</a:t>
            </a:r>
            <a:endParaRPr sz="2700"/>
          </a:p>
        </p:txBody>
      </p:sp>
      <p:sp>
        <p:nvSpPr>
          <p:cNvPr id="482" name="Google Shape;482;p29"/>
          <p:cNvSpPr txBox="1"/>
          <p:nvPr>
            <p:ph idx="6" type="subTitle"/>
          </p:nvPr>
        </p:nvSpPr>
        <p:spPr>
          <a:xfrm>
            <a:off x="1834625" y="2310213"/>
            <a:ext cx="731400" cy="36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EDA</a:t>
            </a:r>
            <a:endParaRPr sz="2700"/>
          </a:p>
        </p:txBody>
      </p:sp>
      <p:sp>
        <p:nvSpPr>
          <p:cNvPr id="483" name="Google Shape;483;p29"/>
          <p:cNvSpPr txBox="1"/>
          <p:nvPr>
            <p:ph idx="5" type="title"/>
          </p:nvPr>
        </p:nvSpPr>
        <p:spPr>
          <a:xfrm>
            <a:off x="796200" y="2135850"/>
            <a:ext cx="7314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84" name="Google Shape;484;p29"/>
          <p:cNvSpPr txBox="1"/>
          <p:nvPr>
            <p:ph idx="9" type="subTitle"/>
          </p:nvPr>
        </p:nvSpPr>
        <p:spPr>
          <a:xfrm>
            <a:off x="1647700" y="3069700"/>
            <a:ext cx="14511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ANALYSIS</a:t>
            </a:r>
            <a:endParaRPr sz="2700"/>
          </a:p>
        </p:txBody>
      </p:sp>
      <p:sp>
        <p:nvSpPr>
          <p:cNvPr id="485" name="Google Shape;485;p29"/>
          <p:cNvSpPr txBox="1"/>
          <p:nvPr>
            <p:ph idx="15" type="subTitle"/>
          </p:nvPr>
        </p:nvSpPr>
        <p:spPr>
          <a:xfrm>
            <a:off x="1791850" y="3962725"/>
            <a:ext cx="1162800" cy="36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MODEL</a:t>
            </a:r>
            <a:endParaRPr sz="2700"/>
          </a:p>
        </p:txBody>
      </p:sp>
      <p:grpSp>
        <p:nvGrpSpPr>
          <p:cNvPr id="486" name="Google Shape;486;p29"/>
          <p:cNvGrpSpPr/>
          <p:nvPr/>
        </p:nvGrpSpPr>
        <p:grpSpPr>
          <a:xfrm>
            <a:off x="8424007" y="739272"/>
            <a:ext cx="1269123" cy="979170"/>
            <a:chOff x="713232" y="1645097"/>
            <a:chExt cx="1269123" cy="979170"/>
          </a:xfrm>
        </p:grpSpPr>
        <p:sp>
          <p:nvSpPr>
            <p:cNvPr id="487" name="Google Shape;487;p29"/>
            <p:cNvSpPr/>
            <p:nvPr/>
          </p:nvSpPr>
          <p:spPr>
            <a:xfrm>
              <a:off x="713232" y="1645097"/>
              <a:ext cx="1269098" cy="979170"/>
            </a:xfrm>
            <a:custGeom>
              <a:rect b="b" l="l" r="r" t="t"/>
              <a:pathLst>
                <a:path extrusionOk="0" h="1359958" w="1762636">
                  <a:moveTo>
                    <a:pt x="0" y="0"/>
                  </a:moveTo>
                  <a:lnTo>
                    <a:pt x="1762637" y="0"/>
                  </a:lnTo>
                  <a:lnTo>
                    <a:pt x="1762637" y="1359959"/>
                  </a:lnTo>
                  <a:lnTo>
                    <a:pt x="0" y="1359959"/>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29"/>
            <p:cNvSpPr/>
            <p:nvPr/>
          </p:nvSpPr>
          <p:spPr>
            <a:xfrm>
              <a:off x="757776" y="1689040"/>
              <a:ext cx="1224578" cy="870877"/>
            </a:xfrm>
            <a:custGeom>
              <a:rect b="b" l="l" r="r" t="t"/>
              <a:pathLst>
                <a:path extrusionOk="0" h="1209552" w="1700803">
                  <a:moveTo>
                    <a:pt x="1700803" y="0"/>
                  </a:moveTo>
                  <a:lnTo>
                    <a:pt x="1700803" y="1209553"/>
                  </a:lnTo>
                  <a:lnTo>
                    <a:pt x="112349" y="1209553"/>
                  </a:lnTo>
                  <a:cubicBezTo>
                    <a:pt x="50287" y="1209553"/>
                    <a:pt x="0" y="1159266"/>
                    <a:pt x="0" y="1097280"/>
                  </a:cubicBezTo>
                  <a:lnTo>
                    <a:pt x="0" y="112349"/>
                  </a:lnTo>
                  <a:cubicBezTo>
                    <a:pt x="0" y="50363"/>
                    <a:pt x="50287" y="0"/>
                    <a:pt x="112349" y="0"/>
                  </a:cubicBezTo>
                  <a:lnTo>
                    <a:pt x="1700803" y="0"/>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29"/>
            <p:cNvSpPr/>
            <p:nvPr/>
          </p:nvSpPr>
          <p:spPr>
            <a:xfrm>
              <a:off x="895406" y="1822018"/>
              <a:ext cx="1015268" cy="621368"/>
            </a:xfrm>
            <a:custGeom>
              <a:rect b="b" l="l" r="r" t="t"/>
              <a:pathLst>
                <a:path extrusionOk="0" h="863011" w="1410094">
                  <a:moveTo>
                    <a:pt x="0" y="0"/>
                  </a:moveTo>
                  <a:lnTo>
                    <a:pt x="0" y="863011"/>
                  </a:lnTo>
                  <a:lnTo>
                    <a:pt x="1410094" y="863011"/>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29"/>
            <p:cNvSpPr/>
            <p:nvPr/>
          </p:nvSpPr>
          <p:spPr>
            <a:xfrm>
              <a:off x="895406" y="1928400"/>
              <a:ext cx="1015268" cy="515044"/>
            </a:xfrm>
            <a:custGeom>
              <a:rect b="b" l="l" r="r" t="t"/>
              <a:pathLst>
                <a:path extrusionOk="0" h="715339" w="1410094">
                  <a:moveTo>
                    <a:pt x="0" y="715340"/>
                  </a:moveTo>
                  <a:lnTo>
                    <a:pt x="328690" y="452053"/>
                  </a:lnTo>
                  <a:lnTo>
                    <a:pt x="454712" y="559085"/>
                  </a:lnTo>
                  <a:lnTo>
                    <a:pt x="905550" y="83027"/>
                  </a:lnTo>
                  <a:lnTo>
                    <a:pt x="1077986" y="318207"/>
                  </a:lnTo>
                  <a:lnTo>
                    <a:pt x="1410094"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29"/>
            <p:cNvSpPr/>
            <p:nvPr/>
          </p:nvSpPr>
          <p:spPr>
            <a:xfrm>
              <a:off x="1017604" y="2293844"/>
              <a:ext cx="55786" cy="55786"/>
            </a:xfrm>
            <a:custGeom>
              <a:rect b="b" l="l" r="r" t="t"/>
              <a:pathLst>
                <a:path extrusionOk="0" h="77481" w="77481">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95"/>
                    <a:pt x="77482" y="3874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29"/>
            <p:cNvSpPr/>
            <p:nvPr/>
          </p:nvSpPr>
          <p:spPr>
            <a:xfrm>
              <a:off x="1575619" y="2039379"/>
              <a:ext cx="55786" cy="55786"/>
            </a:xfrm>
            <a:custGeom>
              <a:rect b="b" l="l" r="r" t="t"/>
              <a:pathLst>
                <a:path extrusionOk="0" h="77481" w="77481">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29"/>
            <p:cNvSpPr/>
            <p:nvPr/>
          </p:nvSpPr>
          <p:spPr>
            <a:xfrm>
              <a:off x="1819686" y="1961125"/>
              <a:ext cx="55786" cy="55786"/>
            </a:xfrm>
            <a:custGeom>
              <a:rect b="b" l="l" r="r" t="t"/>
              <a:pathLst>
                <a:path extrusionOk="0" h="77481" w="77481">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96"/>
                    <a:pt x="77482" y="387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29"/>
            <p:cNvSpPr/>
            <p:nvPr/>
          </p:nvSpPr>
          <p:spPr>
            <a:xfrm>
              <a:off x="1293848" y="2198242"/>
              <a:ext cx="55786" cy="55786"/>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29"/>
            <p:cNvSpPr/>
            <p:nvPr/>
          </p:nvSpPr>
          <p:spPr>
            <a:xfrm>
              <a:off x="991282" y="1857861"/>
              <a:ext cx="278114" cy="54528"/>
            </a:xfrm>
            <a:custGeom>
              <a:rect b="b" l="l" r="r" t="t"/>
              <a:pathLst>
                <a:path extrusionOk="0" h="75734" w="386269">
                  <a:moveTo>
                    <a:pt x="0" y="0"/>
                  </a:moveTo>
                  <a:lnTo>
                    <a:pt x="386270" y="0"/>
                  </a:lnTo>
                  <a:lnTo>
                    <a:pt x="386270" y="75735"/>
                  </a:lnTo>
                  <a:lnTo>
                    <a:pt x="0" y="7573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96" name="Google Shape;496;p29"/>
            <p:cNvGrpSpPr/>
            <p:nvPr/>
          </p:nvGrpSpPr>
          <p:grpSpPr>
            <a:xfrm>
              <a:off x="991282" y="1966652"/>
              <a:ext cx="178234" cy="78199"/>
              <a:chOff x="3931369" y="3641467"/>
              <a:chExt cx="247410" cy="108550"/>
            </a:xfrm>
          </p:grpSpPr>
          <p:sp>
            <p:nvSpPr>
              <p:cNvPr id="497" name="Google Shape;497;p29"/>
              <p:cNvSpPr/>
              <p:nvPr/>
            </p:nvSpPr>
            <p:spPr>
              <a:xfrm>
                <a:off x="3931369" y="3641467"/>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29"/>
              <p:cNvSpPr/>
              <p:nvPr/>
            </p:nvSpPr>
            <p:spPr>
              <a:xfrm>
                <a:off x="3931369" y="3691906"/>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29"/>
              <p:cNvSpPr/>
              <p:nvPr/>
            </p:nvSpPr>
            <p:spPr>
              <a:xfrm>
                <a:off x="3931369" y="3742421"/>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0"/>
          <p:cNvSpPr txBox="1"/>
          <p:nvPr>
            <p:ph idx="1" type="subTitle"/>
          </p:nvPr>
        </p:nvSpPr>
        <p:spPr>
          <a:xfrm>
            <a:off x="720075" y="1229900"/>
            <a:ext cx="7897200" cy="26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aims to analyze and understand the factors influencing student enrolment, academic performance, and socio-economic background in higher education institutions. By exploring the relationships between various attributes, the goal is to identify patterns, trends, and potential areas for intervention or improvement in the educational system. Additionally, the dataset can be utilized to develop predictive models to forecast enrolment patterns, student success rates, and the impact of economic indicators on the education sector. This analysis can provide valuable insights for educational policymakers, administrators, and stakeholders to enhance educational access, equity, and quality.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5" name="Google Shape;505;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grpSp>
        <p:nvGrpSpPr>
          <p:cNvPr id="506" name="Google Shape;506;p30"/>
          <p:cNvGrpSpPr/>
          <p:nvPr/>
        </p:nvGrpSpPr>
        <p:grpSpPr>
          <a:xfrm>
            <a:off x="350755" y="4018677"/>
            <a:ext cx="902056" cy="901976"/>
            <a:chOff x="4246593" y="503852"/>
            <a:chExt cx="902056" cy="901976"/>
          </a:xfrm>
        </p:grpSpPr>
        <p:grpSp>
          <p:nvGrpSpPr>
            <p:cNvPr id="507" name="Google Shape;507;p30"/>
            <p:cNvGrpSpPr/>
            <p:nvPr/>
          </p:nvGrpSpPr>
          <p:grpSpPr>
            <a:xfrm>
              <a:off x="4246593" y="503900"/>
              <a:ext cx="901831" cy="901928"/>
              <a:chOff x="5998919" y="3270921"/>
              <a:chExt cx="1426046" cy="1426198"/>
            </a:xfrm>
          </p:grpSpPr>
          <p:sp>
            <p:nvSpPr>
              <p:cNvPr id="508" name="Google Shape;508;p30"/>
              <p:cNvSpPr/>
              <p:nvPr/>
            </p:nvSpPr>
            <p:spPr>
              <a:xfrm>
                <a:off x="5998919" y="3270921"/>
                <a:ext cx="713137" cy="713137"/>
              </a:xfrm>
              <a:custGeom>
                <a:rect b="b" l="l" r="r" t="t"/>
                <a:pathLst>
                  <a:path extrusionOk="0" h="713137" w="713137">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30"/>
              <p:cNvSpPr/>
              <p:nvPr/>
            </p:nvSpPr>
            <p:spPr>
              <a:xfrm>
                <a:off x="5998919" y="3983982"/>
                <a:ext cx="1426046" cy="713137"/>
              </a:xfrm>
              <a:custGeom>
                <a:rect b="b" l="l" r="r" t="t"/>
                <a:pathLst>
                  <a:path extrusionOk="0" h="713137" w="1426046">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10" name="Google Shape;510;p30"/>
            <p:cNvSpPr/>
            <p:nvPr/>
          </p:nvSpPr>
          <p:spPr>
            <a:xfrm>
              <a:off x="4783305" y="636091"/>
              <a:ext cx="365344" cy="330991"/>
            </a:xfrm>
            <a:custGeom>
              <a:rect b="b" l="l" r="r" t="t"/>
              <a:pathLst>
                <a:path extrusionOk="0" h="523306" w="577619">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30"/>
            <p:cNvSpPr/>
            <p:nvPr/>
          </p:nvSpPr>
          <p:spPr>
            <a:xfrm>
              <a:off x="4810784" y="788761"/>
              <a:ext cx="309659" cy="122566"/>
            </a:xfrm>
            <a:custGeom>
              <a:rect b="b" l="l" r="r" t="t"/>
              <a:pathLst>
                <a:path extrusionOk="0" h="193780" w="489579">
                  <a:moveTo>
                    <a:pt x="0" y="193781"/>
                  </a:moveTo>
                  <a:lnTo>
                    <a:pt x="48957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12" name="Google Shape;512;p30"/>
            <p:cNvGrpSpPr/>
            <p:nvPr/>
          </p:nvGrpSpPr>
          <p:grpSpPr>
            <a:xfrm>
              <a:off x="4246593" y="503852"/>
              <a:ext cx="901928" cy="901976"/>
              <a:chOff x="5998919" y="3270845"/>
              <a:chExt cx="1426198" cy="1426274"/>
            </a:xfrm>
          </p:grpSpPr>
          <p:sp>
            <p:nvSpPr>
              <p:cNvPr id="513" name="Google Shape;513;p30"/>
              <p:cNvSpPr/>
              <p:nvPr/>
            </p:nvSpPr>
            <p:spPr>
              <a:xfrm>
                <a:off x="6712056" y="3270845"/>
                <a:ext cx="504239" cy="577619"/>
              </a:xfrm>
              <a:custGeom>
                <a:rect b="b" l="l" r="r" t="t"/>
                <a:pathLst>
                  <a:path extrusionOk="0" h="577619" w="504239">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30"/>
              <p:cNvSpPr/>
              <p:nvPr/>
            </p:nvSpPr>
            <p:spPr>
              <a:xfrm>
                <a:off x="6847498" y="3479895"/>
                <a:ext cx="577619" cy="523306"/>
              </a:xfrm>
              <a:custGeom>
                <a:rect b="b" l="l" r="r" t="t"/>
                <a:pathLst>
                  <a:path extrusionOk="0" h="523306" w="577619">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30"/>
              <p:cNvSpPr/>
              <p:nvPr/>
            </p:nvSpPr>
            <p:spPr>
              <a:xfrm>
                <a:off x="5998919" y="3270845"/>
                <a:ext cx="1426046" cy="1426274"/>
              </a:xfrm>
              <a:custGeom>
                <a:rect b="b" l="l" r="r" t="t"/>
                <a:pathLst>
                  <a:path extrusionOk="0" h="1426274" w="1426046">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1"/>
          <p:cNvSpPr txBox="1"/>
          <p:nvPr>
            <p:ph type="title"/>
          </p:nvPr>
        </p:nvSpPr>
        <p:spPr>
          <a:xfrm>
            <a:off x="3142300" y="1492900"/>
            <a:ext cx="4150500" cy="130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DATA</a:t>
            </a:r>
            <a:endParaRPr sz="5000"/>
          </a:p>
        </p:txBody>
      </p:sp>
      <p:sp>
        <p:nvSpPr>
          <p:cNvPr id="521" name="Google Shape;521;p31"/>
          <p:cNvSpPr txBox="1"/>
          <p:nvPr>
            <p:ph idx="2" type="title"/>
          </p:nvPr>
        </p:nvSpPr>
        <p:spPr>
          <a:xfrm>
            <a:off x="1475300" y="1690000"/>
            <a:ext cx="1294500" cy="90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522" name="Google Shape;522;p31"/>
          <p:cNvGrpSpPr/>
          <p:nvPr/>
        </p:nvGrpSpPr>
        <p:grpSpPr>
          <a:xfrm>
            <a:off x="7783346" y="490666"/>
            <a:ext cx="901968" cy="901968"/>
            <a:chOff x="1350404" y="-3124999"/>
            <a:chExt cx="1570279" cy="1570279"/>
          </a:xfrm>
        </p:grpSpPr>
        <p:sp>
          <p:nvSpPr>
            <p:cNvPr id="523" name="Google Shape;523;p31"/>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31"/>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31"/>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31"/>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27" name="Google Shape;527;p31"/>
          <p:cNvGrpSpPr/>
          <p:nvPr/>
        </p:nvGrpSpPr>
        <p:grpSpPr>
          <a:xfrm>
            <a:off x="713029" y="3447254"/>
            <a:ext cx="1266652" cy="1056012"/>
            <a:chOff x="5378191" y="1701500"/>
            <a:chExt cx="611171" cy="509535"/>
          </a:xfrm>
        </p:grpSpPr>
        <p:sp>
          <p:nvSpPr>
            <p:cNvPr id="528" name="Google Shape;528;p31"/>
            <p:cNvSpPr/>
            <p:nvPr/>
          </p:nvSpPr>
          <p:spPr>
            <a:xfrm>
              <a:off x="5378191" y="1701500"/>
              <a:ext cx="611171" cy="509535"/>
            </a:xfrm>
            <a:custGeom>
              <a:rect b="b" l="l" r="r" t="t"/>
              <a:pathLst>
                <a:path extrusionOk="0" h="1056032" w="1266676">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31"/>
            <p:cNvSpPr/>
            <p:nvPr/>
          </p:nvSpPr>
          <p:spPr>
            <a:xfrm>
              <a:off x="5497928" y="1776815"/>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31"/>
            <p:cNvSpPr/>
            <p:nvPr/>
          </p:nvSpPr>
          <p:spPr>
            <a:xfrm>
              <a:off x="5608451" y="1776815"/>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31"/>
            <p:cNvSpPr/>
            <p:nvPr/>
          </p:nvSpPr>
          <p:spPr>
            <a:xfrm>
              <a:off x="5719011" y="1776815"/>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31"/>
            <p:cNvSpPr/>
            <p:nvPr/>
          </p:nvSpPr>
          <p:spPr>
            <a:xfrm>
              <a:off x="5829571" y="1776815"/>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31"/>
            <p:cNvSpPr/>
            <p:nvPr/>
          </p:nvSpPr>
          <p:spPr>
            <a:xfrm>
              <a:off x="5497928" y="1882549"/>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31"/>
            <p:cNvSpPr/>
            <p:nvPr/>
          </p:nvSpPr>
          <p:spPr>
            <a:xfrm>
              <a:off x="5608451" y="1882549"/>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31"/>
            <p:cNvSpPr/>
            <p:nvPr/>
          </p:nvSpPr>
          <p:spPr>
            <a:xfrm>
              <a:off x="5719011" y="1882549"/>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31"/>
            <p:cNvSpPr/>
            <p:nvPr/>
          </p:nvSpPr>
          <p:spPr>
            <a:xfrm>
              <a:off x="5829571" y="1882549"/>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31"/>
            <p:cNvSpPr/>
            <p:nvPr/>
          </p:nvSpPr>
          <p:spPr>
            <a:xfrm>
              <a:off x="5497928" y="1988320"/>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31"/>
            <p:cNvSpPr/>
            <p:nvPr/>
          </p:nvSpPr>
          <p:spPr>
            <a:xfrm>
              <a:off x="5608451" y="1988320"/>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31"/>
            <p:cNvSpPr/>
            <p:nvPr/>
          </p:nvSpPr>
          <p:spPr>
            <a:xfrm>
              <a:off x="5719011" y="198832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31"/>
            <p:cNvSpPr/>
            <p:nvPr/>
          </p:nvSpPr>
          <p:spPr>
            <a:xfrm>
              <a:off x="5829571" y="198832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31"/>
            <p:cNvSpPr/>
            <p:nvPr/>
          </p:nvSpPr>
          <p:spPr>
            <a:xfrm>
              <a:off x="5497928" y="2094090"/>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31"/>
            <p:cNvSpPr/>
            <p:nvPr/>
          </p:nvSpPr>
          <p:spPr>
            <a:xfrm>
              <a:off x="5608451" y="2094090"/>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31"/>
            <p:cNvSpPr/>
            <p:nvPr/>
          </p:nvSpPr>
          <p:spPr>
            <a:xfrm>
              <a:off x="5719011" y="209409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31"/>
            <p:cNvSpPr/>
            <p:nvPr/>
          </p:nvSpPr>
          <p:spPr>
            <a:xfrm>
              <a:off x="5829571" y="209409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p32"/>
          <p:cNvPicPr preferRelativeResize="0"/>
          <p:nvPr>
            <p:ph idx="2" type="pic"/>
          </p:nvPr>
        </p:nvPicPr>
        <p:blipFill rotWithShape="1">
          <a:blip r:embed="rId3">
            <a:alphaModFix/>
          </a:blip>
          <a:srcRect b="0" l="23476" r="23470" t="0"/>
          <a:stretch/>
        </p:blipFill>
        <p:spPr>
          <a:xfrm>
            <a:off x="726450" y="539500"/>
            <a:ext cx="3232800" cy="4064400"/>
          </a:xfrm>
          <a:prstGeom prst="round1Rect">
            <a:avLst>
              <a:gd fmla="val 16667" name="adj"/>
            </a:avLst>
          </a:prstGeom>
        </p:spPr>
      </p:pic>
      <p:sp>
        <p:nvSpPr>
          <p:cNvPr id="550" name="Google Shape;550;p32"/>
          <p:cNvSpPr txBox="1"/>
          <p:nvPr>
            <p:ph type="title"/>
          </p:nvPr>
        </p:nvSpPr>
        <p:spPr>
          <a:xfrm>
            <a:off x="4280550" y="826000"/>
            <a:ext cx="3936300" cy="6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Understanding</a:t>
            </a:r>
            <a:endParaRPr/>
          </a:p>
        </p:txBody>
      </p:sp>
      <p:sp>
        <p:nvSpPr>
          <p:cNvPr id="551" name="Google Shape;551;p32"/>
          <p:cNvSpPr txBox="1"/>
          <p:nvPr>
            <p:ph idx="1" type="body"/>
          </p:nvPr>
        </p:nvSpPr>
        <p:spPr>
          <a:xfrm>
            <a:off x="4280550" y="1438900"/>
            <a:ext cx="3936300" cy="22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4424 rows, 35 columns.</a:t>
            </a:r>
            <a:endParaRPr/>
          </a:p>
          <a:p>
            <a:pPr indent="0" lvl="0" marL="0" rtl="0" algn="l">
              <a:spcBef>
                <a:spcPts val="1600"/>
              </a:spcBef>
              <a:spcAft>
                <a:spcPts val="1600"/>
              </a:spcAft>
              <a:buNone/>
            </a:pPr>
            <a:r>
              <a:rPr lang="en"/>
              <a:t>Attributes: Marital status, course of study, previous qualifications, etc.</a:t>
            </a:r>
            <a:endParaRPr/>
          </a:p>
        </p:txBody>
      </p:sp>
      <p:grpSp>
        <p:nvGrpSpPr>
          <p:cNvPr id="552" name="Google Shape;552;p32"/>
          <p:cNvGrpSpPr/>
          <p:nvPr/>
        </p:nvGrpSpPr>
        <p:grpSpPr>
          <a:xfrm>
            <a:off x="7223732" y="4541809"/>
            <a:ext cx="1360765" cy="666952"/>
            <a:chOff x="-215300" y="3851305"/>
            <a:chExt cx="1694813" cy="830678"/>
          </a:xfrm>
        </p:grpSpPr>
        <p:sp>
          <p:nvSpPr>
            <p:cNvPr id="553" name="Google Shape;553;p32"/>
            <p:cNvSpPr/>
            <p:nvPr/>
          </p:nvSpPr>
          <p:spPr>
            <a:xfrm>
              <a:off x="861887" y="3947362"/>
              <a:ext cx="215345" cy="42222"/>
            </a:xfrm>
            <a:custGeom>
              <a:rect b="b" l="l" r="r" t="t"/>
              <a:pathLst>
                <a:path extrusionOk="0" h="75734" w="386269">
                  <a:moveTo>
                    <a:pt x="0" y="0"/>
                  </a:moveTo>
                  <a:lnTo>
                    <a:pt x="386270" y="0"/>
                  </a:lnTo>
                  <a:lnTo>
                    <a:pt x="386270" y="75735"/>
                  </a:lnTo>
                  <a:lnTo>
                    <a:pt x="0" y="7573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54" name="Google Shape;554;p32"/>
            <p:cNvGrpSpPr/>
            <p:nvPr/>
          </p:nvGrpSpPr>
          <p:grpSpPr>
            <a:xfrm>
              <a:off x="861887" y="4031521"/>
              <a:ext cx="137882" cy="60495"/>
              <a:chOff x="1949580" y="3551527"/>
              <a:chExt cx="247410" cy="108551"/>
            </a:xfrm>
          </p:grpSpPr>
          <p:sp>
            <p:nvSpPr>
              <p:cNvPr id="555" name="Google Shape;555;p32"/>
              <p:cNvSpPr/>
              <p:nvPr/>
            </p:nvSpPr>
            <p:spPr>
              <a:xfrm>
                <a:off x="1949580" y="3551527"/>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32"/>
              <p:cNvSpPr/>
              <p:nvPr/>
            </p:nvSpPr>
            <p:spPr>
              <a:xfrm>
                <a:off x="1949580" y="3601966"/>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32"/>
              <p:cNvSpPr/>
              <p:nvPr/>
            </p:nvSpPr>
            <p:spPr>
              <a:xfrm>
                <a:off x="1949580" y="3652482"/>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8" name="Google Shape;558;p32"/>
            <p:cNvSpPr/>
            <p:nvPr/>
          </p:nvSpPr>
          <p:spPr>
            <a:xfrm>
              <a:off x="-85801" y="4070172"/>
              <a:ext cx="105745" cy="611734"/>
            </a:xfrm>
            <a:custGeom>
              <a:rect b="b" l="l" r="r" t="t"/>
              <a:pathLst>
                <a:path extrusionOk="0" h="1097280" w="189678">
                  <a:moveTo>
                    <a:pt x="0" y="0"/>
                  </a:moveTo>
                  <a:lnTo>
                    <a:pt x="189679" y="0"/>
                  </a:lnTo>
                  <a:lnTo>
                    <a:pt x="189679" y="1097280"/>
                  </a:lnTo>
                  <a:lnTo>
                    <a:pt x="0" y="1097280"/>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32"/>
            <p:cNvSpPr/>
            <p:nvPr/>
          </p:nvSpPr>
          <p:spPr>
            <a:xfrm>
              <a:off x="104109" y="4375950"/>
              <a:ext cx="105745" cy="305846"/>
            </a:xfrm>
            <a:custGeom>
              <a:rect b="b" l="l" r="r" t="t"/>
              <a:pathLst>
                <a:path extrusionOk="0" h="548602" w="189678">
                  <a:moveTo>
                    <a:pt x="0" y="0"/>
                  </a:moveTo>
                  <a:lnTo>
                    <a:pt x="189679" y="0"/>
                  </a:lnTo>
                  <a:lnTo>
                    <a:pt x="189679" y="548602"/>
                  </a:lnTo>
                  <a:lnTo>
                    <a:pt x="0" y="54860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32"/>
            <p:cNvSpPr/>
            <p:nvPr/>
          </p:nvSpPr>
          <p:spPr>
            <a:xfrm>
              <a:off x="294020" y="4210340"/>
              <a:ext cx="105745" cy="471557"/>
            </a:xfrm>
            <a:custGeom>
              <a:rect b="b" l="l" r="r" t="t"/>
              <a:pathLst>
                <a:path extrusionOk="0" h="845843" w="189678">
                  <a:moveTo>
                    <a:pt x="0" y="0"/>
                  </a:moveTo>
                  <a:lnTo>
                    <a:pt x="189679" y="0"/>
                  </a:lnTo>
                  <a:lnTo>
                    <a:pt x="189679" y="845844"/>
                  </a:lnTo>
                  <a:lnTo>
                    <a:pt x="0" y="845844"/>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32"/>
            <p:cNvSpPr/>
            <p:nvPr/>
          </p:nvSpPr>
          <p:spPr>
            <a:xfrm>
              <a:off x="483972" y="4070172"/>
              <a:ext cx="105745" cy="611734"/>
            </a:xfrm>
            <a:custGeom>
              <a:rect b="b" l="l" r="r" t="t"/>
              <a:pathLst>
                <a:path extrusionOk="0" h="1097280" w="189678">
                  <a:moveTo>
                    <a:pt x="0" y="0"/>
                  </a:moveTo>
                  <a:lnTo>
                    <a:pt x="189679" y="0"/>
                  </a:lnTo>
                  <a:lnTo>
                    <a:pt x="189679" y="1097280"/>
                  </a:lnTo>
                  <a:lnTo>
                    <a:pt x="0" y="1097280"/>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32"/>
            <p:cNvSpPr/>
            <p:nvPr/>
          </p:nvSpPr>
          <p:spPr>
            <a:xfrm>
              <a:off x="673882" y="4070172"/>
              <a:ext cx="105745" cy="611734"/>
            </a:xfrm>
            <a:custGeom>
              <a:rect b="b" l="l" r="r" t="t"/>
              <a:pathLst>
                <a:path extrusionOk="0" h="1097280" w="189678">
                  <a:moveTo>
                    <a:pt x="0" y="0"/>
                  </a:moveTo>
                  <a:lnTo>
                    <a:pt x="189679" y="0"/>
                  </a:lnTo>
                  <a:lnTo>
                    <a:pt x="189679" y="1097280"/>
                  </a:lnTo>
                  <a:lnTo>
                    <a:pt x="0" y="109728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32"/>
            <p:cNvSpPr/>
            <p:nvPr/>
          </p:nvSpPr>
          <p:spPr>
            <a:xfrm>
              <a:off x="863835" y="4347926"/>
              <a:ext cx="105745" cy="333923"/>
            </a:xfrm>
            <a:custGeom>
              <a:rect b="b" l="l" r="r" t="t"/>
              <a:pathLst>
                <a:path extrusionOk="0" h="598965" w="189678">
                  <a:moveTo>
                    <a:pt x="0" y="0"/>
                  </a:moveTo>
                  <a:lnTo>
                    <a:pt x="189679" y="0"/>
                  </a:lnTo>
                  <a:lnTo>
                    <a:pt x="189679" y="598965"/>
                  </a:lnTo>
                  <a:lnTo>
                    <a:pt x="0" y="59896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32"/>
            <p:cNvSpPr/>
            <p:nvPr/>
          </p:nvSpPr>
          <p:spPr>
            <a:xfrm>
              <a:off x="1053745" y="4472133"/>
              <a:ext cx="105745" cy="209628"/>
            </a:xfrm>
            <a:custGeom>
              <a:rect b="b" l="l" r="r" t="t"/>
              <a:pathLst>
                <a:path extrusionOk="0" h="376014" w="189678">
                  <a:moveTo>
                    <a:pt x="0" y="0"/>
                  </a:moveTo>
                  <a:lnTo>
                    <a:pt x="189679" y="0"/>
                  </a:lnTo>
                  <a:lnTo>
                    <a:pt x="189679" y="376015"/>
                  </a:lnTo>
                  <a:lnTo>
                    <a:pt x="0" y="37601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32"/>
            <p:cNvSpPr/>
            <p:nvPr/>
          </p:nvSpPr>
          <p:spPr>
            <a:xfrm>
              <a:off x="1243698" y="4070172"/>
              <a:ext cx="105745" cy="611734"/>
            </a:xfrm>
            <a:custGeom>
              <a:rect b="b" l="l" r="r" t="t"/>
              <a:pathLst>
                <a:path extrusionOk="0" h="1097280" w="189678">
                  <a:moveTo>
                    <a:pt x="0" y="0"/>
                  </a:moveTo>
                  <a:lnTo>
                    <a:pt x="189679" y="0"/>
                  </a:lnTo>
                  <a:lnTo>
                    <a:pt x="189679" y="1097280"/>
                  </a:lnTo>
                  <a:lnTo>
                    <a:pt x="0" y="1097280"/>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32"/>
            <p:cNvSpPr/>
            <p:nvPr/>
          </p:nvSpPr>
          <p:spPr>
            <a:xfrm>
              <a:off x="-32968" y="4087783"/>
              <a:ext cx="1329975" cy="420315"/>
            </a:xfrm>
            <a:custGeom>
              <a:rect b="b" l="l" r="r" t="t"/>
              <a:pathLst>
                <a:path extrusionOk="0" h="753929" w="2385606">
                  <a:moveTo>
                    <a:pt x="0" y="0"/>
                  </a:moveTo>
                  <a:lnTo>
                    <a:pt x="340844" y="555135"/>
                  </a:lnTo>
                  <a:lnTo>
                    <a:pt x="681613" y="262147"/>
                  </a:lnTo>
                  <a:lnTo>
                    <a:pt x="1022381" y="0"/>
                  </a:lnTo>
                  <a:lnTo>
                    <a:pt x="1363225" y="0"/>
                  </a:lnTo>
                  <a:lnTo>
                    <a:pt x="1703993" y="517077"/>
                  </a:lnTo>
                  <a:lnTo>
                    <a:pt x="2044838" y="753929"/>
                  </a:lnTo>
                  <a:lnTo>
                    <a:pt x="2385606"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32"/>
            <p:cNvSpPr/>
            <p:nvPr/>
          </p:nvSpPr>
          <p:spPr>
            <a:xfrm>
              <a:off x="-61417" y="4059335"/>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32"/>
            <p:cNvSpPr/>
            <p:nvPr/>
          </p:nvSpPr>
          <p:spPr>
            <a:xfrm>
              <a:off x="128536" y="4354614"/>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32"/>
            <p:cNvSpPr/>
            <p:nvPr/>
          </p:nvSpPr>
          <p:spPr>
            <a:xfrm>
              <a:off x="318446" y="4189385"/>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32"/>
            <p:cNvSpPr/>
            <p:nvPr/>
          </p:nvSpPr>
          <p:spPr>
            <a:xfrm>
              <a:off x="508356" y="4059335"/>
              <a:ext cx="56917" cy="56917"/>
            </a:xfrm>
            <a:custGeom>
              <a:rect b="b" l="l" r="r" t="t"/>
              <a:pathLst>
                <a:path extrusionOk="0" h="102093" w="102093">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32"/>
            <p:cNvSpPr/>
            <p:nvPr/>
          </p:nvSpPr>
          <p:spPr>
            <a:xfrm>
              <a:off x="698309" y="4059335"/>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32"/>
            <p:cNvSpPr/>
            <p:nvPr/>
          </p:nvSpPr>
          <p:spPr>
            <a:xfrm>
              <a:off x="893172" y="4336368"/>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32"/>
            <p:cNvSpPr/>
            <p:nvPr/>
          </p:nvSpPr>
          <p:spPr>
            <a:xfrm>
              <a:off x="1078172" y="4457909"/>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32"/>
            <p:cNvSpPr/>
            <p:nvPr/>
          </p:nvSpPr>
          <p:spPr>
            <a:xfrm>
              <a:off x="1268082" y="4046253"/>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32"/>
            <p:cNvSpPr/>
            <p:nvPr/>
          </p:nvSpPr>
          <p:spPr>
            <a:xfrm>
              <a:off x="-215300" y="3851305"/>
              <a:ext cx="1694813" cy="830678"/>
            </a:xfrm>
            <a:custGeom>
              <a:rect b="b" l="l" r="r" t="t"/>
              <a:pathLst>
                <a:path extrusionOk="0" h="1490006" w="3040023">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576" name="Google Shape;576;p32"/>
          <p:cNvPicPr preferRelativeResize="0"/>
          <p:nvPr/>
        </p:nvPicPr>
        <p:blipFill>
          <a:blip r:embed="rId4">
            <a:alphaModFix/>
          </a:blip>
          <a:stretch>
            <a:fillRect/>
          </a:stretch>
        </p:blipFill>
        <p:spPr>
          <a:xfrm>
            <a:off x="4280562" y="2481775"/>
            <a:ext cx="3002375" cy="2555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3"/>
          <p:cNvSpPr txBox="1"/>
          <p:nvPr>
            <p:ph type="title"/>
          </p:nvPr>
        </p:nvSpPr>
        <p:spPr>
          <a:xfrm>
            <a:off x="3142300" y="1492900"/>
            <a:ext cx="4150500" cy="130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EDA</a:t>
            </a:r>
            <a:endParaRPr sz="5000"/>
          </a:p>
        </p:txBody>
      </p:sp>
      <p:sp>
        <p:nvSpPr>
          <p:cNvPr id="582" name="Google Shape;582;p33"/>
          <p:cNvSpPr txBox="1"/>
          <p:nvPr>
            <p:ph idx="2" type="title"/>
          </p:nvPr>
        </p:nvSpPr>
        <p:spPr>
          <a:xfrm>
            <a:off x="1475300" y="1690000"/>
            <a:ext cx="1294500" cy="90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583" name="Google Shape;583;p33"/>
          <p:cNvGrpSpPr/>
          <p:nvPr/>
        </p:nvGrpSpPr>
        <p:grpSpPr>
          <a:xfrm>
            <a:off x="7783346" y="490666"/>
            <a:ext cx="901968" cy="901968"/>
            <a:chOff x="1350404" y="-3124999"/>
            <a:chExt cx="1570279" cy="1570279"/>
          </a:xfrm>
        </p:grpSpPr>
        <p:sp>
          <p:nvSpPr>
            <p:cNvPr id="584" name="Google Shape;584;p33"/>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33"/>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33"/>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33"/>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88" name="Google Shape;588;p33"/>
          <p:cNvGrpSpPr/>
          <p:nvPr/>
        </p:nvGrpSpPr>
        <p:grpSpPr>
          <a:xfrm>
            <a:off x="713029" y="3447254"/>
            <a:ext cx="1266652" cy="1056012"/>
            <a:chOff x="5378191" y="1701500"/>
            <a:chExt cx="611171" cy="509535"/>
          </a:xfrm>
        </p:grpSpPr>
        <p:sp>
          <p:nvSpPr>
            <p:cNvPr id="589" name="Google Shape;589;p33"/>
            <p:cNvSpPr/>
            <p:nvPr/>
          </p:nvSpPr>
          <p:spPr>
            <a:xfrm>
              <a:off x="5378191" y="1701500"/>
              <a:ext cx="611171" cy="509535"/>
            </a:xfrm>
            <a:custGeom>
              <a:rect b="b" l="l" r="r" t="t"/>
              <a:pathLst>
                <a:path extrusionOk="0" h="1056032" w="1266676">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33"/>
            <p:cNvSpPr/>
            <p:nvPr/>
          </p:nvSpPr>
          <p:spPr>
            <a:xfrm>
              <a:off x="5497928" y="1776815"/>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33"/>
            <p:cNvSpPr/>
            <p:nvPr/>
          </p:nvSpPr>
          <p:spPr>
            <a:xfrm>
              <a:off x="5608451" y="1776815"/>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33"/>
            <p:cNvSpPr/>
            <p:nvPr/>
          </p:nvSpPr>
          <p:spPr>
            <a:xfrm>
              <a:off x="5719011" y="1776815"/>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33"/>
            <p:cNvSpPr/>
            <p:nvPr/>
          </p:nvSpPr>
          <p:spPr>
            <a:xfrm>
              <a:off x="5829571" y="1776815"/>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33"/>
            <p:cNvSpPr/>
            <p:nvPr/>
          </p:nvSpPr>
          <p:spPr>
            <a:xfrm>
              <a:off x="5497928" y="1882549"/>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33"/>
            <p:cNvSpPr/>
            <p:nvPr/>
          </p:nvSpPr>
          <p:spPr>
            <a:xfrm>
              <a:off x="5608451" y="1882549"/>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33"/>
            <p:cNvSpPr/>
            <p:nvPr/>
          </p:nvSpPr>
          <p:spPr>
            <a:xfrm>
              <a:off x="5719011" y="1882549"/>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33"/>
            <p:cNvSpPr/>
            <p:nvPr/>
          </p:nvSpPr>
          <p:spPr>
            <a:xfrm>
              <a:off x="5829571" y="1882549"/>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33"/>
            <p:cNvSpPr/>
            <p:nvPr/>
          </p:nvSpPr>
          <p:spPr>
            <a:xfrm>
              <a:off x="5497928" y="1988320"/>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33"/>
            <p:cNvSpPr/>
            <p:nvPr/>
          </p:nvSpPr>
          <p:spPr>
            <a:xfrm>
              <a:off x="5608451" y="1988320"/>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33"/>
            <p:cNvSpPr/>
            <p:nvPr/>
          </p:nvSpPr>
          <p:spPr>
            <a:xfrm>
              <a:off x="5719011" y="198832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33"/>
            <p:cNvSpPr/>
            <p:nvPr/>
          </p:nvSpPr>
          <p:spPr>
            <a:xfrm>
              <a:off x="5829571" y="198832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33"/>
            <p:cNvSpPr/>
            <p:nvPr/>
          </p:nvSpPr>
          <p:spPr>
            <a:xfrm>
              <a:off x="5497928" y="2094090"/>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33"/>
            <p:cNvSpPr/>
            <p:nvPr/>
          </p:nvSpPr>
          <p:spPr>
            <a:xfrm>
              <a:off x="5608451" y="2094090"/>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33"/>
            <p:cNvSpPr/>
            <p:nvPr/>
          </p:nvSpPr>
          <p:spPr>
            <a:xfrm>
              <a:off x="5719011" y="209409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33"/>
            <p:cNvSpPr/>
            <p:nvPr/>
          </p:nvSpPr>
          <p:spPr>
            <a:xfrm>
              <a:off x="5829571" y="209409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Heatmap</a:t>
            </a:r>
            <a:endParaRPr/>
          </a:p>
        </p:txBody>
      </p:sp>
      <p:sp>
        <p:nvSpPr>
          <p:cNvPr id="611" name="Google Shape;611;p34"/>
          <p:cNvSpPr txBox="1"/>
          <p:nvPr>
            <p:ph idx="4294967295" type="body"/>
          </p:nvPr>
        </p:nvSpPr>
        <p:spPr>
          <a:xfrm>
            <a:off x="726450" y="1058225"/>
            <a:ext cx="3708900" cy="38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Insights from the Heatmap:</a:t>
            </a:r>
            <a:endParaRPr b="1" sz="1000"/>
          </a:p>
          <a:p>
            <a:pPr indent="0" lvl="0" marL="0" rtl="0" algn="l">
              <a:spcBef>
                <a:spcPts val="0"/>
              </a:spcBef>
              <a:spcAft>
                <a:spcPts val="0"/>
              </a:spcAft>
              <a:buNone/>
            </a:pPr>
            <a:r>
              <a:rPr b="1" lang="en" sz="1000"/>
              <a:t>Curricular Units (First and Second Semesters):</a:t>
            </a:r>
            <a:endParaRPr b="1" sz="1000"/>
          </a:p>
          <a:p>
            <a:pPr indent="-292100" lvl="0" marL="457200" rtl="0" algn="l">
              <a:spcBef>
                <a:spcPts val="0"/>
              </a:spcBef>
              <a:spcAft>
                <a:spcPts val="0"/>
              </a:spcAft>
              <a:buSzPts val="1000"/>
              <a:buChar char="●"/>
            </a:pPr>
            <a:r>
              <a:rPr lang="en" sz="1000"/>
              <a:t>Strong positive correlations between first and second semester metrics (e.g., credited, enrolled, approved units).</a:t>
            </a:r>
            <a:endParaRPr sz="1000"/>
          </a:p>
          <a:p>
            <a:pPr indent="-292100" lvl="0" marL="457200" rtl="0" algn="l">
              <a:spcBef>
                <a:spcPts val="0"/>
              </a:spcBef>
              <a:spcAft>
                <a:spcPts val="0"/>
              </a:spcAft>
              <a:buSzPts val="1000"/>
              <a:buChar char="●"/>
            </a:pPr>
            <a:r>
              <a:rPr lang="en" sz="1000"/>
              <a:t>Suggests that students who perform well in one semester tend to maintain similar performance.</a:t>
            </a:r>
            <a:endParaRPr sz="1000"/>
          </a:p>
          <a:p>
            <a:pPr indent="0" lvl="0" marL="0" rtl="0" algn="l">
              <a:spcBef>
                <a:spcPts val="0"/>
              </a:spcBef>
              <a:spcAft>
                <a:spcPts val="0"/>
              </a:spcAft>
              <a:buNone/>
            </a:pPr>
            <a:r>
              <a:rPr b="1" lang="en" sz="1000"/>
              <a:t>Economic Factors:</a:t>
            </a:r>
            <a:endParaRPr b="1" sz="1000"/>
          </a:p>
          <a:p>
            <a:pPr indent="-292100" lvl="0" marL="457200" rtl="0" algn="l">
              <a:spcBef>
                <a:spcPts val="0"/>
              </a:spcBef>
              <a:spcAft>
                <a:spcPts val="0"/>
              </a:spcAft>
              <a:buSzPts val="1000"/>
              <a:buChar char="●"/>
            </a:pPr>
            <a:r>
              <a:rPr lang="en" sz="1000"/>
              <a:t>Unemployment and GDP showed weak to moderate positive correlations with the number of curricular units approved and credited.</a:t>
            </a:r>
            <a:endParaRPr sz="1000"/>
          </a:p>
          <a:p>
            <a:pPr indent="-292100" lvl="0" marL="457200" rtl="0" algn="l">
              <a:spcBef>
                <a:spcPts val="0"/>
              </a:spcBef>
              <a:spcAft>
                <a:spcPts val="0"/>
              </a:spcAft>
              <a:buSzPts val="1000"/>
              <a:buChar char="●"/>
            </a:pPr>
            <a:r>
              <a:rPr lang="en" sz="1000"/>
              <a:t>Indicates that economic conditions might have some impact on academic performance.</a:t>
            </a:r>
            <a:endParaRPr sz="1000"/>
          </a:p>
          <a:p>
            <a:pPr indent="0" lvl="0" marL="0" rtl="0" algn="l">
              <a:spcBef>
                <a:spcPts val="0"/>
              </a:spcBef>
              <a:spcAft>
                <a:spcPts val="0"/>
              </a:spcAft>
              <a:buNone/>
            </a:pPr>
            <a:r>
              <a:rPr b="1" lang="en" sz="1000"/>
              <a:t>Parental Occupations:</a:t>
            </a:r>
            <a:endParaRPr b="1" sz="1000"/>
          </a:p>
          <a:p>
            <a:pPr indent="-292100" lvl="0" marL="457200" rtl="0" algn="l">
              <a:spcBef>
                <a:spcPts val="0"/>
              </a:spcBef>
              <a:spcAft>
                <a:spcPts val="0"/>
              </a:spcAft>
              <a:buSzPts val="1000"/>
              <a:buChar char="●"/>
            </a:pPr>
            <a:r>
              <a:rPr lang="en" sz="1000"/>
              <a:t>Father's and mother's occupations have a strong positive correlation, indicating that socio-economic factors affecting one parent often reflect on the other.</a:t>
            </a:r>
            <a:endParaRPr sz="1000"/>
          </a:p>
          <a:p>
            <a:pPr indent="0" lvl="0" marL="0" rtl="0" algn="l">
              <a:spcBef>
                <a:spcPts val="0"/>
              </a:spcBef>
              <a:spcAft>
                <a:spcPts val="0"/>
              </a:spcAft>
              <a:buNone/>
            </a:pPr>
            <a:r>
              <a:rPr b="1" lang="en" sz="1000"/>
              <a:t>International vs. Nacionality:</a:t>
            </a:r>
            <a:endParaRPr b="1" sz="1000"/>
          </a:p>
          <a:p>
            <a:pPr indent="-292100" lvl="0" marL="457200" rtl="0" algn="l">
              <a:spcBef>
                <a:spcPts val="0"/>
              </a:spcBef>
              <a:spcAft>
                <a:spcPts val="0"/>
              </a:spcAft>
              <a:buSzPts val="1000"/>
              <a:buChar char="●"/>
            </a:pPr>
            <a:r>
              <a:rPr lang="en" sz="1000"/>
              <a:t>High correlation between "International" and "Nacionality" suggests specific nationalities have a significant presence among international students.</a:t>
            </a:r>
            <a:endParaRPr sz="1000"/>
          </a:p>
        </p:txBody>
      </p:sp>
      <p:pic>
        <p:nvPicPr>
          <p:cNvPr id="612" name="Google Shape;612;p34"/>
          <p:cNvPicPr preferRelativeResize="0"/>
          <p:nvPr/>
        </p:nvPicPr>
        <p:blipFill>
          <a:blip r:embed="rId3">
            <a:alphaModFix/>
          </a:blip>
          <a:stretch>
            <a:fillRect/>
          </a:stretch>
        </p:blipFill>
        <p:spPr>
          <a:xfrm>
            <a:off x="4435350" y="918766"/>
            <a:ext cx="4480050" cy="36299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35"/>
          <p:cNvSpPr txBox="1"/>
          <p:nvPr>
            <p:ph type="title"/>
          </p:nvPr>
        </p:nvSpPr>
        <p:spPr>
          <a:xfrm>
            <a:off x="3142300" y="1492900"/>
            <a:ext cx="4150500" cy="130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ANALYSIS</a:t>
            </a:r>
            <a:endParaRPr sz="5000"/>
          </a:p>
        </p:txBody>
      </p:sp>
      <p:sp>
        <p:nvSpPr>
          <p:cNvPr id="618" name="Google Shape;618;p35"/>
          <p:cNvSpPr txBox="1"/>
          <p:nvPr>
            <p:ph idx="2" type="title"/>
          </p:nvPr>
        </p:nvSpPr>
        <p:spPr>
          <a:xfrm>
            <a:off x="1475300" y="1690000"/>
            <a:ext cx="1294500" cy="90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619" name="Google Shape;619;p35"/>
          <p:cNvGrpSpPr/>
          <p:nvPr/>
        </p:nvGrpSpPr>
        <p:grpSpPr>
          <a:xfrm>
            <a:off x="7783346" y="490666"/>
            <a:ext cx="901968" cy="901968"/>
            <a:chOff x="1350404" y="-3124999"/>
            <a:chExt cx="1570279" cy="1570279"/>
          </a:xfrm>
        </p:grpSpPr>
        <p:sp>
          <p:nvSpPr>
            <p:cNvPr id="620" name="Google Shape;620;p35"/>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35"/>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35"/>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35"/>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24" name="Google Shape;624;p35"/>
          <p:cNvGrpSpPr/>
          <p:nvPr/>
        </p:nvGrpSpPr>
        <p:grpSpPr>
          <a:xfrm>
            <a:off x="713029" y="3447254"/>
            <a:ext cx="1266652" cy="1056012"/>
            <a:chOff x="5378191" y="1701500"/>
            <a:chExt cx="611171" cy="509535"/>
          </a:xfrm>
        </p:grpSpPr>
        <p:sp>
          <p:nvSpPr>
            <p:cNvPr id="625" name="Google Shape;625;p35"/>
            <p:cNvSpPr/>
            <p:nvPr/>
          </p:nvSpPr>
          <p:spPr>
            <a:xfrm>
              <a:off x="5378191" y="1701500"/>
              <a:ext cx="611171" cy="509535"/>
            </a:xfrm>
            <a:custGeom>
              <a:rect b="b" l="l" r="r" t="t"/>
              <a:pathLst>
                <a:path extrusionOk="0" h="1056032" w="1266676">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35"/>
            <p:cNvSpPr/>
            <p:nvPr/>
          </p:nvSpPr>
          <p:spPr>
            <a:xfrm>
              <a:off x="5497928" y="1776815"/>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35"/>
            <p:cNvSpPr/>
            <p:nvPr/>
          </p:nvSpPr>
          <p:spPr>
            <a:xfrm>
              <a:off x="5608451" y="1776815"/>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35"/>
            <p:cNvSpPr/>
            <p:nvPr/>
          </p:nvSpPr>
          <p:spPr>
            <a:xfrm>
              <a:off x="5719011" y="1776815"/>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35"/>
            <p:cNvSpPr/>
            <p:nvPr/>
          </p:nvSpPr>
          <p:spPr>
            <a:xfrm>
              <a:off x="5829571" y="1776815"/>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35"/>
            <p:cNvSpPr/>
            <p:nvPr/>
          </p:nvSpPr>
          <p:spPr>
            <a:xfrm>
              <a:off x="5497928" y="1882549"/>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35"/>
            <p:cNvSpPr/>
            <p:nvPr/>
          </p:nvSpPr>
          <p:spPr>
            <a:xfrm>
              <a:off x="5608451" y="1882549"/>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35"/>
            <p:cNvSpPr/>
            <p:nvPr/>
          </p:nvSpPr>
          <p:spPr>
            <a:xfrm>
              <a:off x="5719011" y="1882549"/>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35"/>
            <p:cNvSpPr/>
            <p:nvPr/>
          </p:nvSpPr>
          <p:spPr>
            <a:xfrm>
              <a:off x="5829571" y="1882549"/>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35"/>
            <p:cNvSpPr/>
            <p:nvPr/>
          </p:nvSpPr>
          <p:spPr>
            <a:xfrm>
              <a:off x="5497928" y="1988320"/>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35"/>
            <p:cNvSpPr/>
            <p:nvPr/>
          </p:nvSpPr>
          <p:spPr>
            <a:xfrm>
              <a:off x="5608451" y="1988320"/>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35"/>
            <p:cNvSpPr/>
            <p:nvPr/>
          </p:nvSpPr>
          <p:spPr>
            <a:xfrm>
              <a:off x="5719011" y="198832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35"/>
            <p:cNvSpPr/>
            <p:nvPr/>
          </p:nvSpPr>
          <p:spPr>
            <a:xfrm>
              <a:off x="5829571" y="198832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35"/>
            <p:cNvSpPr/>
            <p:nvPr/>
          </p:nvSpPr>
          <p:spPr>
            <a:xfrm>
              <a:off x="5497928" y="2094090"/>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35"/>
            <p:cNvSpPr/>
            <p:nvPr/>
          </p:nvSpPr>
          <p:spPr>
            <a:xfrm>
              <a:off x="5608451" y="2094090"/>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35"/>
            <p:cNvSpPr/>
            <p:nvPr/>
          </p:nvSpPr>
          <p:spPr>
            <a:xfrm>
              <a:off x="5719011" y="209409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35"/>
            <p:cNvSpPr/>
            <p:nvPr/>
          </p:nvSpPr>
          <p:spPr>
            <a:xfrm>
              <a:off x="5829571" y="209409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Curricular Units</a:t>
            </a:r>
            <a:endParaRPr/>
          </a:p>
        </p:txBody>
      </p:sp>
      <p:sp>
        <p:nvSpPr>
          <p:cNvPr id="647" name="Google Shape;647;p36"/>
          <p:cNvSpPr txBox="1"/>
          <p:nvPr>
            <p:ph idx="1" type="subTitle"/>
          </p:nvPr>
        </p:nvSpPr>
        <p:spPr>
          <a:xfrm>
            <a:off x="4338100" y="1580525"/>
            <a:ext cx="47601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Positive correlation is observed, with a trend indicating that students enrolled in more units often receive more credits.</a:t>
            </a:r>
            <a:endParaRPr/>
          </a:p>
        </p:txBody>
      </p:sp>
      <p:sp>
        <p:nvSpPr>
          <p:cNvPr id="648" name="Google Shape;648;p36"/>
          <p:cNvSpPr txBox="1"/>
          <p:nvPr>
            <p:ph idx="2" type="subTitle"/>
          </p:nvPr>
        </p:nvSpPr>
        <p:spPr>
          <a:xfrm>
            <a:off x="4338100" y="1202900"/>
            <a:ext cx="4650300" cy="447600"/>
          </a:xfrm>
          <a:prstGeom prst="rect">
            <a:avLst/>
          </a:prstGeom>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hlink"/>
              </a:buClr>
              <a:buSzPts val="1100"/>
              <a:buFont typeface="Arial"/>
              <a:buNone/>
            </a:pPr>
            <a:r>
              <a:rPr lang="en" sz="3000">
                <a:solidFill>
                  <a:schemeClr val="dk1"/>
                </a:solidFill>
              </a:rPr>
              <a:t>Enrolled vs. Credited</a:t>
            </a:r>
            <a:endParaRPr/>
          </a:p>
        </p:txBody>
      </p:sp>
      <p:sp>
        <p:nvSpPr>
          <p:cNvPr id="649" name="Google Shape;649;p36"/>
          <p:cNvSpPr txBox="1"/>
          <p:nvPr>
            <p:ph idx="3" type="subTitle"/>
          </p:nvPr>
        </p:nvSpPr>
        <p:spPr>
          <a:xfrm>
            <a:off x="4493700" y="3283588"/>
            <a:ext cx="4650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hlink"/>
              </a:buClr>
              <a:buSzPts val="1100"/>
              <a:buFont typeface="Arial"/>
              <a:buNone/>
            </a:pPr>
            <a:r>
              <a:rPr lang="en"/>
              <a:t>Positive correlation is evident between the number of approved curricular units and grades, implying that better performance often results in more approvals.</a:t>
            </a:r>
            <a:endParaRPr>
              <a:solidFill>
                <a:srgbClr val="17175A"/>
              </a:solidFill>
              <a:latin typeface="Inter"/>
              <a:ea typeface="Inter"/>
              <a:cs typeface="Inter"/>
              <a:sym typeface="Inter"/>
            </a:endParaRPr>
          </a:p>
        </p:txBody>
      </p:sp>
      <p:sp>
        <p:nvSpPr>
          <p:cNvPr id="650" name="Google Shape;650;p36"/>
          <p:cNvSpPr txBox="1"/>
          <p:nvPr>
            <p:ph idx="4" type="subTitle"/>
          </p:nvPr>
        </p:nvSpPr>
        <p:spPr>
          <a:xfrm>
            <a:off x="4338100" y="2915513"/>
            <a:ext cx="4650300" cy="447600"/>
          </a:xfrm>
          <a:prstGeom prst="rect">
            <a:avLst/>
          </a:prstGeom>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hlink"/>
              </a:buClr>
              <a:buSzPts val="1100"/>
              <a:buFont typeface="Arial"/>
              <a:buNone/>
            </a:pPr>
            <a:r>
              <a:rPr lang="en" sz="3000">
                <a:solidFill>
                  <a:schemeClr val="dk1"/>
                </a:solidFill>
              </a:rPr>
              <a:t>Approved vs. Grades</a:t>
            </a:r>
            <a:endParaRPr/>
          </a:p>
        </p:txBody>
      </p:sp>
      <p:grpSp>
        <p:nvGrpSpPr>
          <p:cNvPr id="651" name="Google Shape;651;p36"/>
          <p:cNvGrpSpPr/>
          <p:nvPr/>
        </p:nvGrpSpPr>
        <p:grpSpPr>
          <a:xfrm>
            <a:off x="720004" y="3261063"/>
            <a:ext cx="1689042" cy="1031912"/>
            <a:chOff x="3577367" y="1677509"/>
            <a:chExt cx="1393254" cy="851132"/>
          </a:xfrm>
        </p:grpSpPr>
        <p:sp>
          <p:nvSpPr>
            <p:cNvPr id="652" name="Google Shape;652;p36"/>
            <p:cNvSpPr/>
            <p:nvPr/>
          </p:nvSpPr>
          <p:spPr>
            <a:xfrm>
              <a:off x="3605409" y="1677509"/>
              <a:ext cx="1365212" cy="851132"/>
            </a:xfrm>
            <a:custGeom>
              <a:rect b="b" l="l" r="r" t="t"/>
              <a:pathLst>
                <a:path extrusionOk="0" h="1764004" w="2829455">
                  <a:moveTo>
                    <a:pt x="2699484" y="1764004"/>
                  </a:moveTo>
                  <a:lnTo>
                    <a:pt x="129972" y="1764004"/>
                  </a:lnTo>
                  <a:cubicBezTo>
                    <a:pt x="58187" y="1764004"/>
                    <a:pt x="0" y="1705817"/>
                    <a:pt x="0" y="1634032"/>
                  </a:cubicBezTo>
                  <a:lnTo>
                    <a:pt x="0" y="129972"/>
                  </a:lnTo>
                  <a:cubicBezTo>
                    <a:pt x="0" y="58187"/>
                    <a:pt x="58187" y="0"/>
                    <a:pt x="129972" y="0"/>
                  </a:cubicBezTo>
                  <a:lnTo>
                    <a:pt x="2699484" y="0"/>
                  </a:lnTo>
                  <a:cubicBezTo>
                    <a:pt x="2771268" y="0"/>
                    <a:pt x="2829456" y="58187"/>
                    <a:pt x="2829456" y="129972"/>
                  </a:cubicBezTo>
                  <a:lnTo>
                    <a:pt x="2829456" y="1634032"/>
                  </a:lnTo>
                  <a:cubicBezTo>
                    <a:pt x="2829379" y="1705817"/>
                    <a:pt x="2771192" y="1764004"/>
                    <a:pt x="2699484" y="1764004"/>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36"/>
            <p:cNvSpPr/>
            <p:nvPr/>
          </p:nvSpPr>
          <p:spPr>
            <a:xfrm>
              <a:off x="4660956" y="2269904"/>
              <a:ext cx="172521" cy="33830"/>
            </a:xfrm>
            <a:custGeom>
              <a:rect b="b" l="l" r="r" t="t"/>
              <a:pathLst>
                <a:path extrusionOk="0" h="70113" w="357556">
                  <a:moveTo>
                    <a:pt x="0" y="0"/>
                  </a:moveTo>
                  <a:lnTo>
                    <a:pt x="357556" y="0"/>
                  </a:lnTo>
                  <a:lnTo>
                    <a:pt x="357556" y="70113"/>
                  </a:lnTo>
                  <a:lnTo>
                    <a:pt x="0" y="70113"/>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36"/>
            <p:cNvSpPr/>
            <p:nvPr/>
          </p:nvSpPr>
          <p:spPr>
            <a:xfrm>
              <a:off x="4660956" y="2102017"/>
              <a:ext cx="172520" cy="127878"/>
            </a:xfrm>
            <a:custGeom>
              <a:rect b="b" l="l" r="r" t="t"/>
              <a:pathLst>
                <a:path extrusionOk="0" h="265033" w="357555">
                  <a:moveTo>
                    <a:pt x="294583" y="265034"/>
                  </a:moveTo>
                  <a:lnTo>
                    <a:pt x="62973" y="265034"/>
                  </a:lnTo>
                  <a:cubicBezTo>
                    <a:pt x="28182" y="265034"/>
                    <a:pt x="0" y="236851"/>
                    <a:pt x="0" y="202061"/>
                  </a:cubicBezTo>
                  <a:lnTo>
                    <a:pt x="0" y="62973"/>
                  </a:lnTo>
                  <a:cubicBezTo>
                    <a:pt x="0" y="28182"/>
                    <a:pt x="28182" y="0"/>
                    <a:pt x="62973" y="0"/>
                  </a:cubicBezTo>
                  <a:lnTo>
                    <a:pt x="294583" y="0"/>
                  </a:lnTo>
                  <a:cubicBezTo>
                    <a:pt x="329374" y="0"/>
                    <a:pt x="357556" y="28182"/>
                    <a:pt x="357556" y="62973"/>
                  </a:cubicBezTo>
                  <a:lnTo>
                    <a:pt x="357556" y="202061"/>
                  </a:lnTo>
                  <a:cubicBezTo>
                    <a:pt x="357556" y="236851"/>
                    <a:pt x="329374" y="265034"/>
                    <a:pt x="294583" y="26503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36"/>
            <p:cNvSpPr/>
            <p:nvPr/>
          </p:nvSpPr>
          <p:spPr>
            <a:xfrm>
              <a:off x="4660956" y="2337139"/>
              <a:ext cx="110506" cy="3665"/>
            </a:xfrm>
            <a:custGeom>
              <a:rect b="b" l="l" r="r" t="t"/>
              <a:pathLst>
                <a:path extrusionOk="0" h="7596" w="229027">
                  <a:moveTo>
                    <a:pt x="0" y="0"/>
                  </a:moveTo>
                  <a:lnTo>
                    <a:pt x="229027"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36"/>
            <p:cNvSpPr/>
            <p:nvPr/>
          </p:nvSpPr>
          <p:spPr>
            <a:xfrm>
              <a:off x="4660956" y="2359661"/>
              <a:ext cx="110506" cy="3665"/>
            </a:xfrm>
            <a:custGeom>
              <a:rect b="b" l="l" r="r" t="t"/>
              <a:pathLst>
                <a:path extrusionOk="0" h="7596" w="229027">
                  <a:moveTo>
                    <a:pt x="0" y="0"/>
                  </a:moveTo>
                  <a:lnTo>
                    <a:pt x="229027"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36"/>
            <p:cNvSpPr/>
            <p:nvPr/>
          </p:nvSpPr>
          <p:spPr>
            <a:xfrm>
              <a:off x="4660956" y="2382146"/>
              <a:ext cx="110506" cy="3665"/>
            </a:xfrm>
            <a:custGeom>
              <a:rect b="b" l="l" r="r" t="t"/>
              <a:pathLst>
                <a:path extrusionOk="0" h="7596" w="229027">
                  <a:moveTo>
                    <a:pt x="0" y="0"/>
                  </a:moveTo>
                  <a:lnTo>
                    <a:pt x="229027"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36"/>
            <p:cNvSpPr/>
            <p:nvPr/>
          </p:nvSpPr>
          <p:spPr>
            <a:xfrm>
              <a:off x="4561547" y="1677509"/>
              <a:ext cx="3665" cy="851131"/>
            </a:xfrm>
            <a:custGeom>
              <a:rect b="b" l="l" r="r" t="t"/>
              <a:pathLst>
                <a:path extrusionOk="0" h="1764003" w="7596">
                  <a:moveTo>
                    <a:pt x="0" y="0"/>
                  </a:moveTo>
                  <a:lnTo>
                    <a:pt x="0" y="1764004"/>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36"/>
            <p:cNvSpPr/>
            <p:nvPr/>
          </p:nvSpPr>
          <p:spPr>
            <a:xfrm>
              <a:off x="4402508" y="1677509"/>
              <a:ext cx="3665" cy="851131"/>
            </a:xfrm>
            <a:custGeom>
              <a:rect b="b" l="l" r="r" t="t"/>
              <a:pathLst>
                <a:path extrusionOk="0" h="1764003" w="7596">
                  <a:moveTo>
                    <a:pt x="0" y="0"/>
                  </a:moveTo>
                  <a:lnTo>
                    <a:pt x="0" y="1764004"/>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36"/>
            <p:cNvSpPr/>
            <p:nvPr/>
          </p:nvSpPr>
          <p:spPr>
            <a:xfrm>
              <a:off x="4243504" y="1677509"/>
              <a:ext cx="3665" cy="851131"/>
            </a:xfrm>
            <a:custGeom>
              <a:rect b="b" l="l" r="r" t="t"/>
              <a:pathLst>
                <a:path extrusionOk="0" h="1764003" w="7596">
                  <a:moveTo>
                    <a:pt x="0" y="0"/>
                  </a:moveTo>
                  <a:lnTo>
                    <a:pt x="0" y="1764004"/>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36"/>
            <p:cNvSpPr/>
            <p:nvPr/>
          </p:nvSpPr>
          <p:spPr>
            <a:xfrm>
              <a:off x="4084465" y="1677509"/>
              <a:ext cx="3665" cy="851131"/>
            </a:xfrm>
            <a:custGeom>
              <a:rect b="b" l="l" r="r" t="t"/>
              <a:pathLst>
                <a:path extrusionOk="0" h="1764003" w="7596">
                  <a:moveTo>
                    <a:pt x="0" y="0"/>
                  </a:moveTo>
                  <a:lnTo>
                    <a:pt x="0" y="1764004"/>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36"/>
            <p:cNvSpPr/>
            <p:nvPr/>
          </p:nvSpPr>
          <p:spPr>
            <a:xfrm>
              <a:off x="3925425" y="1677509"/>
              <a:ext cx="3665" cy="851131"/>
            </a:xfrm>
            <a:custGeom>
              <a:rect b="b" l="l" r="r" t="t"/>
              <a:pathLst>
                <a:path extrusionOk="0" h="1764003" w="7596">
                  <a:moveTo>
                    <a:pt x="0" y="0"/>
                  </a:moveTo>
                  <a:lnTo>
                    <a:pt x="0" y="1764004"/>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36"/>
            <p:cNvSpPr/>
            <p:nvPr/>
          </p:nvSpPr>
          <p:spPr>
            <a:xfrm>
              <a:off x="3766423" y="1677509"/>
              <a:ext cx="3665" cy="851131"/>
            </a:xfrm>
            <a:custGeom>
              <a:rect b="b" l="l" r="r" t="t"/>
              <a:pathLst>
                <a:path extrusionOk="0" h="1764003" w="7596">
                  <a:moveTo>
                    <a:pt x="0" y="0"/>
                  </a:moveTo>
                  <a:lnTo>
                    <a:pt x="0" y="1764004"/>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36"/>
            <p:cNvSpPr/>
            <p:nvPr/>
          </p:nvSpPr>
          <p:spPr>
            <a:xfrm>
              <a:off x="3605409" y="1916202"/>
              <a:ext cx="958485" cy="400277"/>
            </a:xfrm>
            <a:custGeom>
              <a:rect b="b" l="l" r="r" t="t"/>
              <a:pathLst>
                <a:path extrusionOk="0" h="829589" w="1986498">
                  <a:moveTo>
                    <a:pt x="0" y="607196"/>
                  </a:moveTo>
                  <a:lnTo>
                    <a:pt x="299065" y="409465"/>
                  </a:lnTo>
                  <a:cubicBezTo>
                    <a:pt x="320486" y="395336"/>
                    <a:pt x="348289" y="395716"/>
                    <a:pt x="369330" y="410377"/>
                  </a:cubicBezTo>
                  <a:lnTo>
                    <a:pt x="590229" y="565112"/>
                  </a:lnTo>
                  <a:cubicBezTo>
                    <a:pt x="621754" y="587142"/>
                    <a:pt x="665508" y="575747"/>
                    <a:pt x="682220" y="541184"/>
                  </a:cubicBezTo>
                  <a:lnTo>
                    <a:pt x="926896" y="35273"/>
                  </a:lnTo>
                  <a:cubicBezTo>
                    <a:pt x="951508" y="-15622"/>
                    <a:pt x="1025647" y="-10228"/>
                    <a:pt x="1042663" y="43629"/>
                  </a:cubicBezTo>
                  <a:lnTo>
                    <a:pt x="1277084" y="785936"/>
                  </a:lnTo>
                  <a:cubicBezTo>
                    <a:pt x="1294251" y="840401"/>
                    <a:pt x="1369454" y="845111"/>
                    <a:pt x="1393306" y="793228"/>
                  </a:cubicBezTo>
                  <a:lnTo>
                    <a:pt x="1610635" y="321424"/>
                  </a:lnTo>
                  <a:cubicBezTo>
                    <a:pt x="1630765" y="277670"/>
                    <a:pt x="1690776" y="272277"/>
                    <a:pt x="1718426" y="311701"/>
                  </a:cubicBezTo>
                  <a:lnTo>
                    <a:pt x="1986499" y="693793"/>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36"/>
            <p:cNvSpPr/>
            <p:nvPr/>
          </p:nvSpPr>
          <p:spPr>
            <a:xfrm>
              <a:off x="3972662" y="2024069"/>
              <a:ext cx="45595" cy="45595"/>
            </a:xfrm>
            <a:custGeom>
              <a:rect b="b" l="l" r="r" t="t"/>
              <a:pathLst>
                <a:path extrusionOk="0" h="94497" w="94497">
                  <a:moveTo>
                    <a:pt x="94497" y="47249"/>
                  </a:moveTo>
                  <a:cubicBezTo>
                    <a:pt x="94497" y="73344"/>
                    <a:pt x="73343" y="94498"/>
                    <a:pt x="47249" y="94498"/>
                  </a:cubicBezTo>
                  <a:cubicBezTo>
                    <a:pt x="21154" y="94498"/>
                    <a:pt x="0" y="73344"/>
                    <a:pt x="0" y="47249"/>
                  </a:cubicBezTo>
                  <a:cubicBezTo>
                    <a:pt x="0" y="21154"/>
                    <a:pt x="21154" y="0"/>
                    <a:pt x="47249" y="0"/>
                  </a:cubicBezTo>
                  <a:cubicBezTo>
                    <a:pt x="73343" y="0"/>
                    <a:pt x="94497" y="21154"/>
                    <a:pt x="94497" y="4724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36"/>
            <p:cNvSpPr/>
            <p:nvPr/>
          </p:nvSpPr>
          <p:spPr>
            <a:xfrm>
              <a:off x="3664089" y="1827628"/>
              <a:ext cx="317443" cy="189754"/>
            </a:xfrm>
            <a:custGeom>
              <a:rect b="b" l="l" r="r" t="t"/>
              <a:pathLst>
                <a:path extrusionOk="0" h="393272" w="657912">
                  <a:moveTo>
                    <a:pt x="622286" y="386954"/>
                  </a:moveTo>
                  <a:lnTo>
                    <a:pt x="552324" y="315397"/>
                  </a:lnTo>
                  <a:lnTo>
                    <a:pt x="50059" y="315397"/>
                  </a:lnTo>
                  <a:cubicBezTo>
                    <a:pt x="22409" y="315397"/>
                    <a:pt x="0" y="292988"/>
                    <a:pt x="0" y="265337"/>
                  </a:cubicBezTo>
                  <a:lnTo>
                    <a:pt x="0" y="50059"/>
                  </a:lnTo>
                  <a:cubicBezTo>
                    <a:pt x="0" y="22409"/>
                    <a:pt x="22409" y="0"/>
                    <a:pt x="50059" y="0"/>
                  </a:cubicBezTo>
                  <a:lnTo>
                    <a:pt x="607853" y="0"/>
                  </a:lnTo>
                  <a:cubicBezTo>
                    <a:pt x="635503" y="0"/>
                    <a:pt x="657912" y="22409"/>
                    <a:pt x="657912" y="50059"/>
                  </a:cubicBezTo>
                  <a:lnTo>
                    <a:pt x="657912" y="315397"/>
                  </a:lnTo>
                  <a:lnTo>
                    <a:pt x="657912" y="372445"/>
                  </a:lnTo>
                  <a:cubicBezTo>
                    <a:pt x="657912" y="391056"/>
                    <a:pt x="635275" y="400323"/>
                    <a:pt x="622286" y="38695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36"/>
            <p:cNvSpPr/>
            <p:nvPr/>
          </p:nvSpPr>
          <p:spPr>
            <a:xfrm>
              <a:off x="3577367" y="2429163"/>
              <a:ext cx="53842" cy="3665"/>
            </a:xfrm>
            <a:custGeom>
              <a:rect b="b" l="l" r="r" t="t"/>
              <a:pathLst>
                <a:path extrusionOk="0" h="7596" w="111589">
                  <a:moveTo>
                    <a:pt x="0" y="0"/>
                  </a:moveTo>
                  <a:lnTo>
                    <a:pt x="11158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36"/>
            <p:cNvSpPr/>
            <p:nvPr/>
          </p:nvSpPr>
          <p:spPr>
            <a:xfrm>
              <a:off x="3577367" y="2318238"/>
              <a:ext cx="53842" cy="3665"/>
            </a:xfrm>
            <a:custGeom>
              <a:rect b="b" l="l" r="r" t="t"/>
              <a:pathLst>
                <a:path extrusionOk="0" h="7596" w="111589">
                  <a:moveTo>
                    <a:pt x="0" y="0"/>
                  </a:moveTo>
                  <a:lnTo>
                    <a:pt x="11158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36"/>
            <p:cNvSpPr/>
            <p:nvPr/>
          </p:nvSpPr>
          <p:spPr>
            <a:xfrm>
              <a:off x="3577367" y="2207348"/>
              <a:ext cx="53842" cy="3665"/>
            </a:xfrm>
            <a:custGeom>
              <a:rect b="b" l="l" r="r" t="t"/>
              <a:pathLst>
                <a:path extrusionOk="0" h="7596" w="111589">
                  <a:moveTo>
                    <a:pt x="0" y="0"/>
                  </a:moveTo>
                  <a:lnTo>
                    <a:pt x="11158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36"/>
            <p:cNvSpPr/>
            <p:nvPr/>
          </p:nvSpPr>
          <p:spPr>
            <a:xfrm>
              <a:off x="3577367" y="2096423"/>
              <a:ext cx="53842" cy="3665"/>
            </a:xfrm>
            <a:custGeom>
              <a:rect b="b" l="l" r="r" t="t"/>
              <a:pathLst>
                <a:path extrusionOk="0" h="7596" w="111589">
                  <a:moveTo>
                    <a:pt x="0" y="0"/>
                  </a:moveTo>
                  <a:lnTo>
                    <a:pt x="11158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36"/>
            <p:cNvSpPr/>
            <p:nvPr/>
          </p:nvSpPr>
          <p:spPr>
            <a:xfrm>
              <a:off x="3577367" y="1985534"/>
              <a:ext cx="53842" cy="3665"/>
            </a:xfrm>
            <a:custGeom>
              <a:rect b="b" l="l" r="r" t="t"/>
              <a:pathLst>
                <a:path extrusionOk="0" h="7596" w="111589">
                  <a:moveTo>
                    <a:pt x="0" y="0"/>
                  </a:moveTo>
                  <a:lnTo>
                    <a:pt x="11158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36"/>
            <p:cNvSpPr/>
            <p:nvPr/>
          </p:nvSpPr>
          <p:spPr>
            <a:xfrm>
              <a:off x="3577367" y="1874608"/>
              <a:ext cx="53842" cy="3665"/>
            </a:xfrm>
            <a:custGeom>
              <a:rect b="b" l="l" r="r" t="t"/>
              <a:pathLst>
                <a:path extrusionOk="0" h="7596" w="111589">
                  <a:moveTo>
                    <a:pt x="0" y="0"/>
                  </a:moveTo>
                  <a:lnTo>
                    <a:pt x="11158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36"/>
            <p:cNvSpPr/>
            <p:nvPr/>
          </p:nvSpPr>
          <p:spPr>
            <a:xfrm>
              <a:off x="3577367" y="1763720"/>
              <a:ext cx="53842" cy="3665"/>
            </a:xfrm>
            <a:custGeom>
              <a:rect b="b" l="l" r="r" t="t"/>
              <a:pathLst>
                <a:path extrusionOk="0" h="7596" w="111589">
                  <a:moveTo>
                    <a:pt x="0" y="0"/>
                  </a:moveTo>
                  <a:lnTo>
                    <a:pt x="11158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36"/>
            <p:cNvSpPr/>
            <p:nvPr/>
          </p:nvSpPr>
          <p:spPr>
            <a:xfrm>
              <a:off x="4293447" y="2127573"/>
              <a:ext cx="83273" cy="83273"/>
            </a:xfrm>
            <a:custGeom>
              <a:rect b="b" l="l" r="r" t="t"/>
              <a:pathLst>
                <a:path extrusionOk="0" h="172587" w="172587">
                  <a:moveTo>
                    <a:pt x="172587" y="86294"/>
                  </a:moveTo>
                  <a:cubicBezTo>
                    <a:pt x="172587" y="133952"/>
                    <a:pt x="133952" y="172587"/>
                    <a:pt x="86293" y="172587"/>
                  </a:cubicBezTo>
                  <a:cubicBezTo>
                    <a:pt x="38635" y="172587"/>
                    <a:pt x="0" y="133952"/>
                    <a:pt x="0" y="86294"/>
                  </a:cubicBezTo>
                  <a:cubicBezTo>
                    <a:pt x="0" y="38635"/>
                    <a:pt x="38635" y="0"/>
                    <a:pt x="86293" y="0"/>
                  </a:cubicBezTo>
                  <a:cubicBezTo>
                    <a:pt x="133952" y="0"/>
                    <a:pt x="172587" y="38635"/>
                    <a:pt x="172587" y="86294"/>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36"/>
            <p:cNvSpPr/>
            <p:nvPr/>
          </p:nvSpPr>
          <p:spPr>
            <a:xfrm>
              <a:off x="4561547" y="1738602"/>
              <a:ext cx="406653" cy="3665"/>
            </a:xfrm>
            <a:custGeom>
              <a:rect b="b" l="l" r="r" t="t"/>
              <a:pathLst>
                <a:path extrusionOk="0" h="7596" w="842805">
                  <a:moveTo>
                    <a:pt x="842805"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6" name="Google Shape;676;p36"/>
          <p:cNvGrpSpPr/>
          <p:nvPr/>
        </p:nvGrpSpPr>
        <p:grpSpPr>
          <a:xfrm>
            <a:off x="1611167" y="1574806"/>
            <a:ext cx="1518587" cy="1233056"/>
            <a:chOff x="7329141" y="362469"/>
            <a:chExt cx="1022136" cy="829949"/>
          </a:xfrm>
        </p:grpSpPr>
        <p:sp>
          <p:nvSpPr>
            <p:cNvPr id="677" name="Google Shape;677;p36"/>
            <p:cNvSpPr/>
            <p:nvPr/>
          </p:nvSpPr>
          <p:spPr>
            <a:xfrm>
              <a:off x="7329141" y="362469"/>
              <a:ext cx="1022136" cy="829949"/>
            </a:xfrm>
            <a:custGeom>
              <a:rect b="b" l="l" r="r" t="t"/>
              <a:pathLst>
                <a:path extrusionOk="0" h="1544092" w="1901648">
                  <a:moveTo>
                    <a:pt x="1770840" y="1544092"/>
                  </a:moveTo>
                  <a:lnTo>
                    <a:pt x="130807" y="1544092"/>
                  </a:lnTo>
                  <a:cubicBezTo>
                    <a:pt x="58567" y="1544092"/>
                    <a:pt x="0" y="1485525"/>
                    <a:pt x="0" y="1413285"/>
                  </a:cubicBezTo>
                  <a:lnTo>
                    <a:pt x="0" y="130808"/>
                  </a:lnTo>
                  <a:cubicBezTo>
                    <a:pt x="0" y="58567"/>
                    <a:pt x="58567" y="0"/>
                    <a:pt x="130807" y="0"/>
                  </a:cubicBezTo>
                  <a:lnTo>
                    <a:pt x="1770840" y="0"/>
                  </a:lnTo>
                  <a:cubicBezTo>
                    <a:pt x="1843081" y="0"/>
                    <a:pt x="1901648" y="58567"/>
                    <a:pt x="1901648" y="130808"/>
                  </a:cubicBezTo>
                  <a:lnTo>
                    <a:pt x="1901648" y="1413285"/>
                  </a:lnTo>
                  <a:cubicBezTo>
                    <a:pt x="1901648" y="1485449"/>
                    <a:pt x="1843081" y="1544092"/>
                    <a:pt x="1770840" y="1544092"/>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36"/>
            <p:cNvSpPr/>
            <p:nvPr/>
          </p:nvSpPr>
          <p:spPr>
            <a:xfrm>
              <a:off x="7479397" y="507863"/>
              <a:ext cx="275724" cy="489918"/>
            </a:xfrm>
            <a:custGeom>
              <a:rect b="b" l="l" r="r" t="t"/>
              <a:pathLst>
                <a:path extrusionOk="0" h="911475" w="512975">
                  <a:moveTo>
                    <a:pt x="512976" y="0"/>
                  </a:moveTo>
                  <a:cubicBezTo>
                    <a:pt x="229635" y="0"/>
                    <a:pt x="0" y="229635"/>
                    <a:pt x="0" y="512976"/>
                  </a:cubicBezTo>
                  <a:cubicBezTo>
                    <a:pt x="0" y="673864"/>
                    <a:pt x="74064" y="817434"/>
                    <a:pt x="189983" y="911476"/>
                  </a:cubicBezTo>
                  <a:lnTo>
                    <a:pt x="512976" y="512976"/>
                  </a:lnTo>
                  <a:lnTo>
                    <a:pt x="512976"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79" name="Google Shape;679;p36"/>
            <p:cNvGrpSpPr/>
            <p:nvPr/>
          </p:nvGrpSpPr>
          <p:grpSpPr>
            <a:xfrm>
              <a:off x="7581570" y="507863"/>
              <a:ext cx="449624" cy="551756"/>
              <a:chOff x="6727477" y="1096947"/>
              <a:chExt cx="836044" cy="1025951"/>
            </a:xfrm>
          </p:grpSpPr>
          <p:sp>
            <p:nvSpPr>
              <p:cNvPr id="680" name="Google Shape;680;p36"/>
              <p:cNvSpPr/>
              <p:nvPr/>
            </p:nvSpPr>
            <p:spPr>
              <a:xfrm>
                <a:off x="7050546" y="1096947"/>
                <a:ext cx="512975" cy="1014176"/>
              </a:xfrm>
              <a:custGeom>
                <a:rect b="b" l="l" r="r" t="t"/>
                <a:pathLst>
                  <a:path extrusionOk="0" h="1014176" w="512975">
                    <a:moveTo>
                      <a:pt x="512976" y="512976"/>
                    </a:moveTo>
                    <a:cubicBezTo>
                      <a:pt x="512976" y="229635"/>
                      <a:pt x="283341" y="0"/>
                      <a:pt x="0" y="0"/>
                    </a:cubicBezTo>
                    <a:lnTo>
                      <a:pt x="0" y="512976"/>
                    </a:lnTo>
                    <a:lnTo>
                      <a:pt x="109538" y="1014177"/>
                    </a:lnTo>
                    <a:cubicBezTo>
                      <a:pt x="340161" y="963966"/>
                      <a:pt x="512976" y="758639"/>
                      <a:pt x="512976" y="51297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36"/>
              <p:cNvSpPr/>
              <p:nvPr/>
            </p:nvSpPr>
            <p:spPr>
              <a:xfrm>
                <a:off x="6727477" y="1609923"/>
                <a:ext cx="432531" cy="512975"/>
              </a:xfrm>
              <a:custGeom>
                <a:rect b="b" l="l" r="r" t="t"/>
                <a:pathLst>
                  <a:path extrusionOk="0" h="512975" w="432531">
                    <a:moveTo>
                      <a:pt x="0" y="398500"/>
                    </a:moveTo>
                    <a:cubicBezTo>
                      <a:pt x="88192" y="470057"/>
                      <a:pt x="200617" y="512976"/>
                      <a:pt x="322993" y="512976"/>
                    </a:cubicBezTo>
                    <a:cubicBezTo>
                      <a:pt x="360594" y="512976"/>
                      <a:pt x="397208" y="508874"/>
                      <a:pt x="432531" y="501201"/>
                    </a:cubicBezTo>
                    <a:lnTo>
                      <a:pt x="322993" y="0"/>
                    </a:lnTo>
                    <a:lnTo>
                      <a:pt x="0" y="3985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82" name="Google Shape;682;p36"/>
            <p:cNvSpPr/>
            <p:nvPr/>
          </p:nvSpPr>
          <p:spPr>
            <a:xfrm>
              <a:off x="7755275" y="507863"/>
              <a:ext cx="222278" cy="438881"/>
            </a:xfrm>
            <a:custGeom>
              <a:rect b="b" l="l" r="r" t="t"/>
              <a:pathLst>
                <a:path extrusionOk="0" h="816522" w="413540">
                  <a:moveTo>
                    <a:pt x="0" y="0"/>
                  </a:moveTo>
                  <a:lnTo>
                    <a:pt x="0" y="512976"/>
                  </a:lnTo>
                  <a:lnTo>
                    <a:pt x="413541" y="81652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36"/>
            <p:cNvSpPr/>
            <p:nvPr/>
          </p:nvSpPr>
          <p:spPr>
            <a:xfrm>
              <a:off x="7918481" y="577354"/>
              <a:ext cx="207620" cy="40707"/>
            </a:xfrm>
            <a:custGeom>
              <a:rect b="b" l="l" r="r" t="t"/>
              <a:pathLst>
                <a:path extrusionOk="0" h="75734" w="386269">
                  <a:moveTo>
                    <a:pt x="0" y="0"/>
                  </a:moveTo>
                  <a:lnTo>
                    <a:pt x="386270" y="0"/>
                  </a:lnTo>
                  <a:lnTo>
                    <a:pt x="386270" y="75735"/>
                  </a:lnTo>
                  <a:lnTo>
                    <a:pt x="0" y="7573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36"/>
            <p:cNvSpPr/>
            <p:nvPr/>
          </p:nvSpPr>
          <p:spPr>
            <a:xfrm>
              <a:off x="7986379" y="855683"/>
              <a:ext cx="207620" cy="40707"/>
            </a:xfrm>
            <a:custGeom>
              <a:rect b="b" l="l" r="r" t="t"/>
              <a:pathLst>
                <a:path extrusionOk="0" h="75734" w="386269">
                  <a:moveTo>
                    <a:pt x="0" y="0"/>
                  </a:moveTo>
                  <a:lnTo>
                    <a:pt x="386270" y="0"/>
                  </a:lnTo>
                  <a:lnTo>
                    <a:pt x="386270" y="75735"/>
                  </a:lnTo>
                  <a:lnTo>
                    <a:pt x="0" y="7573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36"/>
            <p:cNvSpPr/>
            <p:nvPr/>
          </p:nvSpPr>
          <p:spPr>
            <a:xfrm>
              <a:off x="8078706" y="664248"/>
              <a:ext cx="132983" cy="4083"/>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36"/>
            <p:cNvSpPr/>
            <p:nvPr/>
          </p:nvSpPr>
          <p:spPr>
            <a:xfrm>
              <a:off x="8078706" y="691415"/>
              <a:ext cx="132983" cy="4083"/>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36"/>
            <p:cNvSpPr/>
            <p:nvPr/>
          </p:nvSpPr>
          <p:spPr>
            <a:xfrm>
              <a:off x="8078706" y="718541"/>
              <a:ext cx="132983" cy="4083"/>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36"/>
            <p:cNvSpPr/>
            <p:nvPr/>
          </p:nvSpPr>
          <p:spPr>
            <a:xfrm>
              <a:off x="8078706" y="946989"/>
              <a:ext cx="132983" cy="4083"/>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36"/>
            <p:cNvSpPr/>
            <p:nvPr/>
          </p:nvSpPr>
          <p:spPr>
            <a:xfrm>
              <a:off x="8078706" y="974156"/>
              <a:ext cx="132983" cy="4083"/>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36"/>
            <p:cNvSpPr/>
            <p:nvPr/>
          </p:nvSpPr>
          <p:spPr>
            <a:xfrm>
              <a:off x="8078706" y="1001323"/>
              <a:ext cx="132983" cy="4083"/>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691" name="Google Shape;691;p36"/>
          <p:cNvPicPr preferRelativeResize="0"/>
          <p:nvPr/>
        </p:nvPicPr>
        <p:blipFill>
          <a:blip r:embed="rId3">
            <a:alphaModFix/>
          </a:blip>
          <a:stretch>
            <a:fillRect/>
          </a:stretch>
        </p:blipFill>
        <p:spPr>
          <a:xfrm>
            <a:off x="46925" y="1092774"/>
            <a:ext cx="4291177" cy="1822750"/>
          </a:xfrm>
          <a:prstGeom prst="rect">
            <a:avLst/>
          </a:prstGeom>
          <a:noFill/>
          <a:ln>
            <a:noFill/>
          </a:ln>
        </p:spPr>
      </p:pic>
      <p:pic>
        <p:nvPicPr>
          <p:cNvPr id="692" name="Google Shape;692;p36"/>
          <p:cNvPicPr preferRelativeResize="0"/>
          <p:nvPr/>
        </p:nvPicPr>
        <p:blipFill>
          <a:blip r:embed="rId4">
            <a:alphaModFix/>
          </a:blip>
          <a:stretch>
            <a:fillRect/>
          </a:stretch>
        </p:blipFill>
        <p:spPr>
          <a:xfrm>
            <a:off x="46913" y="2990575"/>
            <a:ext cx="4291194" cy="1822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Analysis and Statistics - 4th grade by Slidesgo">
  <a:themeElements>
    <a:clrScheme name="Simple Light">
      <a:dk1>
        <a:srgbClr val="17175A"/>
      </a:dk1>
      <a:lt1>
        <a:srgbClr val="FFFFFF"/>
      </a:lt1>
      <a:dk2>
        <a:srgbClr val="F6F2CC"/>
      </a:dk2>
      <a:lt2>
        <a:srgbClr val="FCBD0E"/>
      </a:lt2>
      <a:accent1>
        <a:srgbClr val="FA9D02"/>
      </a:accent1>
      <a:accent2>
        <a:srgbClr val="FC81FD"/>
      </a:accent2>
      <a:accent3>
        <a:srgbClr val="7CE1CF"/>
      </a:accent3>
      <a:accent4>
        <a:srgbClr val="6E6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