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96" r:id="rId5"/>
    <p:sldId id="316" r:id="rId6"/>
    <p:sldId id="317" r:id="rId7"/>
    <p:sldId id="318" r:id="rId8"/>
    <p:sldId id="319" r:id="rId9"/>
    <p:sldId id="320" r:id="rId10"/>
    <p:sldId id="321" r:id="rId11"/>
    <p:sldId id="271" r:id="rId12"/>
    <p:sldId id="303" r:id="rId13"/>
    <p:sldId id="304" r:id="rId14"/>
    <p:sldId id="306" r:id="rId15"/>
    <p:sldId id="315" r:id="rId16"/>
    <p:sldId id="313" r:id="rId17"/>
    <p:sldId id="314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735D7-804F-47F3-996D-09BC0690FF32}" v="1973" dt="2021-03-04T08:36:43.590"/>
    <p1510:client id="{9334600E-37D0-4DE2-B01A-573D67C2E7D4}" v="9" dt="2021-03-04T09:26:10.462"/>
    <p1510:client id="{C4C2C482-1E8F-43AA-A45F-74736BDF7B9F}" v="2448" dt="2021-01-02T18:32:57.845"/>
    <p1510:client id="{DE7C8CAD-DDD8-4525-BE71-088B4E8D55FA}" v="547" dt="2021-05-22T15:04:02.724"/>
    <p1510:client id="{F4BFCC1E-8FF9-492B-A13F-102C845B31C4}" v="856" dt="2021-06-06T12:41:57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336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006" y="117476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</a:t>
            </a:r>
            <a:r>
              <a:rPr lang="en-US" sz="6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375" y="5204046"/>
            <a:ext cx="4004061" cy="882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Yatendra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5FDC89F2-8319-4936-A3FB-35219678BC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7442" y="396852"/>
            <a:ext cx="8066760" cy="5632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E3154D-EA16-45E4-89A0-A6D545F848F9}"/>
              </a:ext>
            </a:extLst>
          </p:cNvPr>
          <p:cNvSpPr txBox="1"/>
          <p:nvPr/>
        </p:nvSpPr>
        <p:spPr>
          <a:xfrm>
            <a:off x="2751551" y="6029195"/>
            <a:ext cx="79728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5: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453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E7D0360-E561-4E24-A87A-A1CFA1429B88}"/>
              </a:ext>
            </a:extLst>
          </p:cNvPr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b="1" dirty="0"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368921-E25E-4D34-AEFB-698A5CCAA164}"/>
              </a:ext>
            </a:extLst>
          </p:cNvPr>
          <p:cNvSpPr txBox="1"/>
          <p:nvPr/>
        </p:nvSpPr>
        <p:spPr>
          <a:xfrm>
            <a:off x="480540" y="812158"/>
            <a:ext cx="94762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 PREPROCESSING DONE</a:t>
            </a:r>
            <a:endParaRPr lang="en-I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FD02213-8099-4E5D-85DF-3D41E0AE6B27}"/>
              </a:ext>
            </a:extLst>
          </p:cNvPr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DAD107-A054-4A65-8B27-B6D5A7A8E142}"/>
              </a:ext>
            </a:extLst>
          </p:cNvPr>
          <p:cNvSpPr txBox="1"/>
          <p:nvPr/>
        </p:nvSpPr>
        <p:spPr>
          <a:xfrm>
            <a:off x="480540" y="1829218"/>
            <a:ext cx="1150265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first looked for the null values present in the dataset. We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noticed that there were no null values present in our dataset. Then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performed text processing.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usually comes from a variety of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sources and often in different formats. For this reason transforming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your raw data is essential.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this is not a simple process, as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text data often contains redundant and repetitive words. This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means that processing the text data is the first step in our solution.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fundamental steps involved in text 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are, Cleaning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raw data Tokenizing the cleaned data.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54989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B8D850-D3DA-4335-8173-98F60615C014}"/>
              </a:ext>
            </a:extLst>
          </p:cNvPr>
          <p:cNvSpPr txBox="1"/>
          <p:nvPr/>
        </p:nvSpPr>
        <p:spPr>
          <a:xfrm>
            <a:off x="651215" y="1078631"/>
            <a:ext cx="1115651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Pre-processing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involved the following steps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</a:p>
          <a:p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Punctuations and other special characters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Stop Words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Stemming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Lemmatising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Applying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tfidf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Vectorizer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Balancing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through smote technique</a:t>
            </a:r>
          </a:p>
        </p:txBody>
      </p:sp>
    </p:spTree>
    <p:extLst>
      <p:ext uri="{BB962C8B-B14F-4D97-AF65-F5344CB8AC3E}">
        <p14:creationId xmlns="" xmlns:p14="http://schemas.microsoft.com/office/powerpoint/2010/main" val="65336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316D0A-17DE-457E-939B-C7178643656F}"/>
              </a:ext>
            </a:extLst>
          </p:cNvPr>
          <p:cNvSpPr txBox="1"/>
          <p:nvPr/>
        </p:nvSpPr>
        <p:spPr>
          <a:xfrm>
            <a:off x="700067" y="1312588"/>
            <a:ext cx="1070961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Some very large length comments can be seen, in our dataset.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pose serious problems like adding excessively more words to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training dataset, causing training time to increase and accuracy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decrease.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Hence, a threshold of 400 characters will be created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only comments which have length smaller than 400 will be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used further.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after removing comments longer than 400 characters, we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are still left with 115893 comments, which seems enough for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purposes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324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DBC8D9-2E35-4B42-9609-FA1080A7693A}"/>
              </a:ext>
            </a:extLst>
          </p:cNvPr>
          <p:cNvSpPr txBox="1"/>
          <p:nvPr/>
        </p:nvSpPr>
        <p:spPr>
          <a:xfrm>
            <a:off x="507304" y="850669"/>
            <a:ext cx="114279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SET OF ASSUMPTIONS RELATED TO THE PROBLEM UNDER CONSIDERATION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3F47C6-B071-40D8-9306-58930901812C}"/>
              </a:ext>
            </a:extLst>
          </p:cNvPr>
          <p:cNvSpPr txBox="1"/>
          <p:nvPr/>
        </p:nvSpPr>
        <p:spPr>
          <a:xfrm>
            <a:off x="673558" y="2661173"/>
            <a:ext cx="11323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By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looking into the target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variable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label we assumed that it was  a  Multiclass classification type of problem.</a:t>
            </a:r>
          </a:p>
          <a:p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We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observed that dataset was imbalance so we will have to balance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for better outcome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81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09CF0-A0B7-41BC-B62B-316024164481}"/>
              </a:ext>
            </a:extLst>
          </p:cNvPr>
          <p:cNvSpPr txBox="1"/>
          <p:nvPr/>
        </p:nvSpPr>
        <p:spPr>
          <a:xfrm>
            <a:off x="790164" y="423797"/>
            <a:ext cx="66829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DASHBOARD​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610CAA-5CE6-4162-AADA-56933E82783E}"/>
              </a:ext>
            </a:extLst>
          </p:cNvPr>
          <p:cNvSpPr txBox="1"/>
          <p:nvPr/>
        </p:nvSpPr>
        <p:spPr>
          <a:xfrm>
            <a:off x="1481146" y="5109115"/>
            <a:ext cx="95594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observe that Random forest classifier is giving is best results so we save it as our final model.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66" y="1519585"/>
            <a:ext cx="56102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79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D111C-2A22-482E-90AF-87B72B47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7" y="133004"/>
            <a:ext cx="10515600" cy="1067868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FINALIZED MODEL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D2DFCA-E95B-45D6-BB7E-8E65162B8AD1}"/>
              </a:ext>
            </a:extLst>
          </p:cNvPr>
          <p:cNvSpPr txBox="1"/>
          <p:nvPr/>
        </p:nvSpPr>
        <p:spPr>
          <a:xfrm>
            <a:off x="778703" y="4995797"/>
            <a:ext cx="1045714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was giving us the best results with the accuracy score of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55%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comparatively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better f1-score so we saved it as our final model.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2" y="1370104"/>
            <a:ext cx="5012573" cy="350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31" y="1611023"/>
            <a:ext cx="5910216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288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67027-6C1D-44E1-80AE-ADAE7161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95" y="520587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88E229-D8B6-4A98-AB2A-19FE1056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1573" cy="4205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this project we have tried to detect the Ratings in commercial websites on a scale of 1 to 5 on the basis of the reviews given by the users. </a:t>
            </a: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made use of natural language processing and machine learning algorithms in order to do so. </a:t>
            </a: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interpreted that Random forest classifier model is giving us best results.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14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-gif-300x3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4400" y="2000250"/>
            <a:ext cx="74676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6EB718-DE02-4806-B816-73300CC2D806}"/>
              </a:ext>
            </a:extLst>
          </p:cNvPr>
          <p:cNvSpPr txBox="1"/>
          <p:nvPr/>
        </p:nvSpPr>
        <p:spPr>
          <a:xfrm>
            <a:off x="166255" y="357016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33B776-CBEC-46C1-B728-98C6734EB4D0}"/>
              </a:ext>
            </a:extLst>
          </p:cNvPr>
          <p:cNvSpPr txBox="1"/>
          <p:nvPr/>
        </p:nvSpPr>
        <p:spPr>
          <a:xfrm>
            <a:off x="768724" y="1116106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8A56FA-C775-453F-806D-E662A819BCA8}"/>
              </a:ext>
            </a:extLst>
          </p:cNvPr>
          <p:cNvSpPr txBox="1"/>
          <p:nvPr/>
        </p:nvSpPr>
        <p:spPr>
          <a:xfrm>
            <a:off x="711574" y="2205319"/>
            <a:ext cx="109234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want to predict ratings for the reviews which were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written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in the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past and they don’t have rating. So we, we have to build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90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691855-C92B-4E92-B12A-0C09CCB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38" y="122151"/>
            <a:ext cx="10672482" cy="1347974"/>
          </a:xfrm>
        </p:spPr>
        <p:txBody>
          <a:bodyPr>
            <a:noAutofit/>
          </a:bodyPr>
          <a:lstStyle/>
          <a:p>
            <a:pPr algn="just"/>
            <a:r>
              <a:rPr lang="en-IN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STEPS AND VISUALIZATION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AF9ABA-34D6-427E-BA4E-96600AE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6" y="751541"/>
            <a:ext cx="11847503" cy="60962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Rating 1 and 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 distribution after cleaning the reviews: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CF28E972-7FA3-4FFA-A54D-EAFB24EF41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8126" y="1479665"/>
            <a:ext cx="5874706" cy="3984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0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815319-415A-4AB1-82F0-9A5FF0B6DDB6}"/>
              </a:ext>
            </a:extLst>
          </p:cNvPr>
          <p:cNvSpPr txBox="1"/>
          <p:nvPr/>
        </p:nvSpPr>
        <p:spPr>
          <a:xfrm>
            <a:off x="110645" y="5747359"/>
            <a:ext cx="11377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     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 and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 distribution after cleaning the reviews: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="" xmlns:a16="http://schemas.microsoft.com/office/drawing/2014/main" id="{1A47D154-FF2C-43F9-95EE-F17256A29D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8921" y="504672"/>
            <a:ext cx="5676377" cy="4857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4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C0FDDBF5-4916-4C0D-9E8B-B3B44931C1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4620" y="229287"/>
            <a:ext cx="6083473" cy="531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D12992-6308-4A02-A0F3-81038DE6EE1D}"/>
              </a:ext>
            </a:extLst>
          </p:cNvPr>
          <p:cNvSpPr txBox="1"/>
          <p:nvPr/>
        </p:nvSpPr>
        <p:spPr>
          <a:xfrm>
            <a:off x="1080655" y="5977003"/>
            <a:ext cx="10102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Rating 1 and Rating 5 distribution after cleaning reviews: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41182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1825EE3C-A959-4FF4-9559-8186419601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0428" y="578794"/>
            <a:ext cx="7482213" cy="5051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DD8652-9CF7-45BC-8FEF-A3AD4BCEE6F6}"/>
              </a:ext>
            </a:extLst>
          </p:cNvPr>
          <p:cNvSpPr txBox="1"/>
          <p:nvPr/>
        </p:nvSpPr>
        <p:spPr>
          <a:xfrm>
            <a:off x="1801660" y="5903934"/>
            <a:ext cx="92567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032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B6B5CC6F-17CD-4BA5-846C-EF970757AC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6507" y="406130"/>
            <a:ext cx="7889309" cy="55590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47B07F-ED2D-462B-B311-79540DC8C245}"/>
              </a:ext>
            </a:extLst>
          </p:cNvPr>
          <p:cNvSpPr txBox="1"/>
          <p:nvPr/>
        </p:nvSpPr>
        <p:spPr>
          <a:xfrm>
            <a:off x="2413348" y="5965177"/>
            <a:ext cx="9778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8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="" xmlns:a16="http://schemas.microsoft.com/office/drawing/2014/main" id="{5619F070-67D3-43F4-A757-E9623623AA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7360" y="287516"/>
            <a:ext cx="7920623" cy="5470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A355DC-18A4-4716-8012-453E42E26B79}"/>
              </a:ext>
            </a:extLst>
          </p:cNvPr>
          <p:cNvSpPr txBox="1"/>
          <p:nvPr/>
        </p:nvSpPr>
        <p:spPr>
          <a:xfrm>
            <a:off x="2263732" y="6000942"/>
            <a:ext cx="9361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3: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8276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441AAD89-B030-4E24-8CD8-8783C80157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8443" y="374517"/>
            <a:ext cx="7649227" cy="5377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2AE09F-DDCA-4F11-9B8E-7CD05B489179}"/>
              </a:ext>
            </a:extLst>
          </p:cNvPr>
          <p:cNvSpPr txBox="1"/>
          <p:nvPr/>
        </p:nvSpPr>
        <p:spPr>
          <a:xfrm>
            <a:off x="2532346" y="6050071"/>
            <a:ext cx="88913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4:</a:t>
            </a: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68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211</Words>
  <Application>Microsoft Office PowerPoint</Application>
  <PresentationFormat>Custom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RATINGS PREDICTION PROJECT</vt:lpstr>
      <vt:lpstr>Slide 2</vt:lpstr>
      <vt:lpstr>EDA STEPS AND VISUALIZATION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FINALIZED MODEL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yatendra jha</dc:creator>
  <cp:lastModifiedBy>Windows User</cp:lastModifiedBy>
  <cp:revision>1539</cp:revision>
  <dcterms:created xsi:type="dcterms:W3CDTF">2020-12-29T14:55:28Z</dcterms:created>
  <dcterms:modified xsi:type="dcterms:W3CDTF">2022-04-25T06:15:18Z</dcterms:modified>
</cp:coreProperties>
</file>