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27651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6255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662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8749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