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August 31, 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August 31,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August 31,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August 31,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August 31, 2024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13A18F4-33C3-445B-924C-31108C51719C}" type="datetime4">
              <a:rPr lang="en-US" smtClean="0"/>
              <a:pPr/>
              <a:t>August 31,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August 31,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August 31,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August 31,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August 31,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3416D63-31BF-4B94-B6C5-E20B2C63F515}" type="datetime4">
              <a:rPr lang="en-US" smtClean="0"/>
              <a:pPr/>
              <a:t>August 31,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August 31,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610600" cy="1447800"/>
          </a:xfrm>
        </p:spPr>
        <p:txBody>
          <a:bodyPr/>
          <a:lstStyle/>
          <a:p>
            <a:r>
              <a:rPr lang="en-US" dirty="0" smtClean="0"/>
              <a:t>Scientific GUI Calculator Using </a:t>
            </a:r>
            <a:r>
              <a:rPr lang="en-US" dirty="0" err="1" smtClean="0"/>
              <a:t>Tkinter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29400" y="6308677"/>
            <a:ext cx="228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By </a:t>
            </a:r>
            <a:r>
              <a:rPr lang="en-US" dirty="0" err="1"/>
              <a:t>Y</a:t>
            </a:r>
            <a:r>
              <a:rPr lang="en-US" dirty="0" err="1" smtClean="0"/>
              <a:t>atendra</a:t>
            </a:r>
            <a:r>
              <a:rPr lang="en-US" dirty="0" smtClean="0"/>
              <a:t> Singh</a:t>
            </a:r>
            <a:endParaRPr lang="en-US" dirty="0"/>
          </a:p>
        </p:txBody>
      </p:sp>
      <p:pic>
        <p:nvPicPr>
          <p:cNvPr id="6" name="Picture 5" descr="scientific calculato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09800"/>
            <a:ext cx="8763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4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which are using to create </a:t>
            </a:r>
            <a:r>
              <a:rPr lang="en-US" dirty="0" err="1" smtClean="0"/>
              <a:t>gui</a:t>
            </a:r>
            <a:r>
              <a:rPr lang="en-US" dirty="0" smtClean="0"/>
              <a:t> </a:t>
            </a:r>
            <a:r>
              <a:rPr lang="en-US" dirty="0" err="1" smtClean="0"/>
              <a:t>calc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tkinter</a:t>
            </a:r>
            <a:r>
              <a:rPr lang="en-US" dirty="0" smtClean="0"/>
              <a:t> </a:t>
            </a:r>
            <a:r>
              <a:rPr lang="en-US" dirty="0" err="1" smtClean="0"/>
              <a:t>gui</a:t>
            </a:r>
            <a:r>
              <a:rPr lang="en-US" dirty="0" smtClean="0"/>
              <a:t> module for graphic representation</a:t>
            </a:r>
            <a:endParaRPr lang="en-US" dirty="0"/>
          </a:p>
          <a:p>
            <a:r>
              <a:rPr lang="en-US" dirty="0" smtClean="0"/>
              <a:t>Import math library </a:t>
            </a:r>
          </a:p>
          <a:p>
            <a:r>
              <a:rPr lang="en-US" dirty="0" smtClean="0"/>
              <a:t>Get function take input </a:t>
            </a:r>
          </a:p>
          <a:p>
            <a:r>
              <a:rPr lang="en-US" dirty="0" smtClean="0"/>
              <a:t>For loop</a:t>
            </a:r>
          </a:p>
          <a:p>
            <a:r>
              <a:rPr lang="en-US" dirty="0" smtClean="0"/>
              <a:t>If else condition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8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Inter face and Working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Content Placeholder 4" descr="scientific calculator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55013"/>
            <a:ext cx="3962400" cy="2302587"/>
          </a:xfrm>
        </p:spPr>
      </p:pic>
      <p:pic>
        <p:nvPicPr>
          <p:cNvPr id="6" name="Picture 5" descr="scientific calculato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47800"/>
            <a:ext cx="3810000" cy="2133600"/>
          </a:xfrm>
          <a:prstGeom prst="rect">
            <a:avLst/>
          </a:prstGeom>
        </p:spPr>
      </p:pic>
      <p:pic>
        <p:nvPicPr>
          <p:cNvPr id="7" name="Picture 6" descr="scientific calculator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962400"/>
            <a:ext cx="3886199" cy="2362201"/>
          </a:xfrm>
          <a:prstGeom prst="rect">
            <a:avLst/>
          </a:prstGeom>
        </p:spPr>
      </p:pic>
      <p:pic>
        <p:nvPicPr>
          <p:cNvPr id="8" name="Picture 7" descr="scientific calculator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962400"/>
            <a:ext cx="3962400" cy="234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8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Representation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entry field and define geometry </a:t>
            </a:r>
          </a:p>
          <a:p>
            <a:r>
              <a:rPr lang="en-US" dirty="0" smtClean="0"/>
              <a:t>All scientific button list using list method</a:t>
            </a:r>
          </a:p>
          <a:p>
            <a:r>
              <a:rPr lang="en-US" dirty="0" smtClean="0"/>
              <a:t>Use for loop on button </a:t>
            </a:r>
          </a:p>
          <a:p>
            <a:r>
              <a:rPr lang="en-US" dirty="0" smtClean="0"/>
              <a:t>Increase row value by </a:t>
            </a:r>
            <a:r>
              <a:rPr lang="en-US" dirty="0" err="1" smtClean="0"/>
              <a:t>pluse</a:t>
            </a:r>
            <a:r>
              <a:rPr lang="en-US" dirty="0" smtClean="0"/>
              <a:t> equal to show all buttons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66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on button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Define Click function </a:t>
            </a:r>
          </a:p>
          <a:p>
            <a:r>
              <a:rPr lang="en-US" dirty="0" smtClean="0"/>
              <a:t>Use get method to take value in the </a:t>
            </a:r>
            <a:r>
              <a:rPr lang="en-US" dirty="0" err="1" smtClean="0"/>
              <a:t>enteryfiled</a:t>
            </a:r>
            <a:r>
              <a:rPr lang="en-US" dirty="0" smtClean="0"/>
              <a:t> </a:t>
            </a:r>
          </a:p>
          <a:p>
            <a:r>
              <a:rPr lang="en-US" dirty="0" smtClean="0"/>
              <a:t>Use delete function to delete the </a:t>
            </a:r>
            <a:r>
              <a:rPr lang="en-US" dirty="0" err="1" smtClean="0"/>
              <a:t>enteryfiled</a:t>
            </a:r>
            <a:r>
              <a:rPr lang="en-US" dirty="0" smtClean="0"/>
              <a:t> value</a:t>
            </a:r>
          </a:p>
          <a:p>
            <a:r>
              <a:rPr lang="en-US" dirty="0" smtClean="0"/>
              <a:t>Use math function for scientific calculation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eval</a:t>
            </a:r>
            <a:r>
              <a:rPr lang="en-US" dirty="0" smtClean="0"/>
              <a:t> function to evaluate the mathematical operation</a:t>
            </a:r>
          </a:p>
          <a:p>
            <a:r>
              <a:rPr lang="en-US" dirty="0" smtClean="0"/>
              <a:t>Delete function to delete the value from entry field</a:t>
            </a:r>
          </a:p>
          <a:p>
            <a:r>
              <a:rPr lang="en-US" dirty="0" smtClean="0"/>
              <a:t>Insert function to insert the value in answer variable </a:t>
            </a:r>
          </a:p>
          <a:p>
            <a:r>
              <a:rPr lang="en-US" dirty="0" smtClean="0"/>
              <a:t> Grid method to pack the button and entry value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9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all operation on button, I am getting success to create a pretty interface of calculator that all operation working fine.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21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49</TotalTime>
  <Words>164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Scientific GUI Calculator Using Tkinter</vt:lpstr>
      <vt:lpstr>Tools which are using to create gui calc</vt:lpstr>
      <vt:lpstr>GUI Inter face and Working</vt:lpstr>
      <vt:lpstr>Graphical Representation</vt:lpstr>
      <vt:lpstr>Operation on button 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GUI Calculator Using Tkinter</dc:title>
  <dc:creator>Lenovo</dc:creator>
  <cp:lastModifiedBy>Lenovo</cp:lastModifiedBy>
  <cp:revision>5</cp:revision>
  <dcterms:created xsi:type="dcterms:W3CDTF">2024-08-31T08:08:53Z</dcterms:created>
  <dcterms:modified xsi:type="dcterms:W3CDTF">2024-08-31T08:58:44Z</dcterms:modified>
</cp:coreProperties>
</file>