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129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119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294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3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1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8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0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OCR 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Yatendra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explains the OCR (Optical Character Recognition) project implemented in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main objective of this project is to extract text from images using OCR techniques.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YOLOv3</a:t>
            </a:r>
          </a:p>
          <a:p>
            <a:r>
              <a:t>- Tesseract OCR</a:t>
            </a:r>
          </a:p>
          <a:p>
            <a:r>
              <a:t>- Google Colab</a:t>
            </a:r>
          </a:p>
          <a:p>
            <a:r>
              <a:t>- OpenCV</a:t>
            </a:r>
          </a:p>
          <a:p>
            <a:r>
              <a:t>- PIL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preprocess images</a:t>
            </a:r>
          </a:p>
          <a:p>
            <a:r>
              <a:t>2. Detect regions using YOLOv3</a:t>
            </a:r>
          </a:p>
          <a:p>
            <a:r>
              <a:t>3. Extract text using Tesseract OCR</a:t>
            </a:r>
          </a:p>
          <a:p>
            <a:r>
              <a:t>4. Output structured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Mount Google Drive</a:t>
            </a:r>
          </a:p>
          <a:p>
            <a:r>
              <a:t>from google.colab import drive</a:t>
            </a:r>
          </a:p>
          <a:p>
            <a:r>
              <a:t>drive.mount('/content/drive')</a:t>
            </a:r>
          </a:p>
          <a:p>
            <a:endParaRPr/>
          </a:p>
          <a:p>
            <a:r>
              <a:t># Install Tesseract OCR engine and the Python wrapper (pytesseract)</a:t>
            </a:r>
          </a:p>
          <a:p>
            <a:r>
              <a:t>!sudo apt-get update</a:t>
            </a:r>
          </a:p>
          <a:p>
            <a:r>
              <a:t>!sudo apt-get install tesseract-ocr</a:t>
            </a:r>
          </a:p>
          <a:p>
            <a:r>
              <a:t>!pip install pytesseract</a:t>
            </a:r>
          </a:p>
          <a:p>
            <a:r>
              <a:t>!pip install opencv-python-headless # For OpenCV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successfully extracts text from lab reports and converts it into structured output.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a complete OCR pipeline combining object detection and text recognition.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159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OCR Project Overview</vt:lpstr>
      <vt:lpstr>Introduction</vt:lpstr>
      <vt:lpstr>Project Objective</vt:lpstr>
      <vt:lpstr>Technologies Used</vt:lpstr>
      <vt:lpstr>Workflow</vt:lpstr>
      <vt:lpstr>Code Highlights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Project Overview</dc:title>
  <dc:subject/>
  <dc:creator>Lenovo</dc:creator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2025-08-05T05:03:44Z</dcterms:modified>
  <cp:category/>
</cp:coreProperties>
</file>