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9f1155ae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9f1155ae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9f1155ae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9f1155a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9f1155ae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9f1155a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9f1155ae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9f1155ae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9f1155ae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9f1155ae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9f1155ae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9f1155ae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9f1155ae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9f1155ae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9f1155a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9f1155a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9f1155a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9f1155a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717975" y="1413500"/>
            <a:ext cx="79851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User Engagement &amp; Data Usage Analysis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Insights and Recommendations for Optimization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Visual: Relevant image or graphic (e.g., data analytics or user engagement).</a:t>
            </a:r>
            <a:endParaRPr sz="3000"/>
          </a:p>
        </p:txBody>
      </p:sp>
      <p:sp>
        <p:nvSpPr>
          <p:cNvPr id="73" name="Google Shape;73;p13"/>
          <p:cNvSpPr txBox="1"/>
          <p:nvPr/>
        </p:nvSpPr>
        <p:spPr>
          <a:xfrm>
            <a:off x="887700" y="848550"/>
            <a:ext cx="751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Presented by:  Yatendra Singh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29" name="Google Shape;129;p22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1866800" y="687400"/>
            <a:ext cx="6540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Satisfaction Prediction Model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1227125" y="1827650"/>
            <a:ext cx="70365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R² Score: 1.0 (perfect fit).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Error Metrics: MAE = 5.03e-16, MSE = 1.17e-30.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Key Driver: Engagement Score (strong positive effect).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Insight: Engagement is the primary predictor of satisfaction.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Visual: Model performance metrics in a table.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36" name="Google Shape;136;p23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900775" y="929625"/>
            <a:ext cx="7950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Recommendations for Low Engagement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1227125" y="1827650"/>
            <a:ext cx="70365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Strategies for Cluster 0 (Low Engagement)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Personalized Notifications: Increase session frequency.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Targeted Campaigns: Highlight value-added features.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Visual: Flowchart of engagement strategies.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43" name="Google Shape;143;p24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900775" y="929625"/>
            <a:ext cx="8394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Strategies for Cluster 2 (High Engagement)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4"/>
          <p:cNvSpPr txBox="1"/>
          <p:nvPr>
            <p:ph idx="4294967295" type="body"/>
          </p:nvPr>
        </p:nvSpPr>
        <p:spPr>
          <a:xfrm>
            <a:off x="1227125" y="1827650"/>
            <a:ext cx="70365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Optimize Infrastructure: Handle high traffic efficiently.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Reduce Churn: Enhance user experience for high-frequency users.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Visual: Infographic of optimization strategies.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50" name="Google Shape;150;p25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900775" y="929625"/>
            <a:ext cx="8394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Key Takeaways &amp; Future Actions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5"/>
          <p:cNvSpPr txBox="1"/>
          <p:nvPr>
            <p:ph idx="4294967295" type="body"/>
          </p:nvPr>
        </p:nvSpPr>
        <p:spPr>
          <a:xfrm>
            <a:off x="1227125" y="1827650"/>
            <a:ext cx="70365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Summary: Huawei dominates; gaming and streaming drive data usage.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57" name="Google Shape;157;p26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900775" y="929625"/>
            <a:ext cx="8394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6"/>
          <p:cNvSpPr txBox="1"/>
          <p:nvPr>
            <p:ph idx="4294967295" type="body"/>
          </p:nvPr>
        </p:nvSpPr>
        <p:spPr>
          <a:xfrm>
            <a:off x="1227125" y="1827650"/>
            <a:ext cx="70365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64" name="Google Shape;164;p27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1866800" y="687400"/>
            <a:ext cx="6540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Key User Session Metrics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7"/>
          <p:cNvSpPr txBox="1"/>
          <p:nvPr>
            <p:ph idx="4294967295" type="body"/>
          </p:nvPr>
        </p:nvSpPr>
        <p:spPr>
          <a:xfrm>
            <a:off x="1227125" y="1553500"/>
            <a:ext cx="70365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Session Frequency: Majority have 1 session; top user has 2 se</a:t>
            </a: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sions.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Session Duration: Ranges from 1282s to 1657s.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Total Traffic: Top user (67577) uses 1.03 GB.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Satisfaction Scores: Highest (332.72) for user 67577.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Visual: Highlight top user metrics in a table.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71" name="Google Shape;171;p28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1866800" y="687400"/>
            <a:ext cx="6540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Engagement by Application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8"/>
          <p:cNvSpPr txBox="1"/>
          <p:nvPr>
            <p:ph idx="4294967295" type="body"/>
          </p:nvPr>
        </p:nvSpPr>
        <p:spPr>
          <a:xfrm>
            <a:off x="1018250" y="1827650"/>
            <a:ext cx="78198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Social Media: Low usage (3.65 MB).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Google: Moderate usage (15.5 MB).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YouTube &amp; Netflix: High usage (45.2 MB each).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Insights: Video streaming dominates; social media offers growth potential.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Visual: Bar chart of engagement by app.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people are saying</a:t>
            </a: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Translate has officially inspired me to learn French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Abby Author</a:t>
            </a:r>
            <a:r>
              <a:rPr b="0" lang="en" sz="1400">
                <a:solidFill>
                  <a:schemeClr val="lt1"/>
                </a:solidFill>
              </a:rPr>
              <a:t>, NYC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With this app, I’m confident to plan a trip to rural Vietnam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Wendy Writer</a:t>
            </a:r>
            <a:r>
              <a:rPr b="0" lang="en" sz="1400">
                <a:solidFill>
                  <a:schemeClr val="lt1"/>
                </a:solidFill>
              </a:rPr>
              <a:t>, CA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 translation feels like magic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Ronny Reader</a:t>
            </a:r>
            <a:r>
              <a:rPr b="0" lang="en" sz="1400">
                <a:solidFill>
                  <a:schemeClr val="lt1"/>
                </a:solidFill>
              </a:rPr>
              <a:t>, NYC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Dataset Overview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68902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Dimensions: 150,001 rows, 55 columns.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Null Values: Addressed using mean/mode imputation.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Visual: Table or bar chart showing dataset structure.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8000" y="874650"/>
            <a:ext cx="8172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Top Handset: Huawei B528S-23A (19,752 users).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Apple Dominance: 7 of top 10 handsets (e.g., iPhone 6S, iPhone 6).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Samsung Presence: Galaxy S8 (4,520 users).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Gaps: 8,987 undefined handsets.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Insights: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Target iPhone users for upgrades.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Explore partnerships with Huawei.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Visual: Bar chart of top 10 handsets.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053750" y="225700"/>
            <a:ext cx="703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Top 10 Handsets by User Count</a:t>
            </a:r>
            <a:endParaRPr sz="3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31050" y="2088725"/>
            <a:ext cx="751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Market Share by Manufacturer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Huawei: 55.9% (market leader).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Apple: 28.0% (strong presence).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Samsung: 16.1% (smallest share).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Insight: Huawei dominates, indicating a competitive edge.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Visual: Pie chart of market shares.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Leading Handsets by Manufacturer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400"/>
              <a:t>Apple: iPhone 6S, iPhone 6, iPhone 7, iPhone SE, iPhone 8.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400"/>
              <a:t>Huawei: B528S-23A, E5180, P20 Lite.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400"/>
              <a:t>Samsung: Galaxy S8, A5, J5, J3, S7.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400"/>
              <a:t>Visual: Grouped bar chart by manufacturer.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939925"/>
            <a:ext cx="7684800" cy="3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>
                <a:solidFill>
                  <a:schemeClr val="dk2"/>
                </a:solidFill>
              </a:rPr>
              <a:t>Application-Specific Data Usage</a:t>
            </a:r>
            <a:endParaRPr b="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chemeClr val="dk2"/>
                </a:solidFill>
              </a:rPr>
              <a:t>High Usage: Gaming (61.56 GB), Other apps (61.42 GB).</a:t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chemeClr val="dk2"/>
                </a:solidFill>
              </a:rPr>
              <a:t>Moderate Usage: YouTube &amp; Netflix (3.24 GB each).</a:t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chemeClr val="dk2"/>
                </a:solidFill>
              </a:rPr>
              <a:t>Low Usage: Google (1.12 GB), Email (323 MB), Social Media (262 MB).</a:t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chemeClr val="dk2"/>
                </a:solidFill>
              </a:rPr>
              <a:t>Insights: Gaming and streaming dominate; email and social media lag.</a:t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chemeClr val="dk2"/>
                </a:solidFill>
              </a:rPr>
              <a:t>Visual: Stacked bar chart of data usage by app.</a:t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08" name="Google Shape;108;p19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958175" y="687400"/>
            <a:ext cx="5483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Key Engagement Metrics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1227125" y="1971250"/>
            <a:ext cx="70365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Session Frequency: Majority have 1 session (low engagement).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Session Duration: Ranges from ~50s to 181s (diverse behavior).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Total Traffic Usage: High variability (194 MB to 878 MB).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Visual: Scatter plot of session duration vs. traffic usage.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15" name="Google Shape;115;p20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227125" y="687400"/>
            <a:ext cx="7179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User Clusters Based on Engagement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1227125" y="1827650"/>
            <a:ext cx="70365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Cluster 0 (Low Engagement): Low session frequency, moderate traffic.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Cluster 1 (Moderate Engagement): Higher session frequency and traffic.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Cluster 2 (High Engagement): High session frequency, low duration.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Visual: Cluster visualization (e.g., 3D scatter plot).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22" name="Google Shape;122;p21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866800" y="687400"/>
            <a:ext cx="6540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Insights by Cluster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1227125" y="1827650"/>
            <a:ext cx="70365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Cluster 0: Focus on increasing session frequency.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Cluster 1: Retain users with exclusive content.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Cluster 2: Optimize experience for high-frequency users.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Visual: Table summarizing cluster characteristics.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