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97A43-9914-4744-BA6F-115846E66B9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F60AF-6DA6-4FEC-99A5-8CCF42AEF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F60AF-6DA6-4FEC-99A5-8CCF42AEF3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2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6043-3E4F-44D5-A07D-ED8B3ED8BEA8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081E-4401-478F-9278-631577EB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5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13647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26421" cy="190021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Key features</a:t>
            </a:r>
          </a:p>
          <a:p>
            <a:r>
              <a:rPr lang="en-US" sz="2200" dirty="0" smtClean="0"/>
              <a:t>Personal Care</a:t>
            </a:r>
          </a:p>
          <a:p>
            <a:r>
              <a:rPr lang="en-US" sz="2200" dirty="0" smtClean="0"/>
              <a:t>Best Doctor Consultant</a:t>
            </a:r>
          </a:p>
          <a:p>
            <a:r>
              <a:rPr lang="en-US" sz="2200" dirty="0" smtClean="0"/>
              <a:t>Lab Tests</a:t>
            </a:r>
          </a:p>
          <a:p>
            <a:r>
              <a:rPr lang="en-US" sz="2200" dirty="0" smtClean="0"/>
              <a:t>Skin Care</a:t>
            </a:r>
          </a:p>
          <a:p>
            <a:r>
              <a:rPr lang="en-US" sz="2200" dirty="0" smtClean="0"/>
              <a:t>Covid-19 special</a:t>
            </a:r>
          </a:p>
          <a:p>
            <a:pPr marL="0" indent="0" algn="ctr">
              <a:buNone/>
            </a:pPr>
            <a:r>
              <a:rPr lang="en-US" dirty="0" smtClean="0"/>
              <a:t>Learn More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53836" y="720630"/>
            <a:ext cx="733567" cy="2351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418467"/>
            <a:ext cx="10515600" cy="4351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Benefits</a:t>
            </a:r>
          </a:p>
          <a:p>
            <a:r>
              <a:rPr lang="en-US" dirty="0" smtClean="0"/>
              <a:t>Lab Tests with proper hygiene</a:t>
            </a:r>
          </a:p>
          <a:p>
            <a:r>
              <a:rPr lang="en-US" dirty="0" smtClean="0"/>
              <a:t>Order with Prescriptions</a:t>
            </a:r>
          </a:p>
          <a:p>
            <a:r>
              <a:rPr lang="en-US" dirty="0" smtClean="0"/>
              <a:t>Safe and Fast Delivery</a:t>
            </a:r>
          </a:p>
          <a:p>
            <a:r>
              <a:rPr lang="en-US" dirty="0" smtClean="0"/>
              <a:t>Best brands</a:t>
            </a:r>
          </a:p>
          <a:p>
            <a:r>
              <a:rPr lang="en-US" dirty="0" smtClean="0"/>
              <a:t>Customer satisfaction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Learn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9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3</cp:revision>
  <dcterms:created xsi:type="dcterms:W3CDTF">2023-07-02T07:48:26Z</dcterms:created>
  <dcterms:modified xsi:type="dcterms:W3CDTF">2023-07-02T09:12:37Z</dcterms:modified>
</cp:coreProperties>
</file>