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 id="2147483822" r:id="rId3"/>
  </p:sldMasterIdLst>
  <p:notesMasterIdLst>
    <p:notesMasterId r:id="rId5"/>
  </p:notesMasterIdLst>
  <p:handoutMasterIdLst>
    <p:handoutMasterId r:id="rId6"/>
  </p:handoutMasterIdLst>
  <p:sldIdLst>
    <p:sldId id="256" r:id="rId4"/>
  </p:sldIdLst>
  <p:sldSz cx="32735838" cy="43891200"/>
  <p:notesSz cx="7104063" cy="10234613"/>
  <p:defaultTextStyle>
    <a:defPPr>
      <a:defRPr lang="en-US"/>
    </a:defPPr>
    <a:lvl1pPr marL="0" algn="l" defTabSz="4507640" rtl="0" eaLnBrk="1" latinLnBrk="0" hangingPunct="1">
      <a:defRPr sz="8900" kern="1200">
        <a:solidFill>
          <a:schemeClr val="tx1"/>
        </a:solidFill>
        <a:latin typeface="+mn-lt"/>
        <a:ea typeface="+mn-ea"/>
        <a:cs typeface="+mn-cs"/>
      </a:defRPr>
    </a:lvl1pPr>
    <a:lvl2pPr marL="2253821" algn="l" defTabSz="4507640" rtl="0" eaLnBrk="1" latinLnBrk="0" hangingPunct="1">
      <a:defRPr sz="8900" kern="1200">
        <a:solidFill>
          <a:schemeClr val="tx1"/>
        </a:solidFill>
        <a:latin typeface="+mn-lt"/>
        <a:ea typeface="+mn-ea"/>
        <a:cs typeface="+mn-cs"/>
      </a:defRPr>
    </a:lvl2pPr>
    <a:lvl3pPr marL="4507640" algn="l" defTabSz="4507640" rtl="0" eaLnBrk="1" latinLnBrk="0" hangingPunct="1">
      <a:defRPr sz="8900" kern="1200">
        <a:solidFill>
          <a:schemeClr val="tx1"/>
        </a:solidFill>
        <a:latin typeface="+mn-lt"/>
        <a:ea typeface="+mn-ea"/>
        <a:cs typeface="+mn-cs"/>
      </a:defRPr>
    </a:lvl3pPr>
    <a:lvl4pPr marL="6761459" algn="l" defTabSz="4507640" rtl="0" eaLnBrk="1" latinLnBrk="0" hangingPunct="1">
      <a:defRPr sz="8900" kern="1200">
        <a:solidFill>
          <a:schemeClr val="tx1"/>
        </a:solidFill>
        <a:latin typeface="+mn-lt"/>
        <a:ea typeface="+mn-ea"/>
        <a:cs typeface="+mn-cs"/>
      </a:defRPr>
    </a:lvl4pPr>
    <a:lvl5pPr marL="9015279" algn="l" defTabSz="4507640" rtl="0" eaLnBrk="1" latinLnBrk="0" hangingPunct="1">
      <a:defRPr sz="8900" kern="1200">
        <a:solidFill>
          <a:schemeClr val="tx1"/>
        </a:solidFill>
        <a:latin typeface="+mn-lt"/>
        <a:ea typeface="+mn-ea"/>
        <a:cs typeface="+mn-cs"/>
      </a:defRPr>
    </a:lvl5pPr>
    <a:lvl6pPr marL="11269100" algn="l" defTabSz="4507640" rtl="0" eaLnBrk="1" latinLnBrk="0" hangingPunct="1">
      <a:defRPr sz="8900" kern="1200">
        <a:solidFill>
          <a:schemeClr val="tx1"/>
        </a:solidFill>
        <a:latin typeface="+mn-lt"/>
        <a:ea typeface="+mn-ea"/>
        <a:cs typeface="+mn-cs"/>
      </a:defRPr>
    </a:lvl6pPr>
    <a:lvl7pPr marL="13522921" algn="l" defTabSz="4507640" rtl="0" eaLnBrk="1" latinLnBrk="0" hangingPunct="1">
      <a:defRPr sz="8900" kern="1200">
        <a:solidFill>
          <a:schemeClr val="tx1"/>
        </a:solidFill>
        <a:latin typeface="+mn-lt"/>
        <a:ea typeface="+mn-ea"/>
        <a:cs typeface="+mn-cs"/>
      </a:defRPr>
    </a:lvl7pPr>
    <a:lvl8pPr marL="15776740" algn="l" defTabSz="4507640" rtl="0" eaLnBrk="1" latinLnBrk="0" hangingPunct="1">
      <a:defRPr sz="8900" kern="1200">
        <a:solidFill>
          <a:schemeClr val="tx1"/>
        </a:solidFill>
        <a:latin typeface="+mn-lt"/>
        <a:ea typeface="+mn-ea"/>
        <a:cs typeface="+mn-cs"/>
      </a:defRPr>
    </a:lvl8pPr>
    <a:lvl9pPr marL="18030561" algn="l" defTabSz="4507640" rtl="0" eaLnBrk="1" latinLnBrk="0" hangingPunct="1">
      <a:defRPr sz="8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425">
          <p15:clr>
            <a:srgbClr val="A4A3A4"/>
          </p15:clr>
        </p15:guide>
        <p15:guide id="2" orient="horz" pos="384">
          <p15:clr>
            <a:srgbClr val="A4A3A4"/>
          </p15:clr>
        </p15:guide>
        <p15:guide id="3" orient="horz" pos="26880">
          <p15:clr>
            <a:srgbClr val="A4A3A4"/>
          </p15:clr>
        </p15:guide>
        <p15:guide id="4" orient="horz">
          <p15:clr>
            <a:srgbClr val="A4A3A4"/>
          </p15:clr>
        </p15:guide>
        <p15:guide id="5" pos="434">
          <p15:clr>
            <a:srgbClr val="A4A3A4"/>
          </p15:clr>
        </p15:guide>
        <p15:guide id="6" pos="2019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A06E53-4FCF-49AC-AAB6-89DB31FB5D9A}" v="1" dt="2022-08-01T14:15:24.6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9" autoAdjust="0"/>
    <p:restoredTop sz="94706" autoAdjust="0"/>
  </p:normalViewPr>
  <p:slideViewPr>
    <p:cSldViewPr snapToGrid="0" snapToObjects="1" showGuides="1">
      <p:cViewPr varScale="1">
        <p:scale>
          <a:sx n="17" d="100"/>
          <a:sy n="17" d="100"/>
        </p:scale>
        <p:origin x="3360" y="114"/>
      </p:cViewPr>
      <p:guideLst>
        <p:guide orient="horz" pos="4425"/>
        <p:guide orient="horz" pos="384"/>
        <p:guide orient="horz" pos="26880"/>
        <p:guide orient="horz"/>
        <p:guide pos="434"/>
        <p:guide pos="2019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8" d="100"/>
          <a:sy n="78" d="100"/>
        </p:scale>
        <p:origin x="2658" y="102"/>
      </p:cViewPr>
      <p:guideLst>
        <p:guide orient="horz" pos="3224"/>
        <p:guide pos="223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Master" Target="slideMasters/slideMaster3.xml"/><Relationship Id="rId7" Type="http://schemas.openxmlformats.org/officeDocument/2006/relationships/commentAuthors" Target="commentAuthors.xml"/><Relationship Id="rId12" Type="http://schemas.microsoft.com/office/2016/11/relationships/changesInfo" Target="changesInfos/changesInfo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 Yat Fan" userId="171044f0-fce8-4d72-9912-66f6b52715c7" providerId="ADAL" clId="{48F52324-EFAA-4B56-8915-3D3959609C14}"/>
    <pc:docChg chg="custSel modSld modNotesMaster modHandout">
      <pc:chgData name="LAU, Yat Fan" userId="171044f0-fce8-4d72-9912-66f6b52715c7" providerId="ADAL" clId="{48F52324-EFAA-4B56-8915-3D3959609C14}" dt="2019-07-16T03:13:25.724" v="2110" actId="1076"/>
      <pc:docMkLst>
        <pc:docMk/>
      </pc:docMkLst>
      <pc:sldChg chg="addSp delSp modSp">
        <pc:chgData name="LAU, Yat Fan" userId="171044f0-fce8-4d72-9912-66f6b52715c7" providerId="ADAL" clId="{48F52324-EFAA-4B56-8915-3D3959609C14}" dt="2019-07-16T03:13:25.724" v="2110" actId="1076"/>
        <pc:sldMkLst>
          <pc:docMk/>
          <pc:sldMk cId="2315783993" sldId="256"/>
        </pc:sldMkLst>
        <pc:spChg chg="mod">
          <ac:chgData name="LAU, Yat Fan" userId="171044f0-fce8-4d72-9912-66f6b52715c7" providerId="ADAL" clId="{48F52324-EFAA-4B56-8915-3D3959609C14}" dt="2019-07-12T14:48:39.204" v="1321" actId="14100"/>
          <ac:spMkLst>
            <pc:docMk/>
            <pc:sldMk cId="2315783993" sldId="256"/>
            <ac:spMk id="17" creationId="{5B18E2E7-D15B-4B1A-A3EA-1E7735EA7705}"/>
          </ac:spMkLst>
        </pc:spChg>
        <pc:spChg chg="add mod">
          <ac:chgData name="LAU, Yat Fan" userId="171044f0-fce8-4d72-9912-66f6b52715c7" providerId="ADAL" clId="{48F52324-EFAA-4B56-8915-3D3959609C14}" dt="2019-07-16T00:38:35.361" v="1854" actId="1076"/>
          <ac:spMkLst>
            <pc:docMk/>
            <pc:sldMk cId="2315783993" sldId="256"/>
            <ac:spMk id="18" creationId="{0DE39BD4-53B8-4F34-B702-6C9BCF80BC7B}"/>
          </ac:spMkLst>
        </pc:spChg>
        <pc:spChg chg="add mod">
          <ac:chgData name="LAU, Yat Fan" userId="171044f0-fce8-4d72-9912-66f6b52715c7" providerId="ADAL" clId="{48F52324-EFAA-4B56-8915-3D3959609C14}" dt="2019-07-15T16:36:06.894" v="1594" actId="20577"/>
          <ac:spMkLst>
            <pc:docMk/>
            <pc:sldMk cId="2315783993" sldId="256"/>
            <ac:spMk id="21" creationId="{3B151292-B9BB-48A6-BF23-064A3777F26A}"/>
          </ac:spMkLst>
        </pc:spChg>
        <pc:spChg chg="add mod">
          <ac:chgData name="LAU, Yat Fan" userId="171044f0-fce8-4d72-9912-66f6b52715c7" providerId="ADAL" clId="{48F52324-EFAA-4B56-8915-3D3959609C14}" dt="2019-07-15T16:38:47.070" v="1619" actId="1076"/>
          <ac:spMkLst>
            <pc:docMk/>
            <pc:sldMk cId="2315783993" sldId="256"/>
            <ac:spMk id="24" creationId="{3D637FBC-6C99-4344-BE5E-A5B052E241DD}"/>
          </ac:spMkLst>
        </pc:spChg>
        <pc:spChg chg="add mod">
          <ac:chgData name="LAU, Yat Fan" userId="171044f0-fce8-4d72-9912-66f6b52715c7" providerId="ADAL" clId="{48F52324-EFAA-4B56-8915-3D3959609C14}" dt="2019-07-16T00:37:19.117" v="1839" actId="1076"/>
          <ac:spMkLst>
            <pc:docMk/>
            <pc:sldMk cId="2315783993" sldId="256"/>
            <ac:spMk id="33" creationId="{F229AC6F-39E6-4802-BD8B-69855282B439}"/>
          </ac:spMkLst>
        </pc:spChg>
        <pc:spChg chg="add mod">
          <ac:chgData name="LAU, Yat Fan" userId="171044f0-fce8-4d72-9912-66f6b52715c7" providerId="ADAL" clId="{48F52324-EFAA-4B56-8915-3D3959609C14}" dt="2019-07-16T00:39:12.292" v="1863" actId="20577"/>
          <ac:spMkLst>
            <pc:docMk/>
            <pc:sldMk cId="2315783993" sldId="256"/>
            <ac:spMk id="34" creationId="{9D60ADEA-3944-47E3-9BC7-5AF7C445BD1E}"/>
          </ac:spMkLst>
        </pc:spChg>
        <pc:spChg chg="add mod">
          <ac:chgData name="LAU, Yat Fan" userId="171044f0-fce8-4d72-9912-66f6b52715c7" providerId="ADAL" clId="{48F52324-EFAA-4B56-8915-3D3959609C14}" dt="2019-07-16T00:39:16.111" v="1865" actId="20577"/>
          <ac:spMkLst>
            <pc:docMk/>
            <pc:sldMk cId="2315783993" sldId="256"/>
            <ac:spMk id="35" creationId="{2E7A794E-81F5-43DB-9556-997BBE667BF7}"/>
          </ac:spMkLst>
        </pc:spChg>
        <pc:spChg chg="add mod">
          <ac:chgData name="LAU, Yat Fan" userId="171044f0-fce8-4d72-9912-66f6b52715c7" providerId="ADAL" clId="{48F52324-EFAA-4B56-8915-3D3959609C14}" dt="2019-07-16T00:39:19.172" v="1867" actId="20577"/>
          <ac:spMkLst>
            <pc:docMk/>
            <pc:sldMk cId="2315783993" sldId="256"/>
            <ac:spMk id="36" creationId="{CEC6ED3F-9427-44CA-9610-4A7045EB3499}"/>
          </ac:spMkLst>
        </pc:spChg>
        <pc:spChg chg="add mod">
          <ac:chgData name="LAU, Yat Fan" userId="171044f0-fce8-4d72-9912-66f6b52715c7" providerId="ADAL" clId="{48F52324-EFAA-4B56-8915-3D3959609C14}" dt="2019-07-16T03:13:25.724" v="2110" actId="1076"/>
          <ac:spMkLst>
            <pc:docMk/>
            <pc:sldMk cId="2315783993" sldId="256"/>
            <ac:spMk id="37" creationId="{E8CFAF80-676E-438D-857F-02B3F979C9DC}"/>
          </ac:spMkLst>
        </pc:spChg>
        <pc:spChg chg="mod">
          <ac:chgData name="LAU, Yat Fan" userId="171044f0-fce8-4d72-9912-66f6b52715c7" providerId="ADAL" clId="{48F52324-EFAA-4B56-8915-3D3959609C14}" dt="2019-07-12T14:46:50.286" v="1319" actId="14100"/>
          <ac:spMkLst>
            <pc:docMk/>
            <pc:sldMk cId="2315783993" sldId="256"/>
            <ac:spMk id="244" creationId="{00000000-0000-0000-0000-000000000000}"/>
          </ac:spMkLst>
        </pc:spChg>
        <pc:spChg chg="mod">
          <ac:chgData name="LAU, Yat Fan" userId="171044f0-fce8-4d72-9912-66f6b52715c7" providerId="ADAL" clId="{48F52324-EFAA-4B56-8915-3D3959609C14}" dt="2019-07-13T13:25:07.021" v="1322" actId="1076"/>
          <ac:spMkLst>
            <pc:docMk/>
            <pc:sldMk cId="2315783993" sldId="256"/>
            <ac:spMk id="249" creationId="{00000000-0000-0000-0000-000000000000}"/>
          </ac:spMkLst>
        </pc:spChg>
        <pc:spChg chg="mod">
          <ac:chgData name="LAU, Yat Fan" userId="171044f0-fce8-4d72-9912-66f6b52715c7" providerId="ADAL" clId="{48F52324-EFAA-4B56-8915-3D3959609C14}" dt="2019-07-15T16:23:56.175" v="1455" actId="14100"/>
          <ac:spMkLst>
            <pc:docMk/>
            <pc:sldMk cId="2315783993" sldId="256"/>
            <ac:spMk id="250" creationId="{00000000-0000-0000-0000-000000000000}"/>
          </ac:spMkLst>
        </pc:spChg>
        <pc:spChg chg="mod">
          <ac:chgData name="LAU, Yat Fan" userId="171044f0-fce8-4d72-9912-66f6b52715c7" providerId="ADAL" clId="{48F52324-EFAA-4B56-8915-3D3959609C14}" dt="2019-07-15T16:39:50.794" v="1627" actId="1076"/>
          <ac:spMkLst>
            <pc:docMk/>
            <pc:sldMk cId="2315783993" sldId="256"/>
            <ac:spMk id="251" creationId="{00000000-0000-0000-0000-000000000000}"/>
          </ac:spMkLst>
        </pc:spChg>
        <pc:spChg chg="mod">
          <ac:chgData name="LAU, Yat Fan" userId="171044f0-fce8-4d72-9912-66f6b52715c7" providerId="ADAL" clId="{48F52324-EFAA-4B56-8915-3D3959609C14}" dt="2019-07-15T16:39:47.822" v="1626" actId="1076"/>
          <ac:spMkLst>
            <pc:docMk/>
            <pc:sldMk cId="2315783993" sldId="256"/>
            <ac:spMk id="252" creationId="{00000000-0000-0000-0000-000000000000}"/>
          </ac:spMkLst>
        </pc:spChg>
        <pc:spChg chg="mod">
          <ac:chgData name="LAU, Yat Fan" userId="171044f0-fce8-4d72-9912-66f6b52715c7" providerId="ADAL" clId="{48F52324-EFAA-4B56-8915-3D3959609C14}" dt="2019-07-15T16:39:31.436" v="1623" actId="1076"/>
          <ac:spMkLst>
            <pc:docMk/>
            <pc:sldMk cId="2315783993" sldId="256"/>
            <ac:spMk id="253" creationId="{00000000-0000-0000-0000-000000000000}"/>
          </ac:spMkLst>
        </pc:spChg>
        <pc:spChg chg="mod">
          <ac:chgData name="LAU, Yat Fan" userId="171044f0-fce8-4d72-9912-66f6b52715c7" providerId="ADAL" clId="{48F52324-EFAA-4B56-8915-3D3959609C14}" dt="2019-07-16T00:46:45.546" v="1880" actId="16959"/>
          <ac:spMkLst>
            <pc:docMk/>
            <pc:sldMk cId="2315783993" sldId="256"/>
            <ac:spMk id="254" creationId="{00000000-0000-0000-0000-000000000000}"/>
          </ac:spMkLst>
        </pc:spChg>
        <pc:graphicFrameChg chg="add del mod modGraphic">
          <ac:chgData name="LAU, Yat Fan" userId="171044f0-fce8-4d72-9912-66f6b52715c7" providerId="ADAL" clId="{48F52324-EFAA-4B56-8915-3D3959609C14}" dt="2019-07-16T00:23:23.546" v="1663" actId="478"/>
          <ac:graphicFrameMkLst>
            <pc:docMk/>
            <pc:sldMk cId="2315783993" sldId="256"/>
            <ac:graphicFrameMk id="12" creationId="{A7D58A4F-2C1D-433A-9AED-BB903B96606C}"/>
          </ac:graphicFrameMkLst>
        </pc:graphicFrameChg>
        <pc:graphicFrameChg chg="add mod modGraphic">
          <ac:chgData name="LAU, Yat Fan" userId="171044f0-fce8-4d72-9912-66f6b52715c7" providerId="ADAL" clId="{48F52324-EFAA-4B56-8915-3D3959609C14}" dt="2019-07-16T00:52:47.904" v="1902" actId="14100"/>
          <ac:graphicFrameMkLst>
            <pc:docMk/>
            <pc:sldMk cId="2315783993" sldId="256"/>
            <ac:graphicFrameMk id="13" creationId="{7C029045-2918-4E94-8965-E003B736AB86}"/>
          </ac:graphicFrameMkLst>
        </pc:graphicFrameChg>
        <pc:picChg chg="add del mod">
          <ac:chgData name="LAU, Yat Fan" userId="171044f0-fce8-4d72-9912-66f6b52715c7" providerId="ADAL" clId="{48F52324-EFAA-4B56-8915-3D3959609C14}" dt="2019-07-15T16:33:15.242" v="1480" actId="478"/>
          <ac:picMkLst>
            <pc:docMk/>
            <pc:sldMk cId="2315783993" sldId="256"/>
            <ac:picMk id="2" creationId="{84D37991-4832-4CC9-A47F-FF53BB878666}"/>
          </ac:picMkLst>
        </pc:picChg>
        <pc:picChg chg="add mod">
          <ac:chgData name="LAU, Yat Fan" userId="171044f0-fce8-4d72-9912-66f6b52715c7" providerId="ADAL" clId="{48F52324-EFAA-4B56-8915-3D3959609C14}" dt="2019-07-15T16:37:53.949" v="1606" actId="962"/>
          <ac:picMkLst>
            <pc:docMk/>
            <pc:sldMk cId="2315783993" sldId="256"/>
            <ac:picMk id="3" creationId="{19D0C13E-AEF8-4558-8F46-BF274733F878}"/>
          </ac:picMkLst>
        </pc:picChg>
        <pc:picChg chg="add del mod">
          <ac:chgData name="LAU, Yat Fan" userId="171044f0-fce8-4d72-9912-66f6b52715c7" providerId="ADAL" clId="{48F52324-EFAA-4B56-8915-3D3959609C14}" dt="2019-07-13T13:36:29.278" v="1334" actId="478"/>
          <ac:picMkLst>
            <pc:docMk/>
            <pc:sldMk cId="2315783993" sldId="256"/>
            <ac:picMk id="3" creationId="{FC5D0FBC-52A1-4DCC-9930-F85F9698516C}"/>
          </ac:picMkLst>
        </pc:picChg>
        <pc:picChg chg="add mod">
          <ac:chgData name="LAU, Yat Fan" userId="171044f0-fce8-4d72-9912-66f6b52715c7" providerId="ADAL" clId="{48F52324-EFAA-4B56-8915-3D3959609C14}" dt="2019-07-16T00:38:04.970" v="1846" actId="1076"/>
          <ac:picMkLst>
            <pc:docMk/>
            <pc:sldMk cId="2315783993" sldId="256"/>
            <ac:picMk id="5" creationId="{629E8111-9F0C-47B8-AAFC-5A0132D04B64}"/>
          </ac:picMkLst>
        </pc:picChg>
        <pc:picChg chg="add del mod">
          <ac:chgData name="LAU, Yat Fan" userId="171044f0-fce8-4d72-9912-66f6b52715c7" providerId="ADAL" clId="{48F52324-EFAA-4B56-8915-3D3959609C14}" dt="2019-07-16T00:14:12.827" v="1645" actId="478"/>
          <ac:picMkLst>
            <pc:docMk/>
            <pc:sldMk cId="2315783993" sldId="256"/>
            <ac:picMk id="6" creationId="{92FC33DD-9C5E-4E28-8EE7-6C463DF228B4}"/>
          </ac:picMkLst>
        </pc:picChg>
        <pc:picChg chg="add mod">
          <ac:chgData name="LAU, Yat Fan" userId="171044f0-fce8-4d72-9912-66f6b52715c7" providerId="ADAL" clId="{48F52324-EFAA-4B56-8915-3D3959609C14}" dt="2019-07-16T00:37:42.079" v="1842" actId="1076"/>
          <ac:picMkLst>
            <pc:docMk/>
            <pc:sldMk cId="2315783993" sldId="256"/>
            <ac:picMk id="7" creationId="{6950190B-11E7-43CE-8B17-DBE7D3A333A5}"/>
          </ac:picMkLst>
        </pc:picChg>
        <pc:picChg chg="add mod">
          <ac:chgData name="LAU, Yat Fan" userId="171044f0-fce8-4d72-9912-66f6b52715c7" providerId="ADAL" clId="{48F52324-EFAA-4B56-8915-3D3959609C14}" dt="2019-07-16T00:39:04.746" v="1861" actId="688"/>
          <ac:picMkLst>
            <pc:docMk/>
            <pc:sldMk cId="2315783993" sldId="256"/>
            <ac:picMk id="9" creationId="{BBB9941D-D3C7-4326-8F26-878E5DC88656}"/>
          </ac:picMkLst>
        </pc:picChg>
        <pc:picChg chg="add mod">
          <ac:chgData name="LAU, Yat Fan" userId="171044f0-fce8-4d72-9912-66f6b52715c7" providerId="ADAL" clId="{48F52324-EFAA-4B56-8915-3D3959609C14}" dt="2019-07-16T00:37:55.693" v="1844" actId="1076"/>
          <ac:picMkLst>
            <pc:docMk/>
            <pc:sldMk cId="2315783993" sldId="256"/>
            <ac:picMk id="11" creationId="{744D2D53-9A64-4395-9EF9-50B3BE55DC07}"/>
          </ac:picMkLst>
        </pc:picChg>
        <pc:picChg chg="add mod">
          <ac:chgData name="LAU, Yat Fan" userId="171044f0-fce8-4d72-9912-66f6b52715c7" providerId="ADAL" clId="{48F52324-EFAA-4B56-8915-3D3959609C14}" dt="2019-07-16T02:52:51.169" v="1904" actId="14100"/>
          <ac:picMkLst>
            <pc:docMk/>
            <pc:sldMk cId="2315783993" sldId="256"/>
            <ac:picMk id="14" creationId="{0AEBD8AA-D3D9-4CAF-B31B-AF6182E679D5}"/>
          </ac:picMkLst>
        </pc:picChg>
        <pc:picChg chg="add del mod">
          <ac:chgData name="LAU, Yat Fan" userId="171044f0-fce8-4d72-9912-66f6b52715c7" providerId="ADAL" clId="{48F52324-EFAA-4B56-8915-3D3959609C14}" dt="2019-07-15T16:30:12.940" v="1470" actId="478"/>
          <ac:picMkLst>
            <pc:docMk/>
            <pc:sldMk cId="2315783993" sldId="256"/>
            <ac:picMk id="3073" creationId="{318D7CD0-7396-4642-BB3C-A773AD42B9D8}"/>
          </ac:picMkLst>
        </pc:picChg>
      </pc:sldChg>
    </pc:docChg>
  </pc:docChgLst>
  <pc:docChgLst>
    <pc:chgData name="LAU, Yat Fan" userId="171044f0-fce8-4d72-9912-66f6b52715c7" providerId="ADAL" clId="{478275CB-20CB-4A5D-8BFA-BB28554DD683}"/>
    <pc:docChg chg="undo custSel modSld modMainMaster">
      <pc:chgData name="LAU, Yat Fan" userId="171044f0-fce8-4d72-9912-66f6b52715c7" providerId="ADAL" clId="{478275CB-20CB-4A5D-8BFA-BB28554DD683}" dt="2019-07-17T05:58:03.735" v="7963" actId="20577"/>
      <pc:docMkLst>
        <pc:docMk/>
      </pc:docMkLst>
      <pc:sldChg chg="addSp delSp modSp">
        <pc:chgData name="LAU, Yat Fan" userId="171044f0-fce8-4d72-9912-66f6b52715c7" providerId="ADAL" clId="{478275CB-20CB-4A5D-8BFA-BB28554DD683}" dt="2019-07-17T05:58:03.735" v="7963" actId="20577"/>
        <pc:sldMkLst>
          <pc:docMk/>
          <pc:sldMk cId="2315783993" sldId="256"/>
        </pc:sldMkLst>
        <pc:spChg chg="add del mod">
          <ac:chgData name="LAU, Yat Fan" userId="171044f0-fce8-4d72-9912-66f6b52715c7" providerId="ADAL" clId="{478275CB-20CB-4A5D-8BFA-BB28554DD683}" dt="2019-07-16T14:56:30.765" v="2408" actId="478"/>
          <ac:spMkLst>
            <pc:docMk/>
            <pc:sldMk cId="2315783993" sldId="256"/>
            <ac:spMk id="6" creationId="{427B283D-AB81-4311-8ED2-1D003CDCD777}"/>
          </ac:spMkLst>
        </pc:spChg>
        <pc:spChg chg="add del">
          <ac:chgData name="LAU, Yat Fan" userId="171044f0-fce8-4d72-9912-66f6b52715c7" providerId="ADAL" clId="{478275CB-20CB-4A5D-8BFA-BB28554DD683}" dt="2019-07-16T23:58:03.608" v="4748"/>
          <ac:spMkLst>
            <pc:docMk/>
            <pc:sldMk cId="2315783993" sldId="256"/>
            <ac:spMk id="8" creationId="{CF6E214F-9A71-4402-80A5-96D53E198595}"/>
          </ac:spMkLst>
        </pc:spChg>
        <pc:spChg chg="mod">
          <ac:chgData name="LAU, Yat Fan" userId="171044f0-fce8-4d72-9912-66f6b52715c7" providerId="ADAL" clId="{478275CB-20CB-4A5D-8BFA-BB28554DD683}" dt="2019-07-17T05:34:25.972" v="7929" actId="1076"/>
          <ac:spMkLst>
            <pc:docMk/>
            <pc:sldMk cId="2315783993" sldId="256"/>
            <ac:spMk id="16" creationId="{ABEC71FA-4D90-4700-B082-829673B8D87F}"/>
          </ac:spMkLst>
        </pc:spChg>
        <pc:spChg chg="mod">
          <ac:chgData name="LAU, Yat Fan" userId="171044f0-fce8-4d72-9912-66f6b52715c7" providerId="ADAL" clId="{478275CB-20CB-4A5D-8BFA-BB28554DD683}" dt="2019-07-17T05:58:03.735" v="7963" actId="20577"/>
          <ac:spMkLst>
            <pc:docMk/>
            <pc:sldMk cId="2315783993" sldId="256"/>
            <ac:spMk id="17" creationId="{5B18E2E7-D15B-4B1A-A3EA-1E7735EA7705}"/>
          </ac:spMkLst>
        </pc:spChg>
        <pc:spChg chg="del mod">
          <ac:chgData name="LAU, Yat Fan" userId="171044f0-fce8-4d72-9912-66f6b52715c7" providerId="ADAL" clId="{478275CB-20CB-4A5D-8BFA-BB28554DD683}" dt="2019-07-16T14:14:24.023" v="2153" actId="478"/>
          <ac:spMkLst>
            <pc:docMk/>
            <pc:sldMk cId="2315783993" sldId="256"/>
            <ac:spMk id="18" creationId="{0DE39BD4-53B8-4F34-B702-6C9BCF80BC7B}"/>
          </ac:spMkLst>
        </pc:spChg>
        <pc:spChg chg="del mod">
          <ac:chgData name="LAU, Yat Fan" userId="171044f0-fce8-4d72-9912-66f6b52715c7" providerId="ADAL" clId="{478275CB-20CB-4A5D-8BFA-BB28554DD683}" dt="2019-07-17T03:42:17.439" v="7222"/>
          <ac:spMkLst>
            <pc:docMk/>
            <pc:sldMk cId="2315783993" sldId="256"/>
            <ac:spMk id="21" creationId="{3B151292-B9BB-48A6-BF23-064A3777F26A}"/>
          </ac:spMkLst>
        </pc:spChg>
        <pc:spChg chg="del mod">
          <ac:chgData name="LAU, Yat Fan" userId="171044f0-fce8-4d72-9912-66f6b52715c7" providerId="ADAL" clId="{478275CB-20CB-4A5D-8BFA-BB28554DD683}" dt="2019-07-17T03:42:43.103" v="7227" actId="478"/>
          <ac:spMkLst>
            <pc:docMk/>
            <pc:sldMk cId="2315783993" sldId="256"/>
            <ac:spMk id="24" creationId="{3D637FBC-6C99-4344-BE5E-A5B052E241DD}"/>
          </ac:spMkLst>
        </pc:spChg>
        <pc:spChg chg="del mod">
          <ac:chgData name="LAU, Yat Fan" userId="171044f0-fce8-4d72-9912-66f6b52715c7" providerId="ADAL" clId="{478275CB-20CB-4A5D-8BFA-BB28554DD683}" dt="2019-07-16T22:56:19.060" v="3494" actId="478"/>
          <ac:spMkLst>
            <pc:docMk/>
            <pc:sldMk cId="2315783993" sldId="256"/>
            <ac:spMk id="33" creationId="{F229AC6F-39E6-4802-BD8B-69855282B439}"/>
          </ac:spMkLst>
        </pc:spChg>
        <pc:spChg chg="del">
          <ac:chgData name="LAU, Yat Fan" userId="171044f0-fce8-4d72-9912-66f6b52715c7" providerId="ADAL" clId="{478275CB-20CB-4A5D-8BFA-BB28554DD683}" dt="2019-07-16T14:14:27.093" v="2154" actId="478"/>
          <ac:spMkLst>
            <pc:docMk/>
            <pc:sldMk cId="2315783993" sldId="256"/>
            <ac:spMk id="34" creationId="{9D60ADEA-3944-47E3-9BC7-5AF7C445BD1E}"/>
          </ac:spMkLst>
        </pc:spChg>
        <pc:spChg chg="del">
          <ac:chgData name="LAU, Yat Fan" userId="171044f0-fce8-4d72-9912-66f6b52715c7" providerId="ADAL" clId="{478275CB-20CB-4A5D-8BFA-BB28554DD683}" dt="2019-07-16T14:14:30.362" v="2155" actId="478"/>
          <ac:spMkLst>
            <pc:docMk/>
            <pc:sldMk cId="2315783993" sldId="256"/>
            <ac:spMk id="35" creationId="{2E7A794E-81F5-43DB-9556-997BBE667BF7}"/>
          </ac:spMkLst>
        </pc:spChg>
        <pc:spChg chg="del">
          <ac:chgData name="LAU, Yat Fan" userId="171044f0-fce8-4d72-9912-66f6b52715c7" providerId="ADAL" clId="{478275CB-20CB-4A5D-8BFA-BB28554DD683}" dt="2019-07-16T14:14:33.563" v="2156" actId="478"/>
          <ac:spMkLst>
            <pc:docMk/>
            <pc:sldMk cId="2315783993" sldId="256"/>
            <ac:spMk id="36" creationId="{CEC6ED3F-9427-44CA-9610-4A7045EB3499}"/>
          </ac:spMkLst>
        </pc:spChg>
        <pc:spChg chg="del mod">
          <ac:chgData name="LAU, Yat Fan" userId="171044f0-fce8-4d72-9912-66f6b52715c7" providerId="ADAL" clId="{478275CB-20CB-4A5D-8BFA-BB28554DD683}" dt="2019-07-16T14:14:18.722" v="2151" actId="478"/>
          <ac:spMkLst>
            <pc:docMk/>
            <pc:sldMk cId="2315783993" sldId="256"/>
            <ac:spMk id="37" creationId="{E8CFAF80-676E-438D-857F-02B3F979C9DC}"/>
          </ac:spMkLst>
        </pc:spChg>
        <pc:spChg chg="add del mod">
          <ac:chgData name="LAU, Yat Fan" userId="171044f0-fce8-4d72-9912-66f6b52715c7" providerId="ADAL" clId="{478275CB-20CB-4A5D-8BFA-BB28554DD683}" dt="2019-07-17T02:47:28.063" v="6278" actId="478"/>
          <ac:spMkLst>
            <pc:docMk/>
            <pc:sldMk cId="2315783993" sldId="256"/>
            <ac:spMk id="39" creationId="{34836000-12A0-4610-B7FC-0F26F2B5A5EB}"/>
          </ac:spMkLst>
        </pc:spChg>
        <pc:spChg chg="add del mod">
          <ac:chgData name="LAU, Yat Fan" userId="171044f0-fce8-4d72-9912-66f6b52715c7" providerId="ADAL" clId="{478275CB-20CB-4A5D-8BFA-BB28554DD683}" dt="2019-07-17T02:47:40.008" v="6279" actId="478"/>
          <ac:spMkLst>
            <pc:docMk/>
            <pc:sldMk cId="2315783993" sldId="256"/>
            <ac:spMk id="42" creationId="{B6D648CD-5D1F-4C17-B5B0-DB5F6BF7D51B}"/>
          </ac:spMkLst>
        </pc:spChg>
        <pc:spChg chg="add del mod">
          <ac:chgData name="LAU, Yat Fan" userId="171044f0-fce8-4d72-9912-66f6b52715c7" providerId="ADAL" clId="{478275CB-20CB-4A5D-8BFA-BB28554DD683}" dt="2019-07-17T00:00:41.653" v="4787" actId="478"/>
          <ac:spMkLst>
            <pc:docMk/>
            <pc:sldMk cId="2315783993" sldId="256"/>
            <ac:spMk id="43" creationId="{662D0970-D586-4357-9F75-2137DEA2C0E7}"/>
          </ac:spMkLst>
        </pc:spChg>
        <pc:spChg chg="add del mod">
          <ac:chgData name="LAU, Yat Fan" userId="171044f0-fce8-4d72-9912-66f6b52715c7" providerId="ADAL" clId="{478275CB-20CB-4A5D-8BFA-BB28554DD683}" dt="2019-07-17T03:40:02.118" v="7199" actId="478"/>
          <ac:spMkLst>
            <pc:docMk/>
            <pc:sldMk cId="2315783993" sldId="256"/>
            <ac:spMk id="44" creationId="{25D8853F-9B48-4591-A6E3-11516F782E96}"/>
          </ac:spMkLst>
        </pc:spChg>
        <pc:spChg chg="add del mod">
          <ac:chgData name="LAU, Yat Fan" userId="171044f0-fce8-4d72-9912-66f6b52715c7" providerId="ADAL" clId="{478275CB-20CB-4A5D-8BFA-BB28554DD683}" dt="2019-07-17T03:41:46.072" v="7214" actId="478"/>
          <ac:spMkLst>
            <pc:docMk/>
            <pc:sldMk cId="2315783993" sldId="256"/>
            <ac:spMk id="53" creationId="{3AD493D8-0C6F-415A-AD0B-91C455BD7114}"/>
          </ac:spMkLst>
        </pc:spChg>
        <pc:spChg chg="add del mod">
          <ac:chgData name="LAU, Yat Fan" userId="171044f0-fce8-4d72-9912-66f6b52715c7" providerId="ADAL" clId="{478275CB-20CB-4A5D-8BFA-BB28554DD683}" dt="2019-07-16T22:40:28.147" v="3184"/>
          <ac:spMkLst>
            <pc:docMk/>
            <pc:sldMk cId="2315783993" sldId="256"/>
            <ac:spMk id="54" creationId="{B6EE7429-6BE3-48F8-BC32-FCD8FC39A313}"/>
          </ac:spMkLst>
        </pc:spChg>
        <pc:spChg chg="add del">
          <ac:chgData name="LAU, Yat Fan" userId="171044f0-fce8-4d72-9912-66f6b52715c7" providerId="ADAL" clId="{478275CB-20CB-4A5D-8BFA-BB28554DD683}" dt="2019-07-16T22:39:32.686" v="3158"/>
          <ac:spMkLst>
            <pc:docMk/>
            <pc:sldMk cId="2315783993" sldId="256"/>
            <ac:spMk id="55" creationId="{2BBDF4FE-1ADC-4478-B5BD-53A91F5D71F4}"/>
          </ac:spMkLst>
        </pc:spChg>
        <pc:spChg chg="add mod">
          <ac:chgData name="LAU, Yat Fan" userId="171044f0-fce8-4d72-9912-66f6b52715c7" providerId="ADAL" clId="{478275CB-20CB-4A5D-8BFA-BB28554DD683}" dt="2019-07-17T03:58:20.261" v="7315" actId="12"/>
          <ac:spMkLst>
            <pc:docMk/>
            <pc:sldMk cId="2315783993" sldId="256"/>
            <ac:spMk id="55" creationId="{5B6E2DA4-472E-41B6-A2B6-F155EB28DB71}"/>
          </ac:spMkLst>
        </pc:spChg>
        <pc:spChg chg="add mod">
          <ac:chgData name="LAU, Yat Fan" userId="171044f0-fce8-4d72-9912-66f6b52715c7" providerId="ADAL" clId="{478275CB-20CB-4A5D-8BFA-BB28554DD683}" dt="2019-07-17T04:04:14.070" v="7427" actId="1076"/>
          <ac:spMkLst>
            <pc:docMk/>
            <pc:sldMk cId="2315783993" sldId="256"/>
            <ac:spMk id="56" creationId="{4C3BA676-0C15-4C24-AA40-DE63DE42C2AD}"/>
          </ac:spMkLst>
        </pc:spChg>
        <pc:spChg chg="add mod">
          <ac:chgData name="LAU, Yat Fan" userId="171044f0-fce8-4d72-9912-66f6b52715c7" providerId="ADAL" clId="{478275CB-20CB-4A5D-8BFA-BB28554DD683}" dt="2019-07-17T05:36:57.565" v="7943" actId="255"/>
          <ac:spMkLst>
            <pc:docMk/>
            <pc:sldMk cId="2315783993" sldId="256"/>
            <ac:spMk id="57" creationId="{18A5F4E6-95EF-49AE-BF67-4C1DBF719AB9}"/>
          </ac:spMkLst>
        </pc:spChg>
        <pc:spChg chg="add mod">
          <ac:chgData name="LAU, Yat Fan" userId="171044f0-fce8-4d72-9912-66f6b52715c7" providerId="ADAL" clId="{478275CB-20CB-4A5D-8BFA-BB28554DD683}" dt="2019-07-17T05:33:27.847" v="7920" actId="1076"/>
          <ac:spMkLst>
            <pc:docMk/>
            <pc:sldMk cId="2315783993" sldId="256"/>
            <ac:spMk id="58" creationId="{5F86F319-0535-4E49-8FFD-8B8F3C9B7A59}"/>
          </ac:spMkLst>
        </pc:spChg>
        <pc:spChg chg="add mod">
          <ac:chgData name="LAU, Yat Fan" userId="171044f0-fce8-4d72-9912-66f6b52715c7" providerId="ADAL" clId="{478275CB-20CB-4A5D-8BFA-BB28554DD683}" dt="2019-07-17T04:04:11.617" v="7426" actId="1076"/>
          <ac:spMkLst>
            <pc:docMk/>
            <pc:sldMk cId="2315783993" sldId="256"/>
            <ac:spMk id="59" creationId="{9E5AF5C8-289C-4B41-84E5-2D7548E7FFC8}"/>
          </ac:spMkLst>
        </pc:spChg>
        <pc:spChg chg="add del mod">
          <ac:chgData name="LAU, Yat Fan" userId="171044f0-fce8-4d72-9912-66f6b52715c7" providerId="ADAL" clId="{478275CB-20CB-4A5D-8BFA-BB28554DD683}" dt="2019-07-16T23:57:46.405" v="4744"/>
          <ac:spMkLst>
            <pc:docMk/>
            <pc:sldMk cId="2315783993" sldId="256"/>
            <ac:spMk id="60" creationId="{730EA618-15D7-4418-BD8D-ABF27EE9B41C}"/>
          </ac:spMkLst>
        </pc:spChg>
        <pc:spChg chg="add mod">
          <ac:chgData name="LAU, Yat Fan" userId="171044f0-fce8-4d72-9912-66f6b52715c7" providerId="ADAL" clId="{478275CB-20CB-4A5D-8BFA-BB28554DD683}" dt="2019-07-17T03:59:35.359" v="7392" actId="12"/>
          <ac:spMkLst>
            <pc:docMk/>
            <pc:sldMk cId="2315783993" sldId="256"/>
            <ac:spMk id="60" creationId="{FE2B35DA-40EE-4F27-99B6-68E838654707}"/>
          </ac:spMkLst>
        </pc:spChg>
        <pc:spChg chg="add del">
          <ac:chgData name="LAU, Yat Fan" userId="171044f0-fce8-4d72-9912-66f6b52715c7" providerId="ADAL" clId="{478275CB-20CB-4A5D-8BFA-BB28554DD683}" dt="2019-07-16T23:57:38.276" v="4742"/>
          <ac:spMkLst>
            <pc:docMk/>
            <pc:sldMk cId="2315783993" sldId="256"/>
            <ac:spMk id="61" creationId="{15D70BAB-46E7-4CEF-ACD2-857088C41232}"/>
          </ac:spMkLst>
        </pc:spChg>
        <pc:spChg chg="add mod">
          <ac:chgData name="LAU, Yat Fan" userId="171044f0-fce8-4d72-9912-66f6b52715c7" providerId="ADAL" clId="{478275CB-20CB-4A5D-8BFA-BB28554DD683}" dt="2019-07-17T05:37:56.887" v="7948" actId="1076"/>
          <ac:spMkLst>
            <pc:docMk/>
            <pc:sldMk cId="2315783993" sldId="256"/>
            <ac:spMk id="61" creationId="{1CB94CBF-2662-4162-96DF-C88756158276}"/>
          </ac:spMkLst>
        </pc:spChg>
        <pc:spChg chg="add del mod">
          <ac:chgData name="LAU, Yat Fan" userId="171044f0-fce8-4d72-9912-66f6b52715c7" providerId="ADAL" clId="{478275CB-20CB-4A5D-8BFA-BB28554DD683}" dt="2019-07-17T05:36:18.476" v="7940" actId="1076"/>
          <ac:spMkLst>
            <pc:docMk/>
            <pc:sldMk cId="2315783993" sldId="256"/>
            <ac:spMk id="62" creationId="{7B8FE1D1-6A3A-43E9-B73D-DC5D818DC453}"/>
          </ac:spMkLst>
        </pc:spChg>
        <pc:spChg chg="add mod">
          <ac:chgData name="LAU, Yat Fan" userId="171044f0-fce8-4d72-9912-66f6b52715c7" providerId="ADAL" clId="{478275CB-20CB-4A5D-8BFA-BB28554DD683}" dt="2019-07-17T05:38:00.139" v="7949" actId="1076"/>
          <ac:spMkLst>
            <pc:docMk/>
            <pc:sldMk cId="2315783993" sldId="256"/>
            <ac:spMk id="63" creationId="{6D27E0E1-3FC9-4A4F-BFD4-1EE601DF7AA4}"/>
          </ac:spMkLst>
        </pc:spChg>
        <pc:spChg chg="add mod">
          <ac:chgData name="LAU, Yat Fan" userId="171044f0-fce8-4d72-9912-66f6b52715c7" providerId="ADAL" clId="{478275CB-20CB-4A5D-8BFA-BB28554DD683}" dt="2019-07-17T05:38:05.641" v="7950" actId="1076"/>
          <ac:spMkLst>
            <pc:docMk/>
            <pc:sldMk cId="2315783993" sldId="256"/>
            <ac:spMk id="64" creationId="{022A5D04-FD95-4F45-8119-9FAED24FC308}"/>
          </ac:spMkLst>
        </pc:spChg>
        <pc:spChg chg="mod">
          <ac:chgData name="LAU, Yat Fan" userId="171044f0-fce8-4d72-9912-66f6b52715c7" providerId="ADAL" clId="{478275CB-20CB-4A5D-8BFA-BB28554DD683}" dt="2019-07-17T05:43:57.708" v="7958" actId="20577"/>
          <ac:spMkLst>
            <pc:docMk/>
            <pc:sldMk cId="2315783993" sldId="256"/>
            <ac:spMk id="244" creationId="{00000000-0000-0000-0000-000000000000}"/>
          </ac:spMkLst>
        </pc:spChg>
        <pc:spChg chg="mod">
          <ac:chgData name="LAU, Yat Fan" userId="171044f0-fce8-4d72-9912-66f6b52715c7" providerId="ADAL" clId="{478275CB-20CB-4A5D-8BFA-BB28554DD683}" dt="2019-07-17T05:57:37.538" v="7959" actId="1076"/>
          <ac:spMkLst>
            <pc:docMk/>
            <pc:sldMk cId="2315783993" sldId="256"/>
            <ac:spMk id="248" creationId="{00000000-0000-0000-0000-000000000000}"/>
          </ac:spMkLst>
        </pc:spChg>
        <pc:spChg chg="mod">
          <ac:chgData name="LAU, Yat Fan" userId="171044f0-fce8-4d72-9912-66f6b52715c7" providerId="ADAL" clId="{478275CB-20CB-4A5D-8BFA-BB28554DD683}" dt="2019-07-17T05:37:39.860" v="7944" actId="1076"/>
          <ac:spMkLst>
            <pc:docMk/>
            <pc:sldMk cId="2315783993" sldId="256"/>
            <ac:spMk id="249" creationId="{00000000-0000-0000-0000-000000000000}"/>
          </ac:spMkLst>
        </pc:spChg>
        <pc:spChg chg="mod">
          <ac:chgData name="LAU, Yat Fan" userId="171044f0-fce8-4d72-9912-66f6b52715c7" providerId="ADAL" clId="{478275CB-20CB-4A5D-8BFA-BB28554DD683}" dt="2019-07-17T05:33:34.953" v="7922" actId="1076"/>
          <ac:spMkLst>
            <pc:docMk/>
            <pc:sldMk cId="2315783993" sldId="256"/>
            <ac:spMk id="251" creationId="{00000000-0000-0000-0000-000000000000}"/>
          </ac:spMkLst>
        </pc:spChg>
        <pc:spChg chg="mod">
          <ac:chgData name="LAU, Yat Fan" userId="171044f0-fce8-4d72-9912-66f6b52715c7" providerId="ADAL" clId="{478275CB-20CB-4A5D-8BFA-BB28554DD683}" dt="2019-07-17T05:42:42.092" v="7955" actId="114"/>
          <ac:spMkLst>
            <pc:docMk/>
            <pc:sldMk cId="2315783993" sldId="256"/>
            <ac:spMk id="252" creationId="{00000000-0000-0000-0000-000000000000}"/>
          </ac:spMkLst>
        </pc:spChg>
        <pc:spChg chg="mod">
          <ac:chgData name="LAU, Yat Fan" userId="171044f0-fce8-4d72-9912-66f6b52715c7" providerId="ADAL" clId="{478275CB-20CB-4A5D-8BFA-BB28554DD683}" dt="2019-07-16T23:53:31.738" v="4698" actId="1076"/>
          <ac:spMkLst>
            <pc:docMk/>
            <pc:sldMk cId="2315783993" sldId="256"/>
            <ac:spMk id="253" creationId="{00000000-0000-0000-0000-000000000000}"/>
          </ac:spMkLst>
        </pc:spChg>
        <pc:spChg chg="mod">
          <ac:chgData name="LAU, Yat Fan" userId="171044f0-fce8-4d72-9912-66f6b52715c7" providerId="ADAL" clId="{478275CB-20CB-4A5D-8BFA-BB28554DD683}" dt="2019-07-17T05:38:37.105" v="7951" actId="1076"/>
          <ac:spMkLst>
            <pc:docMk/>
            <pc:sldMk cId="2315783993" sldId="256"/>
            <ac:spMk id="254" creationId="{00000000-0000-0000-0000-000000000000}"/>
          </ac:spMkLst>
        </pc:spChg>
        <pc:spChg chg="mod">
          <ac:chgData name="LAU, Yat Fan" userId="171044f0-fce8-4d72-9912-66f6b52715c7" providerId="ADAL" clId="{478275CB-20CB-4A5D-8BFA-BB28554DD683}" dt="2019-07-17T05:35:32.398" v="7938" actId="255"/>
          <ac:spMkLst>
            <pc:docMk/>
            <pc:sldMk cId="2315783993" sldId="256"/>
            <ac:spMk id="256" creationId="{00000000-0000-0000-0000-000000000000}"/>
          </ac:spMkLst>
        </pc:spChg>
        <pc:spChg chg="del">
          <ac:chgData name="LAU, Yat Fan" userId="171044f0-fce8-4d72-9912-66f6b52715c7" providerId="ADAL" clId="{478275CB-20CB-4A5D-8BFA-BB28554DD683}" dt="2019-07-16T14:10:45.950" v="2121" actId="478"/>
          <ac:spMkLst>
            <pc:docMk/>
            <pc:sldMk cId="2315783993" sldId="256"/>
            <ac:spMk id="293" creationId="{00000000-0000-0000-0000-000000000000}"/>
          </ac:spMkLst>
        </pc:spChg>
        <pc:spChg chg="mod">
          <ac:chgData name="LAU, Yat Fan" userId="171044f0-fce8-4d72-9912-66f6b52715c7" providerId="ADAL" clId="{478275CB-20CB-4A5D-8BFA-BB28554DD683}" dt="2019-07-17T05:20:29.759" v="7616" actId="115"/>
          <ac:spMkLst>
            <pc:docMk/>
            <pc:sldMk cId="2315783993" sldId="256"/>
            <ac:spMk id="294" creationId="{00000000-0000-0000-0000-000000000000}"/>
          </ac:spMkLst>
        </pc:spChg>
        <pc:spChg chg="mod">
          <ac:chgData name="LAU, Yat Fan" userId="171044f0-fce8-4d72-9912-66f6b52715c7" providerId="ADAL" clId="{478275CB-20CB-4A5D-8BFA-BB28554DD683}" dt="2019-07-17T05:41:38.330" v="7952" actId="20577"/>
          <ac:spMkLst>
            <pc:docMk/>
            <pc:sldMk cId="2315783993" sldId="256"/>
            <ac:spMk id="295" creationId="{00000000-0000-0000-0000-000000000000}"/>
          </ac:spMkLst>
        </pc:spChg>
        <pc:graphicFrameChg chg="add mod modGraphic">
          <ac:chgData name="LAU, Yat Fan" userId="171044f0-fce8-4d72-9912-66f6b52715c7" providerId="ADAL" clId="{478275CB-20CB-4A5D-8BFA-BB28554DD683}" dt="2019-07-17T04:03:51.003" v="7425" actId="122"/>
          <ac:graphicFrameMkLst>
            <pc:docMk/>
            <pc:sldMk cId="2315783993" sldId="256"/>
            <ac:graphicFrameMk id="12" creationId="{7E4F83BB-39A3-4A0A-9B86-5D7F1ABC1A74}"/>
          </ac:graphicFrameMkLst>
        </pc:graphicFrameChg>
        <pc:graphicFrameChg chg="mod modGraphic">
          <ac:chgData name="LAU, Yat Fan" userId="171044f0-fce8-4d72-9912-66f6b52715c7" providerId="ADAL" clId="{478275CB-20CB-4A5D-8BFA-BB28554DD683}" dt="2019-07-17T00:00:30.176" v="4783" actId="1076"/>
          <ac:graphicFrameMkLst>
            <pc:docMk/>
            <pc:sldMk cId="2315783993" sldId="256"/>
            <ac:graphicFrameMk id="13" creationId="{7C029045-2918-4E94-8965-E003B736AB86}"/>
          </ac:graphicFrameMkLst>
        </pc:graphicFrameChg>
        <pc:picChg chg="mod">
          <ac:chgData name="LAU, Yat Fan" userId="171044f0-fce8-4d72-9912-66f6b52715c7" providerId="ADAL" clId="{478275CB-20CB-4A5D-8BFA-BB28554DD683}" dt="2019-07-17T05:37:42.226" v="7945" actId="1076"/>
          <ac:picMkLst>
            <pc:docMk/>
            <pc:sldMk cId="2315783993" sldId="256"/>
            <ac:picMk id="3" creationId="{19D0C13E-AEF8-4558-8F46-BF274733F878}"/>
          </ac:picMkLst>
        </pc:picChg>
        <pc:picChg chg="add del mod">
          <ac:chgData name="LAU, Yat Fan" userId="171044f0-fce8-4d72-9912-66f6b52715c7" providerId="ADAL" clId="{478275CB-20CB-4A5D-8BFA-BB28554DD683}" dt="2019-07-17T03:38:26.445" v="7190" actId="478"/>
          <ac:picMkLst>
            <pc:docMk/>
            <pc:sldMk cId="2315783993" sldId="256"/>
            <ac:picMk id="4" creationId="{2797F9FD-DA78-41F9-9AC1-D32863AEDFB0}"/>
          </ac:picMkLst>
        </pc:picChg>
        <pc:picChg chg="del">
          <ac:chgData name="LAU, Yat Fan" userId="171044f0-fce8-4d72-9912-66f6b52715c7" providerId="ADAL" clId="{478275CB-20CB-4A5D-8BFA-BB28554DD683}" dt="2019-07-16T14:14:13.094" v="2149" actId="478"/>
          <ac:picMkLst>
            <pc:docMk/>
            <pc:sldMk cId="2315783993" sldId="256"/>
            <ac:picMk id="5" creationId="{629E8111-9F0C-47B8-AAFC-5A0132D04B64}"/>
          </ac:picMkLst>
        </pc:picChg>
        <pc:picChg chg="add mod">
          <ac:chgData name="LAU, Yat Fan" userId="171044f0-fce8-4d72-9912-66f6b52715c7" providerId="ADAL" clId="{478275CB-20CB-4A5D-8BFA-BB28554DD683}" dt="2019-07-17T05:57:56.749" v="7961" actId="1076"/>
          <ac:picMkLst>
            <pc:docMk/>
            <pc:sldMk cId="2315783993" sldId="256"/>
            <ac:picMk id="5" creationId="{DE9201B4-3567-4C18-B2FE-32F40EA78446}"/>
          </ac:picMkLst>
        </pc:picChg>
        <pc:picChg chg="del">
          <ac:chgData name="LAU, Yat Fan" userId="171044f0-fce8-4d72-9912-66f6b52715c7" providerId="ADAL" clId="{478275CB-20CB-4A5D-8BFA-BB28554DD683}" dt="2019-07-16T14:14:13.094" v="2149" actId="478"/>
          <ac:picMkLst>
            <pc:docMk/>
            <pc:sldMk cId="2315783993" sldId="256"/>
            <ac:picMk id="7" creationId="{6950190B-11E7-43CE-8B17-DBE7D3A333A5}"/>
          </ac:picMkLst>
        </pc:picChg>
        <pc:picChg chg="add mod">
          <ac:chgData name="LAU, Yat Fan" userId="171044f0-fce8-4d72-9912-66f6b52715c7" providerId="ADAL" clId="{478275CB-20CB-4A5D-8BFA-BB28554DD683}" dt="2019-07-17T05:37:51.457" v="7947" actId="1076"/>
          <ac:picMkLst>
            <pc:docMk/>
            <pc:sldMk cId="2315783993" sldId="256"/>
            <ac:picMk id="7" creationId="{F2573DAC-FF27-4959-9A3D-B7D075C8701F}"/>
          </ac:picMkLst>
        </pc:picChg>
        <pc:picChg chg="add del mod">
          <ac:chgData name="LAU, Yat Fan" userId="171044f0-fce8-4d72-9912-66f6b52715c7" providerId="ADAL" clId="{478275CB-20CB-4A5D-8BFA-BB28554DD683}" dt="2019-07-17T03:50:09.743" v="7263" actId="478"/>
          <ac:picMkLst>
            <pc:docMk/>
            <pc:sldMk cId="2315783993" sldId="256"/>
            <ac:picMk id="9" creationId="{6EB0EF62-7D8A-4264-A572-5421989899F8}"/>
          </ac:picMkLst>
        </pc:picChg>
        <pc:picChg chg="del">
          <ac:chgData name="LAU, Yat Fan" userId="171044f0-fce8-4d72-9912-66f6b52715c7" providerId="ADAL" clId="{478275CB-20CB-4A5D-8BFA-BB28554DD683}" dt="2019-07-16T14:14:13.094" v="2149" actId="478"/>
          <ac:picMkLst>
            <pc:docMk/>
            <pc:sldMk cId="2315783993" sldId="256"/>
            <ac:picMk id="9" creationId="{BBB9941D-D3C7-4326-8F26-878E5DC88656}"/>
          </ac:picMkLst>
        </pc:picChg>
        <pc:picChg chg="add mod">
          <ac:chgData name="LAU, Yat Fan" userId="171044f0-fce8-4d72-9912-66f6b52715c7" providerId="ADAL" clId="{478275CB-20CB-4A5D-8BFA-BB28554DD683}" dt="2019-07-17T03:54:22.989" v="7290" actId="1076"/>
          <ac:picMkLst>
            <pc:docMk/>
            <pc:sldMk cId="2315783993" sldId="256"/>
            <ac:picMk id="11" creationId="{17A55D0B-34F3-422B-B27E-D02D522DAD49}"/>
          </ac:picMkLst>
        </pc:picChg>
        <pc:picChg chg="del">
          <ac:chgData name="LAU, Yat Fan" userId="171044f0-fce8-4d72-9912-66f6b52715c7" providerId="ADAL" clId="{478275CB-20CB-4A5D-8BFA-BB28554DD683}" dt="2019-07-16T14:14:13.094" v="2149" actId="478"/>
          <ac:picMkLst>
            <pc:docMk/>
            <pc:sldMk cId="2315783993" sldId="256"/>
            <ac:picMk id="11" creationId="{744D2D53-9A64-4395-9EF9-50B3BE55DC07}"/>
          </ac:picMkLst>
        </pc:picChg>
        <pc:picChg chg="mod">
          <ac:chgData name="LAU, Yat Fan" userId="171044f0-fce8-4d72-9912-66f6b52715c7" providerId="ADAL" clId="{478275CB-20CB-4A5D-8BFA-BB28554DD683}" dt="2019-07-17T05:37:46.248" v="7946" actId="1076"/>
          <ac:picMkLst>
            <pc:docMk/>
            <pc:sldMk cId="2315783993" sldId="256"/>
            <ac:picMk id="14" creationId="{0AEBD8AA-D3D9-4CAF-B31B-AF6182E679D5}"/>
          </ac:picMkLst>
        </pc:picChg>
        <pc:picChg chg="add mod">
          <ac:chgData name="LAU, Yat Fan" userId="171044f0-fce8-4d72-9912-66f6b52715c7" providerId="ADAL" clId="{478275CB-20CB-4A5D-8BFA-BB28554DD683}" dt="2019-07-17T05:25:56.880" v="7623" actId="1076"/>
          <ac:picMkLst>
            <pc:docMk/>
            <pc:sldMk cId="2315783993" sldId="256"/>
            <ac:picMk id="32" creationId="{A97F7DB9-ABCC-45E5-AA0E-D3520F5AE9A5}"/>
          </ac:picMkLst>
        </pc:picChg>
        <pc:picChg chg="add mod">
          <ac:chgData name="LAU, Yat Fan" userId="171044f0-fce8-4d72-9912-66f6b52715c7" providerId="ADAL" clId="{478275CB-20CB-4A5D-8BFA-BB28554DD683}" dt="2019-07-17T05:25:58.499" v="7624" actId="1076"/>
          <ac:picMkLst>
            <pc:docMk/>
            <pc:sldMk cId="2315783993" sldId="256"/>
            <ac:picMk id="38" creationId="{27DD7E5E-92C2-4EAA-9EE3-7598C426A580}"/>
          </ac:picMkLst>
        </pc:picChg>
        <pc:picChg chg="add del mod">
          <ac:chgData name="LAU, Yat Fan" userId="171044f0-fce8-4d72-9912-66f6b52715c7" providerId="ADAL" clId="{478275CB-20CB-4A5D-8BFA-BB28554DD683}" dt="2019-07-17T03:51:17.450" v="7266" actId="478"/>
          <ac:picMkLst>
            <pc:docMk/>
            <pc:sldMk cId="2315783993" sldId="256"/>
            <ac:picMk id="40" creationId="{59625DA9-FDCB-4BAF-9546-747EB38DE42A}"/>
          </ac:picMkLst>
        </pc:picChg>
        <pc:picChg chg="add mod">
          <ac:chgData name="LAU, Yat Fan" userId="171044f0-fce8-4d72-9912-66f6b52715c7" providerId="ADAL" clId="{478275CB-20CB-4A5D-8BFA-BB28554DD683}" dt="2019-07-17T03:54:17.851" v="7289" actId="1076"/>
          <ac:picMkLst>
            <pc:docMk/>
            <pc:sldMk cId="2315783993" sldId="256"/>
            <ac:picMk id="41" creationId="{E865A1E7-D1AC-42E8-A3F6-A6729286A70E}"/>
          </ac:picMkLst>
        </pc:picChg>
        <pc:picChg chg="add del mod">
          <ac:chgData name="LAU, Yat Fan" userId="171044f0-fce8-4d72-9912-66f6b52715c7" providerId="ADAL" clId="{478275CB-20CB-4A5D-8BFA-BB28554DD683}" dt="2019-07-17T03:38:23.852" v="7189" actId="478"/>
          <ac:picMkLst>
            <pc:docMk/>
            <pc:sldMk cId="2315783993" sldId="256"/>
            <ac:picMk id="45" creationId="{BE982F20-DB3B-4D96-861E-DEE9D306CB09}"/>
          </ac:picMkLst>
        </pc:picChg>
        <pc:picChg chg="add del mod">
          <ac:chgData name="LAU, Yat Fan" userId="171044f0-fce8-4d72-9912-66f6b52715c7" providerId="ADAL" clId="{478275CB-20CB-4A5D-8BFA-BB28554DD683}" dt="2019-07-17T03:38:23.852" v="7189" actId="478"/>
          <ac:picMkLst>
            <pc:docMk/>
            <pc:sldMk cId="2315783993" sldId="256"/>
            <ac:picMk id="46" creationId="{1D57094A-62E3-44F0-B517-B116971C3F8F}"/>
          </ac:picMkLst>
        </pc:picChg>
        <pc:picChg chg="add del mod">
          <ac:chgData name="LAU, Yat Fan" userId="171044f0-fce8-4d72-9912-66f6b52715c7" providerId="ADAL" clId="{478275CB-20CB-4A5D-8BFA-BB28554DD683}" dt="2019-07-17T03:38:23.852" v="7189" actId="478"/>
          <ac:picMkLst>
            <pc:docMk/>
            <pc:sldMk cId="2315783993" sldId="256"/>
            <ac:picMk id="47" creationId="{87E6F427-DC72-4862-A816-FE4D66E3ACDB}"/>
          </ac:picMkLst>
        </pc:picChg>
        <pc:picChg chg="add del mod">
          <ac:chgData name="LAU, Yat Fan" userId="171044f0-fce8-4d72-9912-66f6b52715c7" providerId="ADAL" clId="{478275CB-20CB-4A5D-8BFA-BB28554DD683}" dt="2019-07-17T03:38:23.852" v="7189" actId="478"/>
          <ac:picMkLst>
            <pc:docMk/>
            <pc:sldMk cId="2315783993" sldId="256"/>
            <ac:picMk id="48" creationId="{35F34B27-EDB1-4CE5-B2BE-D8558F9A2236}"/>
          </ac:picMkLst>
        </pc:picChg>
        <pc:picChg chg="add del mod">
          <ac:chgData name="LAU, Yat Fan" userId="171044f0-fce8-4d72-9912-66f6b52715c7" providerId="ADAL" clId="{478275CB-20CB-4A5D-8BFA-BB28554DD683}" dt="2019-07-17T03:38:23.852" v="7189" actId="478"/>
          <ac:picMkLst>
            <pc:docMk/>
            <pc:sldMk cId="2315783993" sldId="256"/>
            <ac:picMk id="49" creationId="{8C73813B-92DF-45F5-AB86-99F0A686AEDA}"/>
          </ac:picMkLst>
        </pc:picChg>
        <pc:picChg chg="add del mod">
          <ac:chgData name="LAU, Yat Fan" userId="171044f0-fce8-4d72-9912-66f6b52715c7" providerId="ADAL" clId="{478275CB-20CB-4A5D-8BFA-BB28554DD683}" dt="2019-07-17T03:38:23.852" v="7189" actId="478"/>
          <ac:picMkLst>
            <pc:docMk/>
            <pc:sldMk cId="2315783993" sldId="256"/>
            <ac:picMk id="50" creationId="{C135691D-9B5B-442A-B4BA-4D9B1525B0C6}"/>
          </ac:picMkLst>
        </pc:picChg>
        <pc:picChg chg="add del mod">
          <ac:chgData name="LAU, Yat Fan" userId="171044f0-fce8-4d72-9912-66f6b52715c7" providerId="ADAL" clId="{478275CB-20CB-4A5D-8BFA-BB28554DD683}" dt="2019-07-17T03:38:23.852" v="7189" actId="478"/>
          <ac:picMkLst>
            <pc:docMk/>
            <pc:sldMk cId="2315783993" sldId="256"/>
            <ac:picMk id="51" creationId="{1CD3399A-3A2C-44BF-B5A7-E887190F0007}"/>
          </ac:picMkLst>
        </pc:picChg>
        <pc:picChg chg="add del mod">
          <ac:chgData name="LAU, Yat Fan" userId="171044f0-fce8-4d72-9912-66f6b52715c7" providerId="ADAL" clId="{478275CB-20CB-4A5D-8BFA-BB28554DD683}" dt="2019-07-17T03:38:23.852" v="7189" actId="478"/>
          <ac:picMkLst>
            <pc:docMk/>
            <pc:sldMk cId="2315783993" sldId="256"/>
            <ac:picMk id="52" creationId="{7F53C177-BD3C-4A68-8D0C-A8254C001B49}"/>
          </ac:picMkLst>
        </pc:picChg>
        <pc:picChg chg="add mod">
          <ac:chgData name="LAU, Yat Fan" userId="171044f0-fce8-4d72-9912-66f6b52715c7" providerId="ADAL" clId="{478275CB-20CB-4A5D-8BFA-BB28554DD683}" dt="2019-07-17T04:04:40.738" v="7430" actId="1076"/>
          <ac:picMkLst>
            <pc:docMk/>
            <pc:sldMk cId="2315783993" sldId="256"/>
            <ac:picMk id="54" creationId="{8104BC21-07BA-4A11-958F-2AB97E2B31EE}"/>
          </ac:picMkLst>
        </pc:picChg>
      </pc:sldChg>
      <pc:sldMasterChg chg="addSp">
        <pc:chgData name="LAU, Yat Fan" userId="171044f0-fce8-4d72-9912-66f6b52715c7" providerId="ADAL" clId="{478275CB-20CB-4A5D-8BFA-BB28554DD683}" dt="2019-07-16T15:13:30.169" v="2686"/>
        <pc:sldMasterMkLst>
          <pc:docMk/>
          <pc:sldMasterMk cId="1135432683" sldId="2147483660"/>
        </pc:sldMasterMkLst>
        <pc:spChg chg="add">
          <ac:chgData name="LAU, Yat Fan" userId="171044f0-fce8-4d72-9912-66f6b52715c7" providerId="ADAL" clId="{478275CB-20CB-4A5D-8BFA-BB28554DD683}" dt="2019-07-16T15:13:30.169" v="2686"/>
          <ac:spMkLst>
            <pc:docMk/>
            <pc:sldMasterMk cId="1135432683" sldId="2147483660"/>
            <ac:spMk id="11" creationId="{40C84535-4B2C-4EA7-83BD-740AD0B2BCDE}"/>
          </ac:spMkLst>
        </pc:spChg>
        <pc:spChg chg="add">
          <ac:chgData name="LAU, Yat Fan" userId="171044f0-fce8-4d72-9912-66f6b52715c7" providerId="ADAL" clId="{478275CB-20CB-4A5D-8BFA-BB28554DD683}" dt="2019-07-16T15:13:30.169" v="2686"/>
          <ac:spMkLst>
            <pc:docMk/>
            <pc:sldMasterMk cId="1135432683" sldId="2147483660"/>
            <ac:spMk id="43" creationId="{772A8B70-59BE-4626-91BE-20F4153E1085}"/>
          </ac:spMkLst>
        </pc:spChg>
        <pc:spChg chg="add">
          <ac:chgData name="LAU, Yat Fan" userId="171044f0-fce8-4d72-9912-66f6b52715c7" providerId="ADAL" clId="{478275CB-20CB-4A5D-8BFA-BB28554DD683}" dt="2019-07-16T15:13:30.169" v="2686"/>
          <ac:spMkLst>
            <pc:docMk/>
            <pc:sldMasterMk cId="1135432683" sldId="2147483660"/>
            <ac:spMk id="44" creationId="{30DBDA2E-AAD3-4F25-8DD1-37B7462FEEE8}"/>
          </ac:spMkLst>
        </pc:spChg>
        <pc:spChg chg="add">
          <ac:chgData name="LAU, Yat Fan" userId="171044f0-fce8-4d72-9912-66f6b52715c7" providerId="ADAL" clId="{478275CB-20CB-4A5D-8BFA-BB28554DD683}" dt="2019-07-16T15:13:30.169" v="2686"/>
          <ac:spMkLst>
            <pc:docMk/>
            <pc:sldMasterMk cId="1135432683" sldId="2147483660"/>
            <ac:spMk id="45" creationId="{4A74A97F-6BCE-43EE-8EAF-984C094611BD}"/>
          </ac:spMkLst>
        </pc:spChg>
        <pc:spChg chg="add">
          <ac:chgData name="LAU, Yat Fan" userId="171044f0-fce8-4d72-9912-66f6b52715c7" providerId="ADAL" clId="{478275CB-20CB-4A5D-8BFA-BB28554DD683}" dt="2019-07-16T15:13:30.169" v="2686"/>
          <ac:spMkLst>
            <pc:docMk/>
            <pc:sldMasterMk cId="1135432683" sldId="2147483660"/>
            <ac:spMk id="46" creationId="{E64B19DB-757A-46B1-A5A8-96ABBE6AB9C1}"/>
          </ac:spMkLst>
        </pc:spChg>
        <pc:spChg chg="add">
          <ac:chgData name="LAU, Yat Fan" userId="171044f0-fce8-4d72-9912-66f6b52715c7" providerId="ADAL" clId="{478275CB-20CB-4A5D-8BFA-BB28554DD683}" dt="2019-07-16T15:13:30.169" v="2686"/>
          <ac:spMkLst>
            <pc:docMk/>
            <pc:sldMasterMk cId="1135432683" sldId="2147483660"/>
            <ac:spMk id="47" creationId="{498D3274-93A6-4F73-96C1-92C43039E4A3}"/>
          </ac:spMkLst>
        </pc:spChg>
        <pc:grpChg chg="add">
          <ac:chgData name="LAU, Yat Fan" userId="171044f0-fce8-4d72-9912-66f6b52715c7" providerId="ADAL" clId="{478275CB-20CB-4A5D-8BFA-BB28554DD683}" dt="2019-07-16T15:13:30.169" v="2686"/>
          <ac:grpSpMkLst>
            <pc:docMk/>
            <pc:sldMasterMk cId="1135432683" sldId="2147483660"/>
            <ac:grpSpMk id="14" creationId="{BE86A683-C032-4E6E-B1FC-A148189E690C}"/>
          </ac:grpSpMkLst>
        </pc:grpChg>
        <pc:grpChg chg="add">
          <ac:chgData name="LAU, Yat Fan" userId="171044f0-fce8-4d72-9912-66f6b52715c7" providerId="ADAL" clId="{478275CB-20CB-4A5D-8BFA-BB28554DD683}" dt="2019-07-16T15:13:30.169" v="2686"/>
          <ac:grpSpMkLst>
            <pc:docMk/>
            <pc:sldMasterMk cId="1135432683" sldId="2147483660"/>
            <ac:grpSpMk id="33" creationId="{90F809CC-29F0-46A3-A78C-5FEA700F8C5E}"/>
          </ac:grpSpMkLst>
        </pc:grpChg>
      </pc:sldMasterChg>
      <pc:sldMasterChg chg="addSp">
        <pc:chgData name="LAU, Yat Fan" userId="171044f0-fce8-4d72-9912-66f6b52715c7" providerId="ADAL" clId="{478275CB-20CB-4A5D-8BFA-BB28554DD683}" dt="2019-07-16T15:13:34.884" v="2687"/>
        <pc:sldMasterMkLst>
          <pc:docMk/>
          <pc:sldMasterMk cId="2396412812" sldId="2147483673"/>
        </pc:sldMasterMkLst>
        <pc:spChg chg="add">
          <ac:chgData name="LAU, Yat Fan" userId="171044f0-fce8-4d72-9912-66f6b52715c7" providerId="ADAL" clId="{478275CB-20CB-4A5D-8BFA-BB28554DD683}" dt="2019-07-16T15:13:34.884" v="2687"/>
          <ac:spMkLst>
            <pc:docMk/>
            <pc:sldMasterMk cId="2396412812" sldId="2147483673"/>
            <ac:spMk id="11" creationId="{40211086-FA54-442E-888E-D08AF5D5C646}"/>
          </ac:spMkLst>
        </pc:spChg>
        <pc:spChg chg="add">
          <ac:chgData name="LAU, Yat Fan" userId="171044f0-fce8-4d72-9912-66f6b52715c7" providerId="ADAL" clId="{478275CB-20CB-4A5D-8BFA-BB28554DD683}" dt="2019-07-16T15:13:34.884" v="2687"/>
          <ac:spMkLst>
            <pc:docMk/>
            <pc:sldMasterMk cId="2396412812" sldId="2147483673"/>
            <ac:spMk id="43" creationId="{42A2B877-8648-4795-814B-DAA59539F85D}"/>
          </ac:spMkLst>
        </pc:spChg>
        <pc:spChg chg="add">
          <ac:chgData name="LAU, Yat Fan" userId="171044f0-fce8-4d72-9912-66f6b52715c7" providerId="ADAL" clId="{478275CB-20CB-4A5D-8BFA-BB28554DD683}" dt="2019-07-16T15:13:34.884" v="2687"/>
          <ac:spMkLst>
            <pc:docMk/>
            <pc:sldMasterMk cId="2396412812" sldId="2147483673"/>
            <ac:spMk id="44" creationId="{66DC73AD-52D5-4B61-88B7-69640E9D10AA}"/>
          </ac:spMkLst>
        </pc:spChg>
        <pc:spChg chg="add">
          <ac:chgData name="LAU, Yat Fan" userId="171044f0-fce8-4d72-9912-66f6b52715c7" providerId="ADAL" clId="{478275CB-20CB-4A5D-8BFA-BB28554DD683}" dt="2019-07-16T15:13:34.884" v="2687"/>
          <ac:spMkLst>
            <pc:docMk/>
            <pc:sldMasterMk cId="2396412812" sldId="2147483673"/>
            <ac:spMk id="45" creationId="{1AA9E70E-25B6-4B6E-B37F-E18A9CE889D9}"/>
          </ac:spMkLst>
        </pc:spChg>
        <pc:spChg chg="add">
          <ac:chgData name="LAU, Yat Fan" userId="171044f0-fce8-4d72-9912-66f6b52715c7" providerId="ADAL" clId="{478275CB-20CB-4A5D-8BFA-BB28554DD683}" dt="2019-07-16T15:13:34.884" v="2687"/>
          <ac:spMkLst>
            <pc:docMk/>
            <pc:sldMasterMk cId="2396412812" sldId="2147483673"/>
            <ac:spMk id="46" creationId="{A674EE92-152B-459C-849D-31258A31212A}"/>
          </ac:spMkLst>
        </pc:spChg>
        <pc:spChg chg="add">
          <ac:chgData name="LAU, Yat Fan" userId="171044f0-fce8-4d72-9912-66f6b52715c7" providerId="ADAL" clId="{478275CB-20CB-4A5D-8BFA-BB28554DD683}" dt="2019-07-16T15:13:34.884" v="2687"/>
          <ac:spMkLst>
            <pc:docMk/>
            <pc:sldMasterMk cId="2396412812" sldId="2147483673"/>
            <ac:spMk id="47" creationId="{E1BD38CA-FC64-4800-A9DB-072F9D446695}"/>
          </ac:spMkLst>
        </pc:spChg>
        <pc:grpChg chg="add">
          <ac:chgData name="LAU, Yat Fan" userId="171044f0-fce8-4d72-9912-66f6b52715c7" providerId="ADAL" clId="{478275CB-20CB-4A5D-8BFA-BB28554DD683}" dt="2019-07-16T15:13:34.884" v="2687"/>
          <ac:grpSpMkLst>
            <pc:docMk/>
            <pc:sldMasterMk cId="2396412812" sldId="2147483673"/>
            <ac:grpSpMk id="14" creationId="{4EA5EE9D-5F29-4117-8EF8-5E4F277BE04E}"/>
          </ac:grpSpMkLst>
        </pc:grpChg>
        <pc:grpChg chg="add">
          <ac:chgData name="LAU, Yat Fan" userId="171044f0-fce8-4d72-9912-66f6b52715c7" providerId="ADAL" clId="{478275CB-20CB-4A5D-8BFA-BB28554DD683}" dt="2019-07-16T15:13:34.884" v="2687"/>
          <ac:grpSpMkLst>
            <pc:docMk/>
            <pc:sldMasterMk cId="2396412812" sldId="2147483673"/>
            <ac:grpSpMk id="33" creationId="{134CDC80-D064-4C21-910E-F07DA0885CB1}"/>
          </ac:grpSpMkLst>
        </pc:grpChg>
      </pc:sldMasterChg>
      <pc:sldMasterChg chg="addSp">
        <pc:chgData name="LAU, Yat Fan" userId="171044f0-fce8-4d72-9912-66f6b52715c7" providerId="ADAL" clId="{478275CB-20CB-4A5D-8BFA-BB28554DD683}" dt="2019-07-16T15:13:38.733" v="2688"/>
        <pc:sldMasterMkLst>
          <pc:docMk/>
          <pc:sldMasterMk cId="1009089435" sldId="2147483686"/>
        </pc:sldMasterMkLst>
        <pc:spChg chg="add">
          <ac:chgData name="LAU, Yat Fan" userId="171044f0-fce8-4d72-9912-66f6b52715c7" providerId="ADAL" clId="{478275CB-20CB-4A5D-8BFA-BB28554DD683}" dt="2019-07-16T15:13:38.733" v="2688"/>
          <ac:spMkLst>
            <pc:docMk/>
            <pc:sldMasterMk cId="1009089435" sldId="2147483686"/>
            <ac:spMk id="11" creationId="{B1A7FBF6-1FD1-46B7-A4CE-35481E256A57}"/>
          </ac:spMkLst>
        </pc:spChg>
        <pc:spChg chg="add">
          <ac:chgData name="LAU, Yat Fan" userId="171044f0-fce8-4d72-9912-66f6b52715c7" providerId="ADAL" clId="{478275CB-20CB-4A5D-8BFA-BB28554DD683}" dt="2019-07-16T15:13:38.733" v="2688"/>
          <ac:spMkLst>
            <pc:docMk/>
            <pc:sldMasterMk cId="1009089435" sldId="2147483686"/>
            <ac:spMk id="42" creationId="{1FA9FD29-F476-4E5E-91DD-EB2D6DE3B511}"/>
          </ac:spMkLst>
        </pc:spChg>
        <pc:spChg chg="add">
          <ac:chgData name="LAU, Yat Fan" userId="171044f0-fce8-4d72-9912-66f6b52715c7" providerId="ADAL" clId="{478275CB-20CB-4A5D-8BFA-BB28554DD683}" dt="2019-07-16T15:13:38.733" v="2688"/>
          <ac:spMkLst>
            <pc:docMk/>
            <pc:sldMasterMk cId="1009089435" sldId="2147483686"/>
            <ac:spMk id="43" creationId="{FE1931AE-8257-4179-9ED7-931F5A30C573}"/>
          </ac:spMkLst>
        </pc:spChg>
        <pc:spChg chg="add">
          <ac:chgData name="LAU, Yat Fan" userId="171044f0-fce8-4d72-9912-66f6b52715c7" providerId="ADAL" clId="{478275CB-20CB-4A5D-8BFA-BB28554DD683}" dt="2019-07-16T15:13:38.733" v="2688"/>
          <ac:spMkLst>
            <pc:docMk/>
            <pc:sldMasterMk cId="1009089435" sldId="2147483686"/>
            <ac:spMk id="44" creationId="{483246C6-8183-4752-B3BF-3F71268CB9D1}"/>
          </ac:spMkLst>
        </pc:spChg>
        <pc:spChg chg="add">
          <ac:chgData name="LAU, Yat Fan" userId="171044f0-fce8-4d72-9912-66f6b52715c7" providerId="ADAL" clId="{478275CB-20CB-4A5D-8BFA-BB28554DD683}" dt="2019-07-16T15:13:38.733" v="2688"/>
          <ac:spMkLst>
            <pc:docMk/>
            <pc:sldMasterMk cId="1009089435" sldId="2147483686"/>
            <ac:spMk id="45" creationId="{00DD3FA5-9354-4DB2-8E72-FFB62E1E62F0}"/>
          </ac:spMkLst>
        </pc:spChg>
        <pc:spChg chg="add">
          <ac:chgData name="LAU, Yat Fan" userId="171044f0-fce8-4d72-9912-66f6b52715c7" providerId="ADAL" clId="{478275CB-20CB-4A5D-8BFA-BB28554DD683}" dt="2019-07-16T15:13:38.733" v="2688"/>
          <ac:spMkLst>
            <pc:docMk/>
            <pc:sldMasterMk cId="1009089435" sldId="2147483686"/>
            <ac:spMk id="46" creationId="{9618C638-200E-4755-BC86-9BD1B1566F3B}"/>
          </ac:spMkLst>
        </pc:spChg>
        <pc:grpChg chg="add">
          <ac:chgData name="LAU, Yat Fan" userId="171044f0-fce8-4d72-9912-66f6b52715c7" providerId="ADAL" clId="{478275CB-20CB-4A5D-8BFA-BB28554DD683}" dt="2019-07-16T15:13:38.733" v="2688"/>
          <ac:grpSpMkLst>
            <pc:docMk/>
            <pc:sldMasterMk cId="1009089435" sldId="2147483686"/>
            <ac:grpSpMk id="13" creationId="{AEF0366A-D02A-4947-AC99-AC8E0324AE58}"/>
          </ac:grpSpMkLst>
        </pc:grpChg>
        <pc:grpChg chg="add">
          <ac:chgData name="LAU, Yat Fan" userId="171044f0-fce8-4d72-9912-66f6b52715c7" providerId="ADAL" clId="{478275CB-20CB-4A5D-8BFA-BB28554DD683}" dt="2019-07-16T15:13:38.733" v="2688"/>
          <ac:grpSpMkLst>
            <pc:docMk/>
            <pc:sldMasterMk cId="1009089435" sldId="2147483686"/>
            <ac:grpSpMk id="32" creationId="{3DD2002C-D788-433A-8E86-C044B3EA521C}"/>
          </ac:grpSpMkLst>
        </pc:grpChg>
      </pc:sldMasterChg>
      <pc:sldMasterChg chg="addSp">
        <pc:chgData name="LAU, Yat Fan" userId="171044f0-fce8-4d72-9912-66f6b52715c7" providerId="ADAL" clId="{478275CB-20CB-4A5D-8BFA-BB28554DD683}" dt="2019-07-16T15:13:41.398" v="2689"/>
        <pc:sldMasterMkLst>
          <pc:docMk/>
          <pc:sldMasterMk cId="145481746" sldId="2147483699"/>
        </pc:sldMasterMkLst>
        <pc:spChg chg="add">
          <ac:chgData name="LAU, Yat Fan" userId="171044f0-fce8-4d72-9912-66f6b52715c7" providerId="ADAL" clId="{478275CB-20CB-4A5D-8BFA-BB28554DD683}" dt="2019-07-16T15:13:41.398" v="2689"/>
          <ac:spMkLst>
            <pc:docMk/>
            <pc:sldMasterMk cId="145481746" sldId="2147483699"/>
            <ac:spMk id="10" creationId="{67EF2DB1-87C1-4008-B0AD-0E130351252B}"/>
          </ac:spMkLst>
        </pc:spChg>
        <pc:spChg chg="add">
          <ac:chgData name="LAU, Yat Fan" userId="171044f0-fce8-4d72-9912-66f6b52715c7" providerId="ADAL" clId="{478275CB-20CB-4A5D-8BFA-BB28554DD683}" dt="2019-07-16T15:13:41.398" v="2689"/>
          <ac:spMkLst>
            <pc:docMk/>
            <pc:sldMasterMk cId="145481746" sldId="2147483699"/>
            <ac:spMk id="42" creationId="{6E123EE3-5FBE-43AB-9A0D-86048A7D54D0}"/>
          </ac:spMkLst>
        </pc:spChg>
        <pc:spChg chg="add">
          <ac:chgData name="LAU, Yat Fan" userId="171044f0-fce8-4d72-9912-66f6b52715c7" providerId="ADAL" clId="{478275CB-20CB-4A5D-8BFA-BB28554DD683}" dt="2019-07-16T15:13:41.398" v="2689"/>
          <ac:spMkLst>
            <pc:docMk/>
            <pc:sldMasterMk cId="145481746" sldId="2147483699"/>
            <ac:spMk id="43" creationId="{BC093A80-C1F9-44C8-B1EA-28297859047A}"/>
          </ac:spMkLst>
        </pc:spChg>
        <pc:spChg chg="add">
          <ac:chgData name="LAU, Yat Fan" userId="171044f0-fce8-4d72-9912-66f6b52715c7" providerId="ADAL" clId="{478275CB-20CB-4A5D-8BFA-BB28554DD683}" dt="2019-07-16T15:13:41.398" v="2689"/>
          <ac:spMkLst>
            <pc:docMk/>
            <pc:sldMasterMk cId="145481746" sldId="2147483699"/>
            <ac:spMk id="44" creationId="{0061C477-D7FE-41D3-85C0-DDCA00850EFB}"/>
          </ac:spMkLst>
        </pc:spChg>
        <pc:spChg chg="add">
          <ac:chgData name="LAU, Yat Fan" userId="171044f0-fce8-4d72-9912-66f6b52715c7" providerId="ADAL" clId="{478275CB-20CB-4A5D-8BFA-BB28554DD683}" dt="2019-07-16T15:13:41.398" v="2689"/>
          <ac:spMkLst>
            <pc:docMk/>
            <pc:sldMasterMk cId="145481746" sldId="2147483699"/>
            <ac:spMk id="45" creationId="{3757BB3A-BCA5-4EE0-8A5B-CC60C663E619}"/>
          </ac:spMkLst>
        </pc:spChg>
        <pc:spChg chg="add">
          <ac:chgData name="LAU, Yat Fan" userId="171044f0-fce8-4d72-9912-66f6b52715c7" providerId="ADAL" clId="{478275CB-20CB-4A5D-8BFA-BB28554DD683}" dt="2019-07-16T15:13:41.398" v="2689"/>
          <ac:spMkLst>
            <pc:docMk/>
            <pc:sldMasterMk cId="145481746" sldId="2147483699"/>
            <ac:spMk id="46" creationId="{EF2C1536-0590-4FB6-83D1-B40F4936DC26}"/>
          </ac:spMkLst>
        </pc:spChg>
        <pc:grpChg chg="add">
          <ac:chgData name="LAU, Yat Fan" userId="171044f0-fce8-4d72-9912-66f6b52715c7" providerId="ADAL" clId="{478275CB-20CB-4A5D-8BFA-BB28554DD683}" dt="2019-07-16T15:13:41.398" v="2689"/>
          <ac:grpSpMkLst>
            <pc:docMk/>
            <pc:sldMasterMk cId="145481746" sldId="2147483699"/>
            <ac:grpSpMk id="11" creationId="{F33CEB08-132E-4F55-A2D4-F4E512D810E5}"/>
          </ac:grpSpMkLst>
        </pc:grpChg>
        <pc:grpChg chg="add">
          <ac:chgData name="LAU, Yat Fan" userId="171044f0-fce8-4d72-9912-66f6b52715c7" providerId="ADAL" clId="{478275CB-20CB-4A5D-8BFA-BB28554DD683}" dt="2019-07-16T15:13:41.398" v="2689"/>
          <ac:grpSpMkLst>
            <pc:docMk/>
            <pc:sldMasterMk cId="145481746" sldId="2147483699"/>
            <ac:grpSpMk id="32" creationId="{0401E95E-EE6C-42F6-88D3-90300DD61AD4}"/>
          </ac:grpSpMkLst>
        </pc:grpChg>
      </pc:sldMasterChg>
      <pc:sldMasterChg chg="addSp">
        <pc:chgData name="LAU, Yat Fan" userId="171044f0-fce8-4d72-9912-66f6b52715c7" providerId="ADAL" clId="{478275CB-20CB-4A5D-8BFA-BB28554DD683}" dt="2019-07-16T15:13:44.894" v="2690"/>
        <pc:sldMasterMkLst>
          <pc:docMk/>
          <pc:sldMasterMk cId="2660653377" sldId="2147483712"/>
        </pc:sldMasterMkLst>
        <pc:spChg chg="add">
          <ac:chgData name="LAU, Yat Fan" userId="171044f0-fce8-4d72-9912-66f6b52715c7" providerId="ADAL" clId="{478275CB-20CB-4A5D-8BFA-BB28554DD683}" dt="2019-07-16T15:13:44.894" v="2690"/>
          <ac:spMkLst>
            <pc:docMk/>
            <pc:sldMasterMk cId="2660653377" sldId="2147483712"/>
            <ac:spMk id="13" creationId="{A5B02E6B-43E4-4876-9460-E34A40D4F3A5}"/>
          </ac:spMkLst>
        </pc:spChg>
        <pc:spChg chg="add">
          <ac:chgData name="LAU, Yat Fan" userId="171044f0-fce8-4d72-9912-66f6b52715c7" providerId="ADAL" clId="{478275CB-20CB-4A5D-8BFA-BB28554DD683}" dt="2019-07-16T15:13:44.894" v="2690"/>
          <ac:spMkLst>
            <pc:docMk/>
            <pc:sldMasterMk cId="2660653377" sldId="2147483712"/>
            <ac:spMk id="43" creationId="{62FD7FFD-EF70-44F4-8798-8F693127BB1D}"/>
          </ac:spMkLst>
        </pc:spChg>
        <pc:spChg chg="add">
          <ac:chgData name="LAU, Yat Fan" userId="171044f0-fce8-4d72-9912-66f6b52715c7" providerId="ADAL" clId="{478275CB-20CB-4A5D-8BFA-BB28554DD683}" dt="2019-07-16T15:13:44.894" v="2690"/>
          <ac:spMkLst>
            <pc:docMk/>
            <pc:sldMasterMk cId="2660653377" sldId="2147483712"/>
            <ac:spMk id="44" creationId="{8B8114AB-D967-4870-ABAB-DE7B25313F57}"/>
          </ac:spMkLst>
        </pc:spChg>
        <pc:spChg chg="add">
          <ac:chgData name="LAU, Yat Fan" userId="171044f0-fce8-4d72-9912-66f6b52715c7" providerId="ADAL" clId="{478275CB-20CB-4A5D-8BFA-BB28554DD683}" dt="2019-07-16T15:13:44.894" v="2690"/>
          <ac:spMkLst>
            <pc:docMk/>
            <pc:sldMasterMk cId="2660653377" sldId="2147483712"/>
            <ac:spMk id="45" creationId="{C3D30098-C8AD-4C20-94BA-63D77193C3B8}"/>
          </ac:spMkLst>
        </pc:spChg>
        <pc:spChg chg="add">
          <ac:chgData name="LAU, Yat Fan" userId="171044f0-fce8-4d72-9912-66f6b52715c7" providerId="ADAL" clId="{478275CB-20CB-4A5D-8BFA-BB28554DD683}" dt="2019-07-16T15:13:44.894" v="2690"/>
          <ac:spMkLst>
            <pc:docMk/>
            <pc:sldMasterMk cId="2660653377" sldId="2147483712"/>
            <ac:spMk id="46" creationId="{876A4A36-BE8D-4A57-AE29-B177F859F20B}"/>
          </ac:spMkLst>
        </pc:spChg>
        <pc:spChg chg="add">
          <ac:chgData name="LAU, Yat Fan" userId="171044f0-fce8-4d72-9912-66f6b52715c7" providerId="ADAL" clId="{478275CB-20CB-4A5D-8BFA-BB28554DD683}" dt="2019-07-16T15:13:44.894" v="2690"/>
          <ac:spMkLst>
            <pc:docMk/>
            <pc:sldMasterMk cId="2660653377" sldId="2147483712"/>
            <ac:spMk id="47" creationId="{384B862E-86CA-4D25-BA34-AFA77EBC70AA}"/>
          </ac:spMkLst>
        </pc:spChg>
        <pc:grpChg chg="add">
          <ac:chgData name="LAU, Yat Fan" userId="171044f0-fce8-4d72-9912-66f6b52715c7" providerId="ADAL" clId="{478275CB-20CB-4A5D-8BFA-BB28554DD683}" dt="2019-07-16T15:13:44.894" v="2690"/>
          <ac:grpSpMkLst>
            <pc:docMk/>
            <pc:sldMasterMk cId="2660653377" sldId="2147483712"/>
            <ac:grpSpMk id="14" creationId="{5CEDB8D7-F741-45A6-BB67-E924D0CBDBA3}"/>
          </ac:grpSpMkLst>
        </pc:grpChg>
        <pc:grpChg chg="add">
          <ac:chgData name="LAU, Yat Fan" userId="171044f0-fce8-4d72-9912-66f6b52715c7" providerId="ADAL" clId="{478275CB-20CB-4A5D-8BFA-BB28554DD683}" dt="2019-07-16T15:13:44.894" v="2690"/>
          <ac:grpSpMkLst>
            <pc:docMk/>
            <pc:sldMasterMk cId="2660653377" sldId="2147483712"/>
            <ac:grpSpMk id="33" creationId="{665FE47E-9A92-44B6-9482-65A97596250E}"/>
          </ac:grpSpMkLst>
        </pc:grpChg>
      </pc:sldMasterChg>
      <pc:sldMasterChg chg="addSp">
        <pc:chgData name="LAU, Yat Fan" userId="171044f0-fce8-4d72-9912-66f6b52715c7" providerId="ADAL" clId="{478275CB-20CB-4A5D-8BFA-BB28554DD683}" dt="2019-07-16T15:13:48.787" v="2691"/>
        <pc:sldMasterMkLst>
          <pc:docMk/>
          <pc:sldMasterMk cId="2730308779" sldId="2147483725"/>
        </pc:sldMasterMkLst>
        <pc:spChg chg="add">
          <ac:chgData name="LAU, Yat Fan" userId="171044f0-fce8-4d72-9912-66f6b52715c7" providerId="ADAL" clId="{478275CB-20CB-4A5D-8BFA-BB28554DD683}" dt="2019-07-16T15:13:48.787" v="2691"/>
          <ac:spMkLst>
            <pc:docMk/>
            <pc:sldMasterMk cId="2730308779" sldId="2147483725"/>
            <ac:spMk id="10" creationId="{A6BC0448-F7EC-4C55-A3F3-DD408F20B587}"/>
          </ac:spMkLst>
        </pc:spChg>
        <pc:spChg chg="add">
          <ac:chgData name="LAU, Yat Fan" userId="171044f0-fce8-4d72-9912-66f6b52715c7" providerId="ADAL" clId="{478275CB-20CB-4A5D-8BFA-BB28554DD683}" dt="2019-07-16T15:13:48.787" v="2691"/>
          <ac:spMkLst>
            <pc:docMk/>
            <pc:sldMasterMk cId="2730308779" sldId="2147483725"/>
            <ac:spMk id="42" creationId="{EB3CAFCC-41C0-4CBF-98F3-BF4CE22239FE}"/>
          </ac:spMkLst>
        </pc:spChg>
        <pc:spChg chg="add">
          <ac:chgData name="LAU, Yat Fan" userId="171044f0-fce8-4d72-9912-66f6b52715c7" providerId="ADAL" clId="{478275CB-20CB-4A5D-8BFA-BB28554DD683}" dt="2019-07-16T15:13:48.787" v="2691"/>
          <ac:spMkLst>
            <pc:docMk/>
            <pc:sldMasterMk cId="2730308779" sldId="2147483725"/>
            <ac:spMk id="43" creationId="{71846560-53DE-425F-B911-B14BAB0968FB}"/>
          </ac:spMkLst>
        </pc:spChg>
        <pc:spChg chg="add">
          <ac:chgData name="LAU, Yat Fan" userId="171044f0-fce8-4d72-9912-66f6b52715c7" providerId="ADAL" clId="{478275CB-20CB-4A5D-8BFA-BB28554DD683}" dt="2019-07-16T15:13:48.787" v="2691"/>
          <ac:spMkLst>
            <pc:docMk/>
            <pc:sldMasterMk cId="2730308779" sldId="2147483725"/>
            <ac:spMk id="44" creationId="{C2F92625-E3E8-47A3-8E9D-935FE82A7F59}"/>
          </ac:spMkLst>
        </pc:spChg>
        <pc:spChg chg="add">
          <ac:chgData name="LAU, Yat Fan" userId="171044f0-fce8-4d72-9912-66f6b52715c7" providerId="ADAL" clId="{478275CB-20CB-4A5D-8BFA-BB28554DD683}" dt="2019-07-16T15:13:48.787" v="2691"/>
          <ac:spMkLst>
            <pc:docMk/>
            <pc:sldMasterMk cId="2730308779" sldId="2147483725"/>
            <ac:spMk id="45" creationId="{5B385EB9-8607-401B-8A09-8694BB6EB2CE}"/>
          </ac:spMkLst>
        </pc:spChg>
        <pc:spChg chg="add">
          <ac:chgData name="LAU, Yat Fan" userId="171044f0-fce8-4d72-9912-66f6b52715c7" providerId="ADAL" clId="{478275CB-20CB-4A5D-8BFA-BB28554DD683}" dt="2019-07-16T15:13:48.787" v="2691"/>
          <ac:spMkLst>
            <pc:docMk/>
            <pc:sldMasterMk cId="2730308779" sldId="2147483725"/>
            <ac:spMk id="46" creationId="{3009BFB6-B1C3-40C4-9ABC-C7775FE18FCD}"/>
          </ac:spMkLst>
        </pc:spChg>
        <pc:grpChg chg="add">
          <ac:chgData name="LAU, Yat Fan" userId="171044f0-fce8-4d72-9912-66f6b52715c7" providerId="ADAL" clId="{478275CB-20CB-4A5D-8BFA-BB28554DD683}" dt="2019-07-16T15:13:48.787" v="2691"/>
          <ac:grpSpMkLst>
            <pc:docMk/>
            <pc:sldMasterMk cId="2730308779" sldId="2147483725"/>
            <ac:grpSpMk id="11" creationId="{63B21982-CAED-47E2-9FDB-322CD2110E48}"/>
          </ac:grpSpMkLst>
        </pc:grpChg>
        <pc:grpChg chg="add">
          <ac:chgData name="LAU, Yat Fan" userId="171044f0-fce8-4d72-9912-66f6b52715c7" providerId="ADAL" clId="{478275CB-20CB-4A5D-8BFA-BB28554DD683}" dt="2019-07-16T15:13:48.787" v="2691"/>
          <ac:grpSpMkLst>
            <pc:docMk/>
            <pc:sldMasterMk cId="2730308779" sldId="2147483725"/>
            <ac:grpSpMk id="32" creationId="{7807376A-9A3C-454E-B1E0-8AEA784406E6}"/>
          </ac:grpSpMkLst>
        </pc:grpChg>
      </pc:sldMasterChg>
      <pc:sldMasterChg chg="addSp">
        <pc:chgData name="LAU, Yat Fan" userId="171044f0-fce8-4d72-9912-66f6b52715c7" providerId="ADAL" clId="{478275CB-20CB-4A5D-8BFA-BB28554DD683}" dt="2019-07-16T15:13:57.779" v="2692"/>
        <pc:sldMasterMkLst>
          <pc:docMk/>
          <pc:sldMasterMk cId="3456495675" sldId="2147483738"/>
        </pc:sldMasterMkLst>
        <pc:spChg chg="add">
          <ac:chgData name="LAU, Yat Fan" userId="171044f0-fce8-4d72-9912-66f6b52715c7" providerId="ADAL" clId="{478275CB-20CB-4A5D-8BFA-BB28554DD683}" dt="2019-07-16T15:13:57.779" v="2692"/>
          <ac:spMkLst>
            <pc:docMk/>
            <pc:sldMasterMk cId="3456495675" sldId="2147483738"/>
            <ac:spMk id="12" creationId="{D6D9726F-E5EA-4B9E-8454-A6C1F6F89AAD}"/>
          </ac:spMkLst>
        </pc:spChg>
        <pc:spChg chg="add">
          <ac:chgData name="LAU, Yat Fan" userId="171044f0-fce8-4d72-9912-66f6b52715c7" providerId="ADAL" clId="{478275CB-20CB-4A5D-8BFA-BB28554DD683}" dt="2019-07-16T15:13:57.779" v="2692"/>
          <ac:spMkLst>
            <pc:docMk/>
            <pc:sldMasterMk cId="3456495675" sldId="2147483738"/>
            <ac:spMk id="42" creationId="{8C3035F7-272F-455B-BAE5-C942E40FD391}"/>
          </ac:spMkLst>
        </pc:spChg>
        <pc:spChg chg="add">
          <ac:chgData name="LAU, Yat Fan" userId="171044f0-fce8-4d72-9912-66f6b52715c7" providerId="ADAL" clId="{478275CB-20CB-4A5D-8BFA-BB28554DD683}" dt="2019-07-16T15:13:57.779" v="2692"/>
          <ac:spMkLst>
            <pc:docMk/>
            <pc:sldMasterMk cId="3456495675" sldId="2147483738"/>
            <ac:spMk id="43" creationId="{5E241837-FF8F-4B4B-9AE5-85D7FF40D5AF}"/>
          </ac:spMkLst>
        </pc:spChg>
        <pc:spChg chg="add">
          <ac:chgData name="LAU, Yat Fan" userId="171044f0-fce8-4d72-9912-66f6b52715c7" providerId="ADAL" clId="{478275CB-20CB-4A5D-8BFA-BB28554DD683}" dt="2019-07-16T15:13:57.779" v="2692"/>
          <ac:spMkLst>
            <pc:docMk/>
            <pc:sldMasterMk cId="3456495675" sldId="2147483738"/>
            <ac:spMk id="44" creationId="{BAF11A68-DDE3-4DA0-99B5-5B7AA00593E6}"/>
          </ac:spMkLst>
        </pc:spChg>
        <pc:spChg chg="add">
          <ac:chgData name="LAU, Yat Fan" userId="171044f0-fce8-4d72-9912-66f6b52715c7" providerId="ADAL" clId="{478275CB-20CB-4A5D-8BFA-BB28554DD683}" dt="2019-07-16T15:13:57.779" v="2692"/>
          <ac:spMkLst>
            <pc:docMk/>
            <pc:sldMasterMk cId="3456495675" sldId="2147483738"/>
            <ac:spMk id="45" creationId="{B1EC815F-3696-40CB-BC07-861610B2FDBD}"/>
          </ac:spMkLst>
        </pc:spChg>
        <pc:spChg chg="add">
          <ac:chgData name="LAU, Yat Fan" userId="171044f0-fce8-4d72-9912-66f6b52715c7" providerId="ADAL" clId="{478275CB-20CB-4A5D-8BFA-BB28554DD683}" dt="2019-07-16T15:13:57.779" v="2692"/>
          <ac:spMkLst>
            <pc:docMk/>
            <pc:sldMasterMk cId="3456495675" sldId="2147483738"/>
            <ac:spMk id="46" creationId="{C88209F8-33DE-48CF-8FB8-1112CEB79EE6}"/>
          </ac:spMkLst>
        </pc:spChg>
        <pc:grpChg chg="add">
          <ac:chgData name="LAU, Yat Fan" userId="171044f0-fce8-4d72-9912-66f6b52715c7" providerId="ADAL" clId="{478275CB-20CB-4A5D-8BFA-BB28554DD683}" dt="2019-07-16T15:13:57.779" v="2692"/>
          <ac:grpSpMkLst>
            <pc:docMk/>
            <pc:sldMasterMk cId="3456495675" sldId="2147483738"/>
            <ac:grpSpMk id="13" creationId="{864A2F9C-EC67-4521-BDF9-53A9C4F60E17}"/>
          </ac:grpSpMkLst>
        </pc:grpChg>
        <pc:grpChg chg="add">
          <ac:chgData name="LAU, Yat Fan" userId="171044f0-fce8-4d72-9912-66f6b52715c7" providerId="ADAL" clId="{478275CB-20CB-4A5D-8BFA-BB28554DD683}" dt="2019-07-16T15:13:57.779" v="2692"/>
          <ac:grpSpMkLst>
            <pc:docMk/>
            <pc:sldMasterMk cId="3456495675" sldId="2147483738"/>
            <ac:grpSpMk id="32" creationId="{8E0E8428-7946-455C-B2F0-0E5CB88D82EB}"/>
          </ac:grpSpMkLst>
        </pc:grpChg>
      </pc:sldMasterChg>
      <pc:sldMasterChg chg="addSp">
        <pc:chgData name="LAU, Yat Fan" userId="171044f0-fce8-4d72-9912-66f6b52715c7" providerId="ADAL" clId="{478275CB-20CB-4A5D-8BFA-BB28554DD683}" dt="2019-07-16T15:14:06.984" v="2694"/>
        <pc:sldMasterMkLst>
          <pc:docMk/>
          <pc:sldMasterMk cId="896359525" sldId="2147483757"/>
        </pc:sldMasterMkLst>
        <pc:spChg chg="add">
          <ac:chgData name="LAU, Yat Fan" userId="171044f0-fce8-4d72-9912-66f6b52715c7" providerId="ADAL" clId="{478275CB-20CB-4A5D-8BFA-BB28554DD683}" dt="2019-07-16T15:14:06.984" v="2694"/>
          <ac:spMkLst>
            <pc:docMk/>
            <pc:sldMasterMk cId="896359525" sldId="2147483757"/>
            <ac:spMk id="11" creationId="{3F5D15C4-B087-48B6-ABB9-B86F80C9AF73}"/>
          </ac:spMkLst>
        </pc:spChg>
        <pc:spChg chg="add">
          <ac:chgData name="LAU, Yat Fan" userId="171044f0-fce8-4d72-9912-66f6b52715c7" providerId="ADAL" clId="{478275CB-20CB-4A5D-8BFA-BB28554DD683}" dt="2019-07-16T15:14:06.984" v="2694"/>
          <ac:spMkLst>
            <pc:docMk/>
            <pc:sldMasterMk cId="896359525" sldId="2147483757"/>
            <ac:spMk id="43" creationId="{4784DA70-746D-47D0-A279-A061676FD2B1}"/>
          </ac:spMkLst>
        </pc:spChg>
        <pc:spChg chg="add">
          <ac:chgData name="LAU, Yat Fan" userId="171044f0-fce8-4d72-9912-66f6b52715c7" providerId="ADAL" clId="{478275CB-20CB-4A5D-8BFA-BB28554DD683}" dt="2019-07-16T15:14:06.984" v="2694"/>
          <ac:spMkLst>
            <pc:docMk/>
            <pc:sldMasterMk cId="896359525" sldId="2147483757"/>
            <ac:spMk id="44" creationId="{825E4EB9-B604-4FFF-BCD3-1CB1D4178398}"/>
          </ac:spMkLst>
        </pc:spChg>
        <pc:spChg chg="add">
          <ac:chgData name="LAU, Yat Fan" userId="171044f0-fce8-4d72-9912-66f6b52715c7" providerId="ADAL" clId="{478275CB-20CB-4A5D-8BFA-BB28554DD683}" dt="2019-07-16T15:14:06.984" v="2694"/>
          <ac:spMkLst>
            <pc:docMk/>
            <pc:sldMasterMk cId="896359525" sldId="2147483757"/>
            <ac:spMk id="45" creationId="{1DF50241-8374-486E-9C29-7E5AB0A8EEBA}"/>
          </ac:spMkLst>
        </pc:spChg>
        <pc:spChg chg="add">
          <ac:chgData name="LAU, Yat Fan" userId="171044f0-fce8-4d72-9912-66f6b52715c7" providerId="ADAL" clId="{478275CB-20CB-4A5D-8BFA-BB28554DD683}" dt="2019-07-16T15:14:06.984" v="2694"/>
          <ac:spMkLst>
            <pc:docMk/>
            <pc:sldMasterMk cId="896359525" sldId="2147483757"/>
            <ac:spMk id="46" creationId="{34BE6495-7FE4-4626-8375-D4D6C68387AE}"/>
          </ac:spMkLst>
        </pc:spChg>
        <pc:spChg chg="add">
          <ac:chgData name="LAU, Yat Fan" userId="171044f0-fce8-4d72-9912-66f6b52715c7" providerId="ADAL" clId="{478275CB-20CB-4A5D-8BFA-BB28554DD683}" dt="2019-07-16T15:14:06.984" v="2694"/>
          <ac:spMkLst>
            <pc:docMk/>
            <pc:sldMasterMk cId="896359525" sldId="2147483757"/>
            <ac:spMk id="47" creationId="{0E351BD3-2BFC-4A14-AF06-A290933081A2}"/>
          </ac:spMkLst>
        </pc:spChg>
        <pc:grpChg chg="add">
          <ac:chgData name="LAU, Yat Fan" userId="171044f0-fce8-4d72-9912-66f6b52715c7" providerId="ADAL" clId="{478275CB-20CB-4A5D-8BFA-BB28554DD683}" dt="2019-07-16T15:14:06.984" v="2694"/>
          <ac:grpSpMkLst>
            <pc:docMk/>
            <pc:sldMasterMk cId="896359525" sldId="2147483757"/>
            <ac:grpSpMk id="14" creationId="{C249D803-51F3-472A-8D5C-692E13DC96A8}"/>
          </ac:grpSpMkLst>
        </pc:grpChg>
        <pc:grpChg chg="add">
          <ac:chgData name="LAU, Yat Fan" userId="171044f0-fce8-4d72-9912-66f6b52715c7" providerId="ADAL" clId="{478275CB-20CB-4A5D-8BFA-BB28554DD683}" dt="2019-07-16T15:14:06.984" v="2694"/>
          <ac:grpSpMkLst>
            <pc:docMk/>
            <pc:sldMasterMk cId="896359525" sldId="2147483757"/>
            <ac:grpSpMk id="33" creationId="{9E9BA031-4A59-4BEA-B722-3A065C62A758}"/>
          </ac:grpSpMkLst>
        </pc:grpChg>
      </pc:sldMasterChg>
      <pc:sldMasterChg chg="addSp">
        <pc:chgData name="LAU, Yat Fan" userId="171044f0-fce8-4d72-9912-66f6b52715c7" providerId="ADAL" clId="{478275CB-20CB-4A5D-8BFA-BB28554DD683}" dt="2019-07-16T15:14:16.291" v="2696"/>
        <pc:sldMasterMkLst>
          <pc:docMk/>
          <pc:sldMasterMk cId="468927968" sldId="2147483770"/>
        </pc:sldMasterMkLst>
        <pc:spChg chg="add">
          <ac:chgData name="LAU, Yat Fan" userId="171044f0-fce8-4d72-9912-66f6b52715c7" providerId="ADAL" clId="{478275CB-20CB-4A5D-8BFA-BB28554DD683}" dt="2019-07-16T15:14:16.291" v="2696"/>
          <ac:spMkLst>
            <pc:docMk/>
            <pc:sldMasterMk cId="468927968" sldId="2147483770"/>
            <ac:spMk id="8" creationId="{F3D16C76-9729-4B00-AB2D-20F78D2F4406}"/>
          </ac:spMkLst>
        </pc:spChg>
        <pc:spChg chg="add">
          <ac:chgData name="LAU, Yat Fan" userId="171044f0-fce8-4d72-9912-66f6b52715c7" providerId="ADAL" clId="{478275CB-20CB-4A5D-8BFA-BB28554DD683}" dt="2019-07-16T15:14:16.291" v="2696"/>
          <ac:spMkLst>
            <pc:docMk/>
            <pc:sldMasterMk cId="468927968" sldId="2147483770"/>
            <ac:spMk id="38" creationId="{476F12F4-7B3B-4BD2-838F-EB63C87686B0}"/>
          </ac:spMkLst>
        </pc:spChg>
        <pc:spChg chg="add">
          <ac:chgData name="LAU, Yat Fan" userId="171044f0-fce8-4d72-9912-66f6b52715c7" providerId="ADAL" clId="{478275CB-20CB-4A5D-8BFA-BB28554DD683}" dt="2019-07-16T15:14:16.291" v="2696"/>
          <ac:spMkLst>
            <pc:docMk/>
            <pc:sldMasterMk cId="468927968" sldId="2147483770"/>
            <ac:spMk id="39" creationId="{2935F707-F52D-4EF7-91A4-F5CC6D1787C1}"/>
          </ac:spMkLst>
        </pc:spChg>
        <pc:spChg chg="add">
          <ac:chgData name="LAU, Yat Fan" userId="171044f0-fce8-4d72-9912-66f6b52715c7" providerId="ADAL" clId="{478275CB-20CB-4A5D-8BFA-BB28554DD683}" dt="2019-07-16T15:14:16.291" v="2696"/>
          <ac:spMkLst>
            <pc:docMk/>
            <pc:sldMasterMk cId="468927968" sldId="2147483770"/>
            <ac:spMk id="40" creationId="{68AFEC18-2659-4248-8901-C33C8E8C3D4C}"/>
          </ac:spMkLst>
        </pc:spChg>
        <pc:spChg chg="add">
          <ac:chgData name="LAU, Yat Fan" userId="171044f0-fce8-4d72-9912-66f6b52715c7" providerId="ADAL" clId="{478275CB-20CB-4A5D-8BFA-BB28554DD683}" dt="2019-07-16T15:14:16.291" v="2696"/>
          <ac:spMkLst>
            <pc:docMk/>
            <pc:sldMasterMk cId="468927968" sldId="2147483770"/>
            <ac:spMk id="41" creationId="{E98F700F-4195-4A8C-BA25-F42DA2E4C5B2}"/>
          </ac:spMkLst>
        </pc:spChg>
        <pc:spChg chg="add">
          <ac:chgData name="LAU, Yat Fan" userId="171044f0-fce8-4d72-9912-66f6b52715c7" providerId="ADAL" clId="{478275CB-20CB-4A5D-8BFA-BB28554DD683}" dt="2019-07-16T15:14:16.291" v="2696"/>
          <ac:spMkLst>
            <pc:docMk/>
            <pc:sldMasterMk cId="468927968" sldId="2147483770"/>
            <ac:spMk id="42" creationId="{47F79056-2129-4A39-A056-C41CBD09C0A2}"/>
          </ac:spMkLst>
        </pc:spChg>
        <pc:grpChg chg="add">
          <ac:chgData name="LAU, Yat Fan" userId="171044f0-fce8-4d72-9912-66f6b52715c7" providerId="ADAL" clId="{478275CB-20CB-4A5D-8BFA-BB28554DD683}" dt="2019-07-16T15:14:16.291" v="2696"/>
          <ac:grpSpMkLst>
            <pc:docMk/>
            <pc:sldMasterMk cId="468927968" sldId="2147483770"/>
            <ac:grpSpMk id="9" creationId="{C49F3A2C-DC82-4A99-9074-5A19B9734DA1}"/>
          </ac:grpSpMkLst>
        </pc:grpChg>
        <pc:grpChg chg="add">
          <ac:chgData name="LAU, Yat Fan" userId="171044f0-fce8-4d72-9912-66f6b52715c7" providerId="ADAL" clId="{478275CB-20CB-4A5D-8BFA-BB28554DD683}" dt="2019-07-16T15:14:16.291" v="2696"/>
          <ac:grpSpMkLst>
            <pc:docMk/>
            <pc:sldMasterMk cId="468927968" sldId="2147483770"/>
            <ac:grpSpMk id="28" creationId="{B1363FA1-42BB-430E-899A-E30D7D4B5454}"/>
          </ac:grpSpMkLst>
        </pc:grpChg>
      </pc:sldMasterChg>
      <pc:sldMasterChg chg="addSp">
        <pc:chgData name="LAU, Yat Fan" userId="171044f0-fce8-4d72-9912-66f6b52715c7" providerId="ADAL" clId="{478275CB-20CB-4A5D-8BFA-BB28554DD683}" dt="2019-07-16T15:14:28.438" v="2698"/>
        <pc:sldMasterMkLst>
          <pc:docMk/>
          <pc:sldMasterMk cId="3117773557" sldId="2147483783"/>
        </pc:sldMasterMkLst>
        <pc:spChg chg="add">
          <ac:chgData name="LAU, Yat Fan" userId="171044f0-fce8-4d72-9912-66f6b52715c7" providerId="ADAL" clId="{478275CB-20CB-4A5D-8BFA-BB28554DD683}" dt="2019-07-16T15:14:28.438" v="2698"/>
          <ac:spMkLst>
            <pc:docMk/>
            <pc:sldMasterMk cId="3117773557" sldId="2147483783"/>
            <ac:spMk id="7" creationId="{92F5C52A-40EA-4B44-8DFA-6538151B354B}"/>
          </ac:spMkLst>
        </pc:spChg>
        <pc:spChg chg="add">
          <ac:chgData name="LAU, Yat Fan" userId="171044f0-fce8-4d72-9912-66f6b52715c7" providerId="ADAL" clId="{478275CB-20CB-4A5D-8BFA-BB28554DD683}" dt="2019-07-16T15:14:28.438" v="2698"/>
          <ac:spMkLst>
            <pc:docMk/>
            <pc:sldMasterMk cId="3117773557" sldId="2147483783"/>
            <ac:spMk id="37" creationId="{0F30607A-B176-4C27-B48A-208FE8B2349F}"/>
          </ac:spMkLst>
        </pc:spChg>
        <pc:spChg chg="add">
          <ac:chgData name="LAU, Yat Fan" userId="171044f0-fce8-4d72-9912-66f6b52715c7" providerId="ADAL" clId="{478275CB-20CB-4A5D-8BFA-BB28554DD683}" dt="2019-07-16T15:14:28.438" v="2698"/>
          <ac:spMkLst>
            <pc:docMk/>
            <pc:sldMasterMk cId="3117773557" sldId="2147483783"/>
            <ac:spMk id="38" creationId="{16CF8064-31A9-478B-BC1D-B5CC8408685F}"/>
          </ac:spMkLst>
        </pc:spChg>
        <pc:spChg chg="add">
          <ac:chgData name="LAU, Yat Fan" userId="171044f0-fce8-4d72-9912-66f6b52715c7" providerId="ADAL" clId="{478275CB-20CB-4A5D-8BFA-BB28554DD683}" dt="2019-07-16T15:14:28.438" v="2698"/>
          <ac:spMkLst>
            <pc:docMk/>
            <pc:sldMasterMk cId="3117773557" sldId="2147483783"/>
            <ac:spMk id="39" creationId="{17BB9E42-798A-4EE6-AB66-FB50A243B96E}"/>
          </ac:spMkLst>
        </pc:spChg>
        <pc:spChg chg="add">
          <ac:chgData name="LAU, Yat Fan" userId="171044f0-fce8-4d72-9912-66f6b52715c7" providerId="ADAL" clId="{478275CB-20CB-4A5D-8BFA-BB28554DD683}" dt="2019-07-16T15:14:28.438" v="2698"/>
          <ac:spMkLst>
            <pc:docMk/>
            <pc:sldMasterMk cId="3117773557" sldId="2147483783"/>
            <ac:spMk id="40" creationId="{4E3C47A7-A20C-4027-AF3F-99B90D9982BD}"/>
          </ac:spMkLst>
        </pc:spChg>
        <pc:spChg chg="add">
          <ac:chgData name="LAU, Yat Fan" userId="171044f0-fce8-4d72-9912-66f6b52715c7" providerId="ADAL" clId="{478275CB-20CB-4A5D-8BFA-BB28554DD683}" dt="2019-07-16T15:14:28.438" v="2698"/>
          <ac:spMkLst>
            <pc:docMk/>
            <pc:sldMasterMk cId="3117773557" sldId="2147483783"/>
            <ac:spMk id="41" creationId="{749C35ED-926B-4051-BA17-64D0802BD94A}"/>
          </ac:spMkLst>
        </pc:spChg>
        <pc:grpChg chg="add">
          <ac:chgData name="LAU, Yat Fan" userId="171044f0-fce8-4d72-9912-66f6b52715c7" providerId="ADAL" clId="{478275CB-20CB-4A5D-8BFA-BB28554DD683}" dt="2019-07-16T15:14:28.438" v="2698"/>
          <ac:grpSpMkLst>
            <pc:docMk/>
            <pc:sldMasterMk cId="3117773557" sldId="2147483783"/>
            <ac:grpSpMk id="8" creationId="{D656A9DE-AEA2-4B70-B89C-FC72AACD3264}"/>
          </ac:grpSpMkLst>
        </pc:grpChg>
        <pc:grpChg chg="add">
          <ac:chgData name="LAU, Yat Fan" userId="171044f0-fce8-4d72-9912-66f6b52715c7" providerId="ADAL" clId="{478275CB-20CB-4A5D-8BFA-BB28554DD683}" dt="2019-07-16T15:14:28.438" v="2698"/>
          <ac:grpSpMkLst>
            <pc:docMk/>
            <pc:sldMasterMk cId="3117773557" sldId="2147483783"/>
            <ac:grpSpMk id="27" creationId="{78140300-333C-4DE1-B2AA-5A0C3BE59A3C}"/>
          </ac:grpSpMkLst>
        </pc:grpChg>
      </pc:sldMasterChg>
      <pc:sldMasterChg chg="addSp">
        <pc:chgData name="LAU, Yat Fan" userId="171044f0-fce8-4d72-9912-66f6b52715c7" providerId="ADAL" clId="{478275CB-20CB-4A5D-8BFA-BB28554DD683}" dt="2019-07-16T15:14:34.782" v="2700"/>
        <pc:sldMasterMkLst>
          <pc:docMk/>
          <pc:sldMasterMk cId="3558361319" sldId="2147483796"/>
        </pc:sldMasterMkLst>
        <pc:spChg chg="add">
          <ac:chgData name="LAU, Yat Fan" userId="171044f0-fce8-4d72-9912-66f6b52715c7" providerId="ADAL" clId="{478275CB-20CB-4A5D-8BFA-BB28554DD683}" dt="2019-07-16T15:14:34.782" v="2700"/>
          <ac:spMkLst>
            <pc:docMk/>
            <pc:sldMasterMk cId="3558361319" sldId="2147483796"/>
            <ac:spMk id="8" creationId="{EDF8CE92-4255-4D5B-B4BE-6456C2368435}"/>
          </ac:spMkLst>
        </pc:spChg>
        <pc:spChg chg="add">
          <ac:chgData name="LAU, Yat Fan" userId="171044f0-fce8-4d72-9912-66f6b52715c7" providerId="ADAL" clId="{478275CB-20CB-4A5D-8BFA-BB28554DD683}" dt="2019-07-16T15:14:34.782" v="2700"/>
          <ac:spMkLst>
            <pc:docMk/>
            <pc:sldMasterMk cId="3558361319" sldId="2147483796"/>
            <ac:spMk id="38" creationId="{CEE6593F-5E43-4B3D-A1F3-4FC589D18320}"/>
          </ac:spMkLst>
        </pc:spChg>
        <pc:spChg chg="add">
          <ac:chgData name="LAU, Yat Fan" userId="171044f0-fce8-4d72-9912-66f6b52715c7" providerId="ADAL" clId="{478275CB-20CB-4A5D-8BFA-BB28554DD683}" dt="2019-07-16T15:14:34.782" v="2700"/>
          <ac:spMkLst>
            <pc:docMk/>
            <pc:sldMasterMk cId="3558361319" sldId="2147483796"/>
            <ac:spMk id="39" creationId="{DC59ED9A-7960-4FA2-8609-320ED64FFA90}"/>
          </ac:spMkLst>
        </pc:spChg>
        <pc:spChg chg="add">
          <ac:chgData name="LAU, Yat Fan" userId="171044f0-fce8-4d72-9912-66f6b52715c7" providerId="ADAL" clId="{478275CB-20CB-4A5D-8BFA-BB28554DD683}" dt="2019-07-16T15:14:34.782" v="2700"/>
          <ac:spMkLst>
            <pc:docMk/>
            <pc:sldMasterMk cId="3558361319" sldId="2147483796"/>
            <ac:spMk id="40" creationId="{30AD2586-8F28-4068-8E1D-A4D639E0D4B9}"/>
          </ac:spMkLst>
        </pc:spChg>
        <pc:spChg chg="add">
          <ac:chgData name="LAU, Yat Fan" userId="171044f0-fce8-4d72-9912-66f6b52715c7" providerId="ADAL" clId="{478275CB-20CB-4A5D-8BFA-BB28554DD683}" dt="2019-07-16T15:14:34.782" v="2700"/>
          <ac:spMkLst>
            <pc:docMk/>
            <pc:sldMasterMk cId="3558361319" sldId="2147483796"/>
            <ac:spMk id="41" creationId="{FFC8E859-4C1F-4E00-8FD3-0A23A476AF0A}"/>
          </ac:spMkLst>
        </pc:spChg>
        <pc:spChg chg="add">
          <ac:chgData name="LAU, Yat Fan" userId="171044f0-fce8-4d72-9912-66f6b52715c7" providerId="ADAL" clId="{478275CB-20CB-4A5D-8BFA-BB28554DD683}" dt="2019-07-16T15:14:34.782" v="2700"/>
          <ac:spMkLst>
            <pc:docMk/>
            <pc:sldMasterMk cId="3558361319" sldId="2147483796"/>
            <ac:spMk id="42" creationId="{0031EA00-B473-4235-A135-B38944A43B9A}"/>
          </ac:spMkLst>
        </pc:spChg>
        <pc:grpChg chg="add">
          <ac:chgData name="LAU, Yat Fan" userId="171044f0-fce8-4d72-9912-66f6b52715c7" providerId="ADAL" clId="{478275CB-20CB-4A5D-8BFA-BB28554DD683}" dt="2019-07-16T15:14:34.782" v="2700"/>
          <ac:grpSpMkLst>
            <pc:docMk/>
            <pc:sldMasterMk cId="3558361319" sldId="2147483796"/>
            <ac:grpSpMk id="9" creationId="{4BDFA757-16EF-4B33-8392-5CAC7F453301}"/>
          </ac:grpSpMkLst>
        </pc:grpChg>
        <pc:grpChg chg="add">
          <ac:chgData name="LAU, Yat Fan" userId="171044f0-fce8-4d72-9912-66f6b52715c7" providerId="ADAL" clId="{478275CB-20CB-4A5D-8BFA-BB28554DD683}" dt="2019-07-16T15:14:34.782" v="2700"/>
          <ac:grpSpMkLst>
            <pc:docMk/>
            <pc:sldMasterMk cId="3558361319" sldId="2147483796"/>
            <ac:grpSpMk id="28" creationId="{CE81163C-F7B4-44C4-8A27-E6E8E1111ABA}"/>
          </ac:grpSpMkLst>
        </pc:grpChg>
      </pc:sldMasterChg>
      <pc:sldMasterChg chg="addSp">
        <pc:chgData name="LAU, Yat Fan" userId="171044f0-fce8-4d72-9912-66f6b52715c7" providerId="ADAL" clId="{478275CB-20CB-4A5D-8BFA-BB28554DD683}" dt="2019-07-16T15:14:42.776" v="2702"/>
        <pc:sldMasterMkLst>
          <pc:docMk/>
          <pc:sldMasterMk cId="893248689" sldId="2147483809"/>
        </pc:sldMasterMkLst>
        <pc:spChg chg="add">
          <ac:chgData name="LAU, Yat Fan" userId="171044f0-fce8-4d72-9912-66f6b52715c7" providerId="ADAL" clId="{478275CB-20CB-4A5D-8BFA-BB28554DD683}" dt="2019-07-16T15:14:42.776" v="2702"/>
          <ac:spMkLst>
            <pc:docMk/>
            <pc:sldMasterMk cId="893248689" sldId="2147483809"/>
            <ac:spMk id="8" creationId="{DE7C6349-95B2-4866-8213-B824EC0F8AB5}"/>
          </ac:spMkLst>
        </pc:spChg>
        <pc:spChg chg="add">
          <ac:chgData name="LAU, Yat Fan" userId="171044f0-fce8-4d72-9912-66f6b52715c7" providerId="ADAL" clId="{478275CB-20CB-4A5D-8BFA-BB28554DD683}" dt="2019-07-16T15:14:42.776" v="2702"/>
          <ac:spMkLst>
            <pc:docMk/>
            <pc:sldMasterMk cId="893248689" sldId="2147483809"/>
            <ac:spMk id="38" creationId="{E06350BA-590A-46FC-A581-78345610E2D5}"/>
          </ac:spMkLst>
        </pc:spChg>
        <pc:spChg chg="add">
          <ac:chgData name="LAU, Yat Fan" userId="171044f0-fce8-4d72-9912-66f6b52715c7" providerId="ADAL" clId="{478275CB-20CB-4A5D-8BFA-BB28554DD683}" dt="2019-07-16T15:14:42.776" v="2702"/>
          <ac:spMkLst>
            <pc:docMk/>
            <pc:sldMasterMk cId="893248689" sldId="2147483809"/>
            <ac:spMk id="39" creationId="{16860492-BB78-48D6-A96A-B5D00AD95A61}"/>
          </ac:spMkLst>
        </pc:spChg>
        <pc:spChg chg="add">
          <ac:chgData name="LAU, Yat Fan" userId="171044f0-fce8-4d72-9912-66f6b52715c7" providerId="ADAL" clId="{478275CB-20CB-4A5D-8BFA-BB28554DD683}" dt="2019-07-16T15:14:42.776" v="2702"/>
          <ac:spMkLst>
            <pc:docMk/>
            <pc:sldMasterMk cId="893248689" sldId="2147483809"/>
            <ac:spMk id="40" creationId="{D165042A-7F76-4520-B932-41E99957D53E}"/>
          </ac:spMkLst>
        </pc:spChg>
        <pc:spChg chg="add">
          <ac:chgData name="LAU, Yat Fan" userId="171044f0-fce8-4d72-9912-66f6b52715c7" providerId="ADAL" clId="{478275CB-20CB-4A5D-8BFA-BB28554DD683}" dt="2019-07-16T15:14:42.776" v="2702"/>
          <ac:spMkLst>
            <pc:docMk/>
            <pc:sldMasterMk cId="893248689" sldId="2147483809"/>
            <ac:spMk id="41" creationId="{64D2DC86-A916-4EB5-8315-A1AE3D59660B}"/>
          </ac:spMkLst>
        </pc:spChg>
        <pc:spChg chg="add">
          <ac:chgData name="LAU, Yat Fan" userId="171044f0-fce8-4d72-9912-66f6b52715c7" providerId="ADAL" clId="{478275CB-20CB-4A5D-8BFA-BB28554DD683}" dt="2019-07-16T15:14:42.776" v="2702"/>
          <ac:spMkLst>
            <pc:docMk/>
            <pc:sldMasterMk cId="893248689" sldId="2147483809"/>
            <ac:spMk id="42" creationId="{9C827681-CDAD-45A7-83DA-4DBEF10EA02E}"/>
          </ac:spMkLst>
        </pc:spChg>
        <pc:grpChg chg="add">
          <ac:chgData name="LAU, Yat Fan" userId="171044f0-fce8-4d72-9912-66f6b52715c7" providerId="ADAL" clId="{478275CB-20CB-4A5D-8BFA-BB28554DD683}" dt="2019-07-16T15:14:42.776" v="2702"/>
          <ac:grpSpMkLst>
            <pc:docMk/>
            <pc:sldMasterMk cId="893248689" sldId="2147483809"/>
            <ac:grpSpMk id="9" creationId="{5C545563-93BE-4F67-BC5E-A2236621BB31}"/>
          </ac:grpSpMkLst>
        </pc:grpChg>
        <pc:grpChg chg="add">
          <ac:chgData name="LAU, Yat Fan" userId="171044f0-fce8-4d72-9912-66f6b52715c7" providerId="ADAL" clId="{478275CB-20CB-4A5D-8BFA-BB28554DD683}" dt="2019-07-16T15:14:42.776" v="2702"/>
          <ac:grpSpMkLst>
            <pc:docMk/>
            <pc:sldMasterMk cId="893248689" sldId="2147483809"/>
            <ac:grpSpMk id="28" creationId="{DD913271-4177-48F6-BB5B-AC99F62C4B70}"/>
          </ac:grpSpMkLst>
        </pc:grpChg>
      </pc:sldMasterChg>
      <pc:sldMasterChg chg="addSp">
        <pc:chgData name="LAU, Yat Fan" userId="171044f0-fce8-4d72-9912-66f6b52715c7" providerId="ADAL" clId="{478275CB-20CB-4A5D-8BFA-BB28554DD683}" dt="2019-07-16T15:14:45.542" v="2703"/>
        <pc:sldMasterMkLst>
          <pc:docMk/>
          <pc:sldMasterMk cId="2757555242" sldId="2147483822"/>
        </pc:sldMasterMkLst>
        <pc:spChg chg="add">
          <ac:chgData name="LAU, Yat Fan" userId="171044f0-fce8-4d72-9912-66f6b52715c7" providerId="ADAL" clId="{478275CB-20CB-4A5D-8BFA-BB28554DD683}" dt="2019-07-16T15:14:45.542" v="2703"/>
          <ac:spMkLst>
            <pc:docMk/>
            <pc:sldMasterMk cId="2757555242" sldId="2147483822"/>
            <ac:spMk id="8" creationId="{6EA6CE9F-6081-45B5-9B4A-46A731DF360F}"/>
          </ac:spMkLst>
        </pc:spChg>
        <pc:spChg chg="add">
          <ac:chgData name="LAU, Yat Fan" userId="171044f0-fce8-4d72-9912-66f6b52715c7" providerId="ADAL" clId="{478275CB-20CB-4A5D-8BFA-BB28554DD683}" dt="2019-07-16T15:14:45.542" v="2703"/>
          <ac:spMkLst>
            <pc:docMk/>
            <pc:sldMasterMk cId="2757555242" sldId="2147483822"/>
            <ac:spMk id="38" creationId="{D3A1F9A0-4FD2-4EF3-9B63-89ED6FB79FC5}"/>
          </ac:spMkLst>
        </pc:spChg>
        <pc:spChg chg="add">
          <ac:chgData name="LAU, Yat Fan" userId="171044f0-fce8-4d72-9912-66f6b52715c7" providerId="ADAL" clId="{478275CB-20CB-4A5D-8BFA-BB28554DD683}" dt="2019-07-16T15:14:45.542" v="2703"/>
          <ac:spMkLst>
            <pc:docMk/>
            <pc:sldMasterMk cId="2757555242" sldId="2147483822"/>
            <ac:spMk id="39" creationId="{A324BE76-3D3E-4649-944B-1D44D77C6C51}"/>
          </ac:spMkLst>
        </pc:spChg>
        <pc:spChg chg="add">
          <ac:chgData name="LAU, Yat Fan" userId="171044f0-fce8-4d72-9912-66f6b52715c7" providerId="ADAL" clId="{478275CB-20CB-4A5D-8BFA-BB28554DD683}" dt="2019-07-16T15:14:45.542" v="2703"/>
          <ac:spMkLst>
            <pc:docMk/>
            <pc:sldMasterMk cId="2757555242" sldId="2147483822"/>
            <ac:spMk id="40" creationId="{14B639DC-B0D1-4F7E-AC8D-C7FFDE53C6C2}"/>
          </ac:spMkLst>
        </pc:spChg>
        <pc:spChg chg="add">
          <ac:chgData name="LAU, Yat Fan" userId="171044f0-fce8-4d72-9912-66f6b52715c7" providerId="ADAL" clId="{478275CB-20CB-4A5D-8BFA-BB28554DD683}" dt="2019-07-16T15:14:45.542" v="2703"/>
          <ac:spMkLst>
            <pc:docMk/>
            <pc:sldMasterMk cId="2757555242" sldId="2147483822"/>
            <ac:spMk id="41" creationId="{248976DE-7728-41D8-9236-BD3E79B6DAE7}"/>
          </ac:spMkLst>
        </pc:spChg>
        <pc:spChg chg="add">
          <ac:chgData name="LAU, Yat Fan" userId="171044f0-fce8-4d72-9912-66f6b52715c7" providerId="ADAL" clId="{478275CB-20CB-4A5D-8BFA-BB28554DD683}" dt="2019-07-16T15:14:45.542" v="2703"/>
          <ac:spMkLst>
            <pc:docMk/>
            <pc:sldMasterMk cId="2757555242" sldId="2147483822"/>
            <ac:spMk id="42" creationId="{79D80148-945F-42A9-8031-B649A80C1350}"/>
          </ac:spMkLst>
        </pc:spChg>
        <pc:grpChg chg="add">
          <ac:chgData name="LAU, Yat Fan" userId="171044f0-fce8-4d72-9912-66f6b52715c7" providerId="ADAL" clId="{478275CB-20CB-4A5D-8BFA-BB28554DD683}" dt="2019-07-16T15:14:45.542" v="2703"/>
          <ac:grpSpMkLst>
            <pc:docMk/>
            <pc:sldMasterMk cId="2757555242" sldId="2147483822"/>
            <ac:grpSpMk id="9" creationId="{BCBD678D-FD47-44B1-A412-A99CEEF95B9C}"/>
          </ac:grpSpMkLst>
        </pc:grpChg>
        <pc:grpChg chg="add">
          <ac:chgData name="LAU, Yat Fan" userId="171044f0-fce8-4d72-9912-66f6b52715c7" providerId="ADAL" clId="{478275CB-20CB-4A5D-8BFA-BB28554DD683}" dt="2019-07-16T15:14:45.542" v="2703"/>
          <ac:grpSpMkLst>
            <pc:docMk/>
            <pc:sldMasterMk cId="2757555242" sldId="2147483822"/>
            <ac:grpSpMk id="28" creationId="{97030DD8-66AA-4D68-859D-C73047DA7A6E}"/>
          </ac:grpSpMkLst>
        </pc:grpChg>
      </pc:sldMasterChg>
      <pc:sldMasterChg chg="addSp">
        <pc:chgData name="LAU, Yat Fan" userId="171044f0-fce8-4d72-9912-66f6b52715c7" providerId="ADAL" clId="{478275CB-20CB-4A5D-8BFA-BB28554DD683}" dt="2019-07-16T15:14:49.173" v="2704"/>
        <pc:sldMasterMkLst>
          <pc:docMk/>
          <pc:sldMasterMk cId="1149365121" sldId="2147483835"/>
        </pc:sldMasterMkLst>
        <pc:spChg chg="add">
          <ac:chgData name="LAU, Yat Fan" userId="171044f0-fce8-4d72-9912-66f6b52715c7" providerId="ADAL" clId="{478275CB-20CB-4A5D-8BFA-BB28554DD683}" dt="2019-07-16T15:14:49.173" v="2704"/>
          <ac:spMkLst>
            <pc:docMk/>
            <pc:sldMasterMk cId="1149365121" sldId="2147483835"/>
            <ac:spMk id="13" creationId="{C023A75E-0C85-4304-9DC0-38E506E48156}"/>
          </ac:spMkLst>
        </pc:spChg>
        <pc:spChg chg="add">
          <ac:chgData name="LAU, Yat Fan" userId="171044f0-fce8-4d72-9912-66f6b52715c7" providerId="ADAL" clId="{478275CB-20CB-4A5D-8BFA-BB28554DD683}" dt="2019-07-16T15:14:49.173" v="2704"/>
          <ac:spMkLst>
            <pc:docMk/>
            <pc:sldMasterMk cId="1149365121" sldId="2147483835"/>
            <ac:spMk id="43" creationId="{47819D3E-765F-4E02-B42C-948698D8E98D}"/>
          </ac:spMkLst>
        </pc:spChg>
        <pc:spChg chg="add">
          <ac:chgData name="LAU, Yat Fan" userId="171044f0-fce8-4d72-9912-66f6b52715c7" providerId="ADAL" clId="{478275CB-20CB-4A5D-8BFA-BB28554DD683}" dt="2019-07-16T15:14:49.173" v="2704"/>
          <ac:spMkLst>
            <pc:docMk/>
            <pc:sldMasterMk cId="1149365121" sldId="2147483835"/>
            <ac:spMk id="44" creationId="{B29B84D2-28E1-48AC-AA88-383A1CA21E26}"/>
          </ac:spMkLst>
        </pc:spChg>
        <pc:spChg chg="add">
          <ac:chgData name="LAU, Yat Fan" userId="171044f0-fce8-4d72-9912-66f6b52715c7" providerId="ADAL" clId="{478275CB-20CB-4A5D-8BFA-BB28554DD683}" dt="2019-07-16T15:14:49.173" v="2704"/>
          <ac:spMkLst>
            <pc:docMk/>
            <pc:sldMasterMk cId="1149365121" sldId="2147483835"/>
            <ac:spMk id="45" creationId="{A034701A-55C5-4517-9531-4030DBD1C6C7}"/>
          </ac:spMkLst>
        </pc:spChg>
        <pc:spChg chg="add">
          <ac:chgData name="LAU, Yat Fan" userId="171044f0-fce8-4d72-9912-66f6b52715c7" providerId="ADAL" clId="{478275CB-20CB-4A5D-8BFA-BB28554DD683}" dt="2019-07-16T15:14:49.173" v="2704"/>
          <ac:spMkLst>
            <pc:docMk/>
            <pc:sldMasterMk cId="1149365121" sldId="2147483835"/>
            <ac:spMk id="46" creationId="{D5A93591-A80E-49F2-8DF1-7464063D2E97}"/>
          </ac:spMkLst>
        </pc:spChg>
        <pc:spChg chg="add">
          <ac:chgData name="LAU, Yat Fan" userId="171044f0-fce8-4d72-9912-66f6b52715c7" providerId="ADAL" clId="{478275CB-20CB-4A5D-8BFA-BB28554DD683}" dt="2019-07-16T15:14:49.173" v="2704"/>
          <ac:spMkLst>
            <pc:docMk/>
            <pc:sldMasterMk cId="1149365121" sldId="2147483835"/>
            <ac:spMk id="47" creationId="{15ED04B2-18F4-4417-85D5-A34911BE18F9}"/>
          </ac:spMkLst>
        </pc:spChg>
        <pc:grpChg chg="add">
          <ac:chgData name="LAU, Yat Fan" userId="171044f0-fce8-4d72-9912-66f6b52715c7" providerId="ADAL" clId="{478275CB-20CB-4A5D-8BFA-BB28554DD683}" dt="2019-07-16T15:14:49.173" v="2704"/>
          <ac:grpSpMkLst>
            <pc:docMk/>
            <pc:sldMasterMk cId="1149365121" sldId="2147483835"/>
            <ac:grpSpMk id="14" creationId="{A7FE9554-E5BC-4965-9AAF-390F80C541D8}"/>
          </ac:grpSpMkLst>
        </pc:grpChg>
        <pc:grpChg chg="add">
          <ac:chgData name="LAU, Yat Fan" userId="171044f0-fce8-4d72-9912-66f6b52715c7" providerId="ADAL" clId="{478275CB-20CB-4A5D-8BFA-BB28554DD683}" dt="2019-07-16T15:14:49.173" v="2704"/>
          <ac:grpSpMkLst>
            <pc:docMk/>
            <pc:sldMasterMk cId="1149365121" sldId="2147483835"/>
            <ac:grpSpMk id="33" creationId="{6EA1F813-27F0-48C1-8269-98577F306717}"/>
          </ac:grpSpMkLst>
        </pc:grpChg>
      </pc:sldMasterChg>
      <pc:sldMasterChg chg="addSp">
        <pc:chgData name="LAU, Yat Fan" userId="171044f0-fce8-4d72-9912-66f6b52715c7" providerId="ADAL" clId="{478275CB-20CB-4A5D-8BFA-BB28554DD683}" dt="2019-07-16T15:14:56.984" v="2706"/>
        <pc:sldMasterMkLst>
          <pc:docMk/>
          <pc:sldMasterMk cId="578425795" sldId="2147483854"/>
        </pc:sldMasterMkLst>
        <pc:spChg chg="add">
          <ac:chgData name="LAU, Yat Fan" userId="171044f0-fce8-4d72-9912-66f6b52715c7" providerId="ADAL" clId="{478275CB-20CB-4A5D-8BFA-BB28554DD683}" dt="2019-07-16T15:14:56.984" v="2706"/>
          <ac:spMkLst>
            <pc:docMk/>
            <pc:sldMasterMk cId="578425795" sldId="2147483854"/>
            <ac:spMk id="27" creationId="{91FB4E3E-D34C-4E67-8E56-72D41AFED17B}"/>
          </ac:spMkLst>
        </pc:spChg>
        <pc:spChg chg="add">
          <ac:chgData name="LAU, Yat Fan" userId="171044f0-fce8-4d72-9912-66f6b52715c7" providerId="ADAL" clId="{478275CB-20CB-4A5D-8BFA-BB28554DD683}" dt="2019-07-16T15:14:56.984" v="2706"/>
          <ac:spMkLst>
            <pc:docMk/>
            <pc:sldMasterMk cId="578425795" sldId="2147483854"/>
            <ac:spMk id="57" creationId="{E5937322-FE70-48CE-8F19-4D0B0972C19D}"/>
          </ac:spMkLst>
        </pc:spChg>
        <pc:spChg chg="add">
          <ac:chgData name="LAU, Yat Fan" userId="171044f0-fce8-4d72-9912-66f6b52715c7" providerId="ADAL" clId="{478275CB-20CB-4A5D-8BFA-BB28554DD683}" dt="2019-07-16T15:14:56.984" v="2706"/>
          <ac:spMkLst>
            <pc:docMk/>
            <pc:sldMasterMk cId="578425795" sldId="2147483854"/>
            <ac:spMk id="58" creationId="{5419E1FC-2B9B-4F23-BE9A-9C83F587C143}"/>
          </ac:spMkLst>
        </pc:spChg>
        <pc:spChg chg="add">
          <ac:chgData name="LAU, Yat Fan" userId="171044f0-fce8-4d72-9912-66f6b52715c7" providerId="ADAL" clId="{478275CB-20CB-4A5D-8BFA-BB28554DD683}" dt="2019-07-16T15:14:56.984" v="2706"/>
          <ac:spMkLst>
            <pc:docMk/>
            <pc:sldMasterMk cId="578425795" sldId="2147483854"/>
            <ac:spMk id="59" creationId="{BA992411-4010-4608-98A0-96911F42301A}"/>
          </ac:spMkLst>
        </pc:spChg>
        <pc:spChg chg="add">
          <ac:chgData name="LAU, Yat Fan" userId="171044f0-fce8-4d72-9912-66f6b52715c7" providerId="ADAL" clId="{478275CB-20CB-4A5D-8BFA-BB28554DD683}" dt="2019-07-16T15:14:56.984" v="2706"/>
          <ac:spMkLst>
            <pc:docMk/>
            <pc:sldMasterMk cId="578425795" sldId="2147483854"/>
            <ac:spMk id="60" creationId="{9C023EE0-1361-4BB9-8331-166C75339B65}"/>
          </ac:spMkLst>
        </pc:spChg>
        <pc:spChg chg="add">
          <ac:chgData name="LAU, Yat Fan" userId="171044f0-fce8-4d72-9912-66f6b52715c7" providerId="ADAL" clId="{478275CB-20CB-4A5D-8BFA-BB28554DD683}" dt="2019-07-16T15:14:56.984" v="2706"/>
          <ac:spMkLst>
            <pc:docMk/>
            <pc:sldMasterMk cId="578425795" sldId="2147483854"/>
            <ac:spMk id="61" creationId="{CB5773FB-6627-498F-809E-0E1468C30029}"/>
          </ac:spMkLst>
        </pc:spChg>
        <pc:grpChg chg="add">
          <ac:chgData name="LAU, Yat Fan" userId="171044f0-fce8-4d72-9912-66f6b52715c7" providerId="ADAL" clId="{478275CB-20CB-4A5D-8BFA-BB28554DD683}" dt="2019-07-16T15:14:56.984" v="2706"/>
          <ac:grpSpMkLst>
            <pc:docMk/>
            <pc:sldMasterMk cId="578425795" sldId="2147483854"/>
            <ac:grpSpMk id="28" creationId="{2EAC7480-D1EE-456A-8ADD-AEC0DE7FE1DA}"/>
          </ac:grpSpMkLst>
        </pc:grpChg>
        <pc:grpChg chg="add">
          <ac:chgData name="LAU, Yat Fan" userId="171044f0-fce8-4d72-9912-66f6b52715c7" providerId="ADAL" clId="{478275CB-20CB-4A5D-8BFA-BB28554DD683}" dt="2019-07-16T15:14:56.984" v="2706"/>
          <ac:grpSpMkLst>
            <pc:docMk/>
            <pc:sldMasterMk cId="578425795" sldId="2147483854"/>
            <ac:grpSpMk id="47" creationId="{83487E88-1456-43EC-87D8-D323D47854F6}"/>
          </ac:grpSpMkLst>
        </pc:grpChg>
      </pc:sldMasterChg>
      <pc:sldMasterChg chg="addSp">
        <pc:chgData name="LAU, Yat Fan" userId="171044f0-fce8-4d72-9912-66f6b52715c7" providerId="ADAL" clId="{478275CB-20CB-4A5D-8BFA-BB28554DD683}" dt="2019-07-16T15:14:59.797" v="2707"/>
        <pc:sldMasterMkLst>
          <pc:docMk/>
          <pc:sldMasterMk cId="3258099498" sldId="2147483873"/>
        </pc:sldMasterMkLst>
        <pc:spChg chg="add">
          <ac:chgData name="LAU, Yat Fan" userId="171044f0-fce8-4d72-9912-66f6b52715c7" providerId="ADAL" clId="{478275CB-20CB-4A5D-8BFA-BB28554DD683}" dt="2019-07-16T15:14:59.797" v="2707"/>
          <ac:spMkLst>
            <pc:docMk/>
            <pc:sldMasterMk cId="3258099498" sldId="2147483873"/>
            <ac:spMk id="7" creationId="{2C5C970C-FAAD-4BDD-9DFF-EAADD80C1A85}"/>
          </ac:spMkLst>
        </pc:spChg>
        <pc:spChg chg="add">
          <ac:chgData name="LAU, Yat Fan" userId="171044f0-fce8-4d72-9912-66f6b52715c7" providerId="ADAL" clId="{478275CB-20CB-4A5D-8BFA-BB28554DD683}" dt="2019-07-16T15:14:59.797" v="2707"/>
          <ac:spMkLst>
            <pc:docMk/>
            <pc:sldMasterMk cId="3258099498" sldId="2147483873"/>
            <ac:spMk id="37" creationId="{A1859B43-295F-43C6-A93C-C5D5B7E7EF8B}"/>
          </ac:spMkLst>
        </pc:spChg>
        <pc:spChg chg="add">
          <ac:chgData name="LAU, Yat Fan" userId="171044f0-fce8-4d72-9912-66f6b52715c7" providerId="ADAL" clId="{478275CB-20CB-4A5D-8BFA-BB28554DD683}" dt="2019-07-16T15:14:59.797" v="2707"/>
          <ac:spMkLst>
            <pc:docMk/>
            <pc:sldMasterMk cId="3258099498" sldId="2147483873"/>
            <ac:spMk id="38" creationId="{69E99561-F27C-4B5E-960A-5CA104D591B2}"/>
          </ac:spMkLst>
        </pc:spChg>
        <pc:spChg chg="add">
          <ac:chgData name="LAU, Yat Fan" userId="171044f0-fce8-4d72-9912-66f6b52715c7" providerId="ADAL" clId="{478275CB-20CB-4A5D-8BFA-BB28554DD683}" dt="2019-07-16T15:14:59.797" v="2707"/>
          <ac:spMkLst>
            <pc:docMk/>
            <pc:sldMasterMk cId="3258099498" sldId="2147483873"/>
            <ac:spMk id="39" creationId="{9087000D-1F01-4F2B-B828-13453C4421F0}"/>
          </ac:spMkLst>
        </pc:spChg>
        <pc:spChg chg="add">
          <ac:chgData name="LAU, Yat Fan" userId="171044f0-fce8-4d72-9912-66f6b52715c7" providerId="ADAL" clId="{478275CB-20CB-4A5D-8BFA-BB28554DD683}" dt="2019-07-16T15:14:59.797" v="2707"/>
          <ac:spMkLst>
            <pc:docMk/>
            <pc:sldMasterMk cId="3258099498" sldId="2147483873"/>
            <ac:spMk id="40" creationId="{F7C23F63-E15A-4FEC-A323-1AA46B961226}"/>
          </ac:spMkLst>
        </pc:spChg>
        <pc:spChg chg="add">
          <ac:chgData name="LAU, Yat Fan" userId="171044f0-fce8-4d72-9912-66f6b52715c7" providerId="ADAL" clId="{478275CB-20CB-4A5D-8BFA-BB28554DD683}" dt="2019-07-16T15:14:59.797" v="2707"/>
          <ac:spMkLst>
            <pc:docMk/>
            <pc:sldMasterMk cId="3258099498" sldId="2147483873"/>
            <ac:spMk id="41" creationId="{94F423EA-46F0-4670-9F1B-D6BF9CE99267}"/>
          </ac:spMkLst>
        </pc:spChg>
        <pc:grpChg chg="add">
          <ac:chgData name="LAU, Yat Fan" userId="171044f0-fce8-4d72-9912-66f6b52715c7" providerId="ADAL" clId="{478275CB-20CB-4A5D-8BFA-BB28554DD683}" dt="2019-07-16T15:14:59.797" v="2707"/>
          <ac:grpSpMkLst>
            <pc:docMk/>
            <pc:sldMasterMk cId="3258099498" sldId="2147483873"/>
            <ac:grpSpMk id="8" creationId="{4643467B-AB4B-4543-962C-31012A50DCA0}"/>
          </ac:grpSpMkLst>
        </pc:grpChg>
        <pc:grpChg chg="add">
          <ac:chgData name="LAU, Yat Fan" userId="171044f0-fce8-4d72-9912-66f6b52715c7" providerId="ADAL" clId="{478275CB-20CB-4A5D-8BFA-BB28554DD683}" dt="2019-07-16T15:14:59.797" v="2707"/>
          <ac:grpSpMkLst>
            <pc:docMk/>
            <pc:sldMasterMk cId="3258099498" sldId="2147483873"/>
            <ac:grpSpMk id="27" creationId="{CFA026E2-6B31-4B5E-B636-A00FB9E4A3E7}"/>
          </ac:grpSpMkLst>
        </pc:grpChg>
      </pc:sldMasterChg>
      <pc:sldMasterChg chg="addSp">
        <pc:chgData name="LAU, Yat Fan" userId="171044f0-fce8-4d72-9912-66f6b52715c7" providerId="ADAL" clId="{478275CB-20CB-4A5D-8BFA-BB28554DD683}" dt="2019-07-16T15:15:05.438" v="2709"/>
        <pc:sldMasterMkLst>
          <pc:docMk/>
          <pc:sldMasterMk cId="3692691703" sldId="2147483886"/>
        </pc:sldMasterMkLst>
        <pc:spChg chg="add">
          <ac:chgData name="LAU, Yat Fan" userId="171044f0-fce8-4d72-9912-66f6b52715c7" providerId="ADAL" clId="{478275CB-20CB-4A5D-8BFA-BB28554DD683}" dt="2019-07-16T15:15:05.438" v="2709"/>
          <ac:spMkLst>
            <pc:docMk/>
            <pc:sldMasterMk cId="3692691703" sldId="2147483886"/>
            <ac:spMk id="11" creationId="{C4E93DC0-34B5-460F-AD7A-11F9AE852781}"/>
          </ac:spMkLst>
        </pc:spChg>
        <pc:spChg chg="add">
          <ac:chgData name="LAU, Yat Fan" userId="171044f0-fce8-4d72-9912-66f6b52715c7" providerId="ADAL" clId="{478275CB-20CB-4A5D-8BFA-BB28554DD683}" dt="2019-07-16T15:15:05.438" v="2709"/>
          <ac:spMkLst>
            <pc:docMk/>
            <pc:sldMasterMk cId="3692691703" sldId="2147483886"/>
            <ac:spMk id="43" creationId="{D407F83C-F9C2-4DEE-97B0-615552D0A5E6}"/>
          </ac:spMkLst>
        </pc:spChg>
        <pc:spChg chg="add">
          <ac:chgData name="LAU, Yat Fan" userId="171044f0-fce8-4d72-9912-66f6b52715c7" providerId="ADAL" clId="{478275CB-20CB-4A5D-8BFA-BB28554DD683}" dt="2019-07-16T15:15:05.438" v="2709"/>
          <ac:spMkLst>
            <pc:docMk/>
            <pc:sldMasterMk cId="3692691703" sldId="2147483886"/>
            <ac:spMk id="44" creationId="{66CA50E7-260D-470A-B581-11338B9F40A9}"/>
          </ac:spMkLst>
        </pc:spChg>
        <pc:spChg chg="add">
          <ac:chgData name="LAU, Yat Fan" userId="171044f0-fce8-4d72-9912-66f6b52715c7" providerId="ADAL" clId="{478275CB-20CB-4A5D-8BFA-BB28554DD683}" dt="2019-07-16T15:15:05.438" v="2709"/>
          <ac:spMkLst>
            <pc:docMk/>
            <pc:sldMasterMk cId="3692691703" sldId="2147483886"/>
            <ac:spMk id="45" creationId="{DF43533C-5C3D-4DAA-934D-70C3E5EE7F11}"/>
          </ac:spMkLst>
        </pc:spChg>
        <pc:spChg chg="add">
          <ac:chgData name="LAU, Yat Fan" userId="171044f0-fce8-4d72-9912-66f6b52715c7" providerId="ADAL" clId="{478275CB-20CB-4A5D-8BFA-BB28554DD683}" dt="2019-07-16T15:15:05.438" v="2709"/>
          <ac:spMkLst>
            <pc:docMk/>
            <pc:sldMasterMk cId="3692691703" sldId="2147483886"/>
            <ac:spMk id="46" creationId="{10C6CAFE-A5F5-4221-8ED3-1467C7AF8B61}"/>
          </ac:spMkLst>
        </pc:spChg>
        <pc:spChg chg="add">
          <ac:chgData name="LAU, Yat Fan" userId="171044f0-fce8-4d72-9912-66f6b52715c7" providerId="ADAL" clId="{478275CB-20CB-4A5D-8BFA-BB28554DD683}" dt="2019-07-16T15:15:05.438" v="2709"/>
          <ac:spMkLst>
            <pc:docMk/>
            <pc:sldMasterMk cId="3692691703" sldId="2147483886"/>
            <ac:spMk id="47" creationId="{EBA8EAF6-16C5-4F97-8390-5C15381130B7}"/>
          </ac:spMkLst>
        </pc:spChg>
        <pc:grpChg chg="add">
          <ac:chgData name="LAU, Yat Fan" userId="171044f0-fce8-4d72-9912-66f6b52715c7" providerId="ADAL" clId="{478275CB-20CB-4A5D-8BFA-BB28554DD683}" dt="2019-07-16T15:15:05.438" v="2709"/>
          <ac:grpSpMkLst>
            <pc:docMk/>
            <pc:sldMasterMk cId="3692691703" sldId="2147483886"/>
            <ac:grpSpMk id="14" creationId="{30F6D10D-21B0-4DCA-B31E-79A4BFA2DBA5}"/>
          </ac:grpSpMkLst>
        </pc:grpChg>
        <pc:grpChg chg="add">
          <ac:chgData name="LAU, Yat Fan" userId="171044f0-fce8-4d72-9912-66f6b52715c7" providerId="ADAL" clId="{478275CB-20CB-4A5D-8BFA-BB28554DD683}" dt="2019-07-16T15:15:05.438" v="2709"/>
          <ac:grpSpMkLst>
            <pc:docMk/>
            <pc:sldMasterMk cId="3692691703" sldId="2147483886"/>
            <ac:grpSpMk id="33" creationId="{7F0D61B7-DD37-4612-91FA-BCAE3A13BA8A}"/>
          </ac:grpSpMkLst>
        </pc:grpChg>
      </pc:sldMasterChg>
      <pc:sldMasterChg chg="addSp">
        <pc:chgData name="LAU, Yat Fan" userId="171044f0-fce8-4d72-9912-66f6b52715c7" providerId="ADAL" clId="{478275CB-20CB-4A5D-8BFA-BB28554DD683}" dt="2019-07-16T15:15:22.954" v="2711"/>
        <pc:sldMasterMkLst>
          <pc:docMk/>
          <pc:sldMasterMk cId="2848974859" sldId="2147483899"/>
        </pc:sldMasterMkLst>
        <pc:spChg chg="add">
          <ac:chgData name="LAU, Yat Fan" userId="171044f0-fce8-4d72-9912-66f6b52715c7" providerId="ADAL" clId="{478275CB-20CB-4A5D-8BFA-BB28554DD683}" dt="2019-07-16T15:15:22.954" v="2711"/>
          <ac:spMkLst>
            <pc:docMk/>
            <pc:sldMasterMk cId="2848974859" sldId="2147483899"/>
            <ac:spMk id="7" creationId="{A06F5D65-9978-49BB-A330-07E4C722D786}"/>
          </ac:spMkLst>
        </pc:spChg>
        <pc:spChg chg="add">
          <ac:chgData name="LAU, Yat Fan" userId="171044f0-fce8-4d72-9912-66f6b52715c7" providerId="ADAL" clId="{478275CB-20CB-4A5D-8BFA-BB28554DD683}" dt="2019-07-16T15:15:22.954" v="2711"/>
          <ac:spMkLst>
            <pc:docMk/>
            <pc:sldMasterMk cId="2848974859" sldId="2147483899"/>
            <ac:spMk id="37" creationId="{AACCCE58-39BB-4FD7-8B9C-FCE67A1BBC3C}"/>
          </ac:spMkLst>
        </pc:spChg>
        <pc:spChg chg="add">
          <ac:chgData name="LAU, Yat Fan" userId="171044f0-fce8-4d72-9912-66f6b52715c7" providerId="ADAL" clId="{478275CB-20CB-4A5D-8BFA-BB28554DD683}" dt="2019-07-16T15:15:22.954" v="2711"/>
          <ac:spMkLst>
            <pc:docMk/>
            <pc:sldMasterMk cId="2848974859" sldId="2147483899"/>
            <ac:spMk id="38" creationId="{04CE99F9-7577-484E-801E-DA9E4DB44B9A}"/>
          </ac:spMkLst>
        </pc:spChg>
        <pc:spChg chg="add">
          <ac:chgData name="LAU, Yat Fan" userId="171044f0-fce8-4d72-9912-66f6b52715c7" providerId="ADAL" clId="{478275CB-20CB-4A5D-8BFA-BB28554DD683}" dt="2019-07-16T15:15:22.954" v="2711"/>
          <ac:spMkLst>
            <pc:docMk/>
            <pc:sldMasterMk cId="2848974859" sldId="2147483899"/>
            <ac:spMk id="39" creationId="{8CF4DA7E-DC03-445F-B36D-AEA3CECA0EA4}"/>
          </ac:spMkLst>
        </pc:spChg>
        <pc:spChg chg="add">
          <ac:chgData name="LAU, Yat Fan" userId="171044f0-fce8-4d72-9912-66f6b52715c7" providerId="ADAL" clId="{478275CB-20CB-4A5D-8BFA-BB28554DD683}" dt="2019-07-16T15:15:22.954" v="2711"/>
          <ac:spMkLst>
            <pc:docMk/>
            <pc:sldMasterMk cId="2848974859" sldId="2147483899"/>
            <ac:spMk id="40" creationId="{82D78969-DB03-4C13-93F4-DA97B76B6BF1}"/>
          </ac:spMkLst>
        </pc:spChg>
        <pc:spChg chg="add">
          <ac:chgData name="LAU, Yat Fan" userId="171044f0-fce8-4d72-9912-66f6b52715c7" providerId="ADAL" clId="{478275CB-20CB-4A5D-8BFA-BB28554DD683}" dt="2019-07-16T15:15:22.954" v="2711"/>
          <ac:spMkLst>
            <pc:docMk/>
            <pc:sldMasterMk cId="2848974859" sldId="2147483899"/>
            <ac:spMk id="41" creationId="{55F77FE4-E9C1-4DE8-AD4F-B48C5A9697B4}"/>
          </ac:spMkLst>
        </pc:spChg>
        <pc:grpChg chg="add">
          <ac:chgData name="LAU, Yat Fan" userId="171044f0-fce8-4d72-9912-66f6b52715c7" providerId="ADAL" clId="{478275CB-20CB-4A5D-8BFA-BB28554DD683}" dt="2019-07-16T15:15:22.954" v="2711"/>
          <ac:grpSpMkLst>
            <pc:docMk/>
            <pc:sldMasterMk cId="2848974859" sldId="2147483899"/>
            <ac:grpSpMk id="8" creationId="{164C3FA2-0560-4040-9D1C-75C6118D129C}"/>
          </ac:grpSpMkLst>
        </pc:grpChg>
        <pc:grpChg chg="add">
          <ac:chgData name="LAU, Yat Fan" userId="171044f0-fce8-4d72-9912-66f6b52715c7" providerId="ADAL" clId="{478275CB-20CB-4A5D-8BFA-BB28554DD683}" dt="2019-07-16T15:15:22.954" v="2711"/>
          <ac:grpSpMkLst>
            <pc:docMk/>
            <pc:sldMasterMk cId="2848974859" sldId="2147483899"/>
            <ac:grpSpMk id="27" creationId="{FBB7391F-38F1-42A2-B164-33B39AD8FA8B}"/>
          </ac:grpSpMkLst>
        </pc:grpChg>
      </pc:sldMasterChg>
    </pc:docChg>
  </pc:docChgLst>
  <pc:docChgLst>
    <pc:chgData name="LAU, Yat Fan" userId="171044f0-fce8-4d72-9912-66f6b52715c7" providerId="ADAL" clId="{81A06E53-4FCF-49AC-AAB6-89DB31FB5D9A}"/>
    <pc:docChg chg="modSld">
      <pc:chgData name="LAU, Yat Fan" userId="171044f0-fce8-4d72-9912-66f6b52715c7" providerId="ADAL" clId="{81A06E53-4FCF-49AC-AAB6-89DB31FB5D9A}" dt="2022-07-23T04:46:07.927" v="0" actId="1076"/>
      <pc:docMkLst>
        <pc:docMk/>
      </pc:docMkLst>
      <pc:sldChg chg="modSp mod">
        <pc:chgData name="LAU, Yat Fan" userId="171044f0-fce8-4d72-9912-66f6b52715c7" providerId="ADAL" clId="{81A06E53-4FCF-49AC-AAB6-89DB31FB5D9A}" dt="2022-07-23T04:46:07.927" v="0" actId="1076"/>
        <pc:sldMkLst>
          <pc:docMk/>
          <pc:sldMk cId="2315783993" sldId="256"/>
        </pc:sldMkLst>
        <pc:picChg chg="mod">
          <ac:chgData name="LAU, Yat Fan" userId="171044f0-fce8-4d72-9912-66f6b52715c7" providerId="ADAL" clId="{81A06E53-4FCF-49AC-AAB6-89DB31FB5D9A}" dt="2022-07-23T04:46:07.927" v="0" actId="1076"/>
          <ac:picMkLst>
            <pc:docMk/>
            <pc:sldMk cId="2315783993" sldId="256"/>
            <ac:picMk id="7" creationId="{F2573DAC-FF27-4959-9A3D-B7D075C8701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vl1pPr>
          </a:lstStyle>
          <a:p>
            <a:endParaRPr lang="en-US"/>
          </a:p>
        </p:txBody>
      </p:sp>
      <p:sp>
        <p:nvSpPr>
          <p:cNvPr id="3" name="Date Placeholder 2"/>
          <p:cNvSpPr>
            <a:spLocks noGrp="1"/>
          </p:cNvSpPr>
          <p:nvPr>
            <p:ph type="dt" sz="quarter" idx="1"/>
          </p:nvPr>
        </p:nvSpPr>
        <p:spPr>
          <a:xfrm>
            <a:off x="4023992" y="0"/>
            <a:ext cx="3078427" cy="511731"/>
          </a:xfrm>
          <a:prstGeom prst="rect">
            <a:avLst/>
          </a:prstGeom>
        </p:spPr>
        <p:txBody>
          <a:bodyPr vert="horz" lIns="99075" tIns="49538" rIns="99075" bIns="49538" rtlCol="0"/>
          <a:lstStyle>
            <a:lvl1pPr algn="r">
              <a:defRPr sz="1300"/>
            </a:lvl1pPr>
          </a:lstStyle>
          <a:p>
            <a:fld id="{0158C5BC-9A70-462C-B28D-9600239EAC64}" type="datetimeFigureOut">
              <a:rPr lang="en-US" smtClean="0"/>
              <a:pPr/>
              <a:t>8/1/2022</a:t>
            </a:fld>
            <a:endParaRPr lang="en-US"/>
          </a:p>
        </p:txBody>
      </p:sp>
      <p:sp>
        <p:nvSpPr>
          <p:cNvPr id="4" name="Footer Placeholder 3"/>
          <p:cNvSpPr>
            <a:spLocks noGrp="1"/>
          </p:cNvSpPr>
          <p:nvPr>
            <p:ph type="ftr" sz="quarter" idx="2"/>
          </p:nvPr>
        </p:nvSpPr>
        <p:spPr>
          <a:xfrm>
            <a:off x="0" y="9721106"/>
            <a:ext cx="3078427" cy="511731"/>
          </a:xfrm>
          <a:prstGeom prst="rect">
            <a:avLst/>
          </a:prstGeom>
        </p:spPr>
        <p:txBody>
          <a:bodyPr vert="horz" lIns="99075" tIns="49538" rIns="99075" bIns="49538" rtlCol="0" anchor="b"/>
          <a:lstStyle>
            <a:lvl1pPr algn="l">
              <a:defRPr sz="1300"/>
            </a:lvl1pPr>
          </a:lstStyle>
          <a:p>
            <a:endParaRPr lang="en-US"/>
          </a:p>
        </p:txBody>
      </p:sp>
      <p:sp>
        <p:nvSpPr>
          <p:cNvPr id="5" name="Slide Number Placeholder 4"/>
          <p:cNvSpPr>
            <a:spLocks noGrp="1"/>
          </p:cNvSpPr>
          <p:nvPr>
            <p:ph type="sldNum" sz="quarter" idx="3"/>
          </p:nvPr>
        </p:nvSpPr>
        <p:spPr>
          <a:xfrm>
            <a:off x="4023992" y="9721106"/>
            <a:ext cx="3078427" cy="511731"/>
          </a:xfrm>
          <a:prstGeom prst="rect">
            <a:avLst/>
          </a:prstGeom>
        </p:spPr>
        <p:txBody>
          <a:bodyPr vert="horz" lIns="99075" tIns="49538" rIns="99075" bIns="49538" rtlCol="0" anchor="b"/>
          <a:lstStyle>
            <a:lvl1pPr algn="r">
              <a:defRPr sz="13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1716219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vl1pPr>
          </a:lstStyle>
          <a:p>
            <a:endParaRPr lang="en-US" dirty="0"/>
          </a:p>
        </p:txBody>
      </p:sp>
      <p:sp>
        <p:nvSpPr>
          <p:cNvPr id="3" name="Date Placeholder 2"/>
          <p:cNvSpPr>
            <a:spLocks noGrp="1"/>
          </p:cNvSpPr>
          <p:nvPr>
            <p:ph type="dt" idx="1"/>
          </p:nvPr>
        </p:nvSpPr>
        <p:spPr>
          <a:xfrm>
            <a:off x="4023992" y="0"/>
            <a:ext cx="3078427" cy="511731"/>
          </a:xfrm>
          <a:prstGeom prst="rect">
            <a:avLst/>
          </a:prstGeom>
        </p:spPr>
        <p:txBody>
          <a:bodyPr vert="horz" lIns="99075" tIns="49538" rIns="99075" bIns="49538" rtlCol="0"/>
          <a:lstStyle>
            <a:lvl1pPr algn="r">
              <a:defRPr sz="1300"/>
            </a:lvl1pPr>
          </a:lstStyle>
          <a:p>
            <a:fld id="{E6CC2317-6751-4CD4-9995-8782DD78E936}" type="datetimeFigureOut">
              <a:rPr lang="en-US" smtClean="0"/>
              <a:pPr/>
              <a:t>8/1/2022</a:t>
            </a:fld>
            <a:endParaRPr lang="en-US" dirty="0"/>
          </a:p>
        </p:txBody>
      </p:sp>
      <p:sp>
        <p:nvSpPr>
          <p:cNvPr id="4" name="Slide Image Placeholder 3"/>
          <p:cNvSpPr>
            <a:spLocks noGrp="1" noRot="1" noChangeAspect="1"/>
          </p:cNvSpPr>
          <p:nvPr>
            <p:ph type="sldImg" idx="2"/>
          </p:nvPr>
        </p:nvSpPr>
        <p:spPr>
          <a:xfrm>
            <a:off x="2122488" y="768350"/>
            <a:ext cx="2859087" cy="3836988"/>
          </a:xfrm>
          <a:prstGeom prst="rect">
            <a:avLst/>
          </a:prstGeom>
          <a:noFill/>
          <a:ln w="12700">
            <a:solidFill>
              <a:prstClr val="black"/>
            </a:solidFill>
          </a:ln>
        </p:spPr>
        <p:txBody>
          <a:bodyPr vert="horz" lIns="99075" tIns="49538" rIns="99075" bIns="49538" rtlCol="0" anchor="ctr"/>
          <a:lstStyle/>
          <a:p>
            <a:endParaRPr lang="en-US" dirty="0"/>
          </a:p>
        </p:txBody>
      </p:sp>
      <p:sp>
        <p:nvSpPr>
          <p:cNvPr id="5" name="Notes Placeholder 4"/>
          <p:cNvSpPr>
            <a:spLocks noGrp="1"/>
          </p:cNvSpPr>
          <p:nvPr>
            <p:ph type="body" sz="quarter" idx="3"/>
          </p:nvPr>
        </p:nvSpPr>
        <p:spPr>
          <a:xfrm>
            <a:off x="710407" y="4861441"/>
            <a:ext cx="5683250" cy="4605576"/>
          </a:xfrm>
          <a:prstGeom prst="rect">
            <a:avLst/>
          </a:prstGeom>
        </p:spPr>
        <p:txBody>
          <a:bodyPr vert="horz" lIns="99075" tIns="49538" rIns="99075" bIns="4953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a:defRPr sz="13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72068041"/>
      </p:ext>
    </p:extLst>
  </p:cSld>
  <p:clrMap bg1="lt1" tx1="dk1" bg2="lt2" tx2="dk2" accent1="accent1" accent2="accent2" accent3="accent3" accent4="accent4" accent5="accent5" accent6="accent6" hlink="hlink" folHlink="folHlink"/>
  <p:notesStyle>
    <a:lvl1pPr marL="0" algn="l" defTabSz="4507640" rtl="0" eaLnBrk="1" latinLnBrk="0" hangingPunct="1">
      <a:defRPr sz="6000" kern="1200">
        <a:solidFill>
          <a:schemeClr val="tx1"/>
        </a:solidFill>
        <a:latin typeface="+mn-lt"/>
        <a:ea typeface="+mn-ea"/>
        <a:cs typeface="+mn-cs"/>
      </a:defRPr>
    </a:lvl1pPr>
    <a:lvl2pPr marL="2253821" algn="l" defTabSz="4507640" rtl="0" eaLnBrk="1" latinLnBrk="0" hangingPunct="1">
      <a:defRPr sz="6000" kern="1200">
        <a:solidFill>
          <a:schemeClr val="tx1"/>
        </a:solidFill>
        <a:latin typeface="+mn-lt"/>
        <a:ea typeface="+mn-ea"/>
        <a:cs typeface="+mn-cs"/>
      </a:defRPr>
    </a:lvl2pPr>
    <a:lvl3pPr marL="4507640" algn="l" defTabSz="4507640" rtl="0" eaLnBrk="1" latinLnBrk="0" hangingPunct="1">
      <a:defRPr sz="6000" kern="1200">
        <a:solidFill>
          <a:schemeClr val="tx1"/>
        </a:solidFill>
        <a:latin typeface="+mn-lt"/>
        <a:ea typeface="+mn-ea"/>
        <a:cs typeface="+mn-cs"/>
      </a:defRPr>
    </a:lvl3pPr>
    <a:lvl4pPr marL="6761459" algn="l" defTabSz="4507640" rtl="0" eaLnBrk="1" latinLnBrk="0" hangingPunct="1">
      <a:defRPr sz="6000" kern="1200">
        <a:solidFill>
          <a:schemeClr val="tx1"/>
        </a:solidFill>
        <a:latin typeface="+mn-lt"/>
        <a:ea typeface="+mn-ea"/>
        <a:cs typeface="+mn-cs"/>
      </a:defRPr>
    </a:lvl4pPr>
    <a:lvl5pPr marL="9015279" algn="l" defTabSz="4507640" rtl="0" eaLnBrk="1" latinLnBrk="0" hangingPunct="1">
      <a:defRPr sz="6000" kern="1200">
        <a:solidFill>
          <a:schemeClr val="tx1"/>
        </a:solidFill>
        <a:latin typeface="+mn-lt"/>
        <a:ea typeface="+mn-ea"/>
        <a:cs typeface="+mn-cs"/>
      </a:defRPr>
    </a:lvl5pPr>
    <a:lvl6pPr marL="11269100" algn="l" defTabSz="4507640" rtl="0" eaLnBrk="1" latinLnBrk="0" hangingPunct="1">
      <a:defRPr sz="6000" kern="1200">
        <a:solidFill>
          <a:schemeClr val="tx1"/>
        </a:solidFill>
        <a:latin typeface="+mn-lt"/>
        <a:ea typeface="+mn-ea"/>
        <a:cs typeface="+mn-cs"/>
      </a:defRPr>
    </a:lvl6pPr>
    <a:lvl7pPr marL="13522921" algn="l" defTabSz="4507640" rtl="0" eaLnBrk="1" latinLnBrk="0" hangingPunct="1">
      <a:defRPr sz="6000" kern="1200">
        <a:solidFill>
          <a:schemeClr val="tx1"/>
        </a:solidFill>
        <a:latin typeface="+mn-lt"/>
        <a:ea typeface="+mn-ea"/>
        <a:cs typeface="+mn-cs"/>
      </a:defRPr>
    </a:lvl7pPr>
    <a:lvl8pPr marL="15776740" algn="l" defTabSz="4507640" rtl="0" eaLnBrk="1" latinLnBrk="0" hangingPunct="1">
      <a:defRPr sz="6000" kern="1200">
        <a:solidFill>
          <a:schemeClr val="tx1"/>
        </a:solidFill>
        <a:latin typeface="+mn-lt"/>
        <a:ea typeface="+mn-ea"/>
        <a:cs typeface="+mn-cs"/>
      </a:defRPr>
    </a:lvl8pPr>
    <a:lvl9pPr marL="18030561" algn="l" defTabSz="4507640" rtl="0" eaLnBrk="1" latinLnBrk="0" hangingPunct="1">
      <a:defRPr sz="6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682429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4382" y="7778684"/>
            <a:ext cx="15461320"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87921" y="7020986"/>
            <a:ext cx="15449116"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87918" y="18950018"/>
            <a:ext cx="15452891"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6601174" y="7020986"/>
            <a:ext cx="15448916"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6601174" y="7778684"/>
            <a:ext cx="15448916"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6601174" y="18973169"/>
            <a:ext cx="15444672"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6595253" y="19786605"/>
            <a:ext cx="15450592"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6613149" y="34239202"/>
            <a:ext cx="15436940"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6601174" y="35073147"/>
            <a:ext cx="15444672"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74381" y="19765363"/>
            <a:ext cx="15462655"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4446588" y="4984270"/>
            <a:ext cx="23842662" cy="1280160"/>
          </a:xfrm>
          <a:prstGeom prst="rect">
            <a:avLst/>
          </a:prstGeom>
        </p:spPr>
        <p:txBody>
          <a:bodyPr>
            <a:normAutofit/>
          </a:bodyPr>
          <a:lstStyle>
            <a:lvl1pPr marL="0" indent="0" algn="ctr">
              <a:buFontTx/>
              <a:buNone/>
              <a:defRPr sz="66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9" name="Text Placeholder 76"/>
          <p:cNvSpPr>
            <a:spLocks noGrp="1"/>
          </p:cNvSpPr>
          <p:nvPr>
            <p:ph type="body" sz="quarter" idx="151" hasCustomPrompt="1"/>
          </p:nvPr>
        </p:nvSpPr>
        <p:spPr>
          <a:xfrm>
            <a:off x="4446588" y="2961160"/>
            <a:ext cx="23842662" cy="1915640"/>
          </a:xfrm>
          <a:prstGeom prst="rect">
            <a:avLst/>
          </a:prstGeom>
        </p:spPr>
        <p:txBody>
          <a:bodyPr anchor="t" anchorCtr="1">
            <a:normAutofit/>
          </a:bodyPr>
          <a:lstStyle>
            <a:lvl1pPr marL="0" indent="0" algn="ctr">
              <a:buFontTx/>
              <a:buNone/>
              <a:defRPr sz="96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0" name="Text Placeholder 76"/>
          <p:cNvSpPr>
            <a:spLocks noGrp="1"/>
          </p:cNvSpPr>
          <p:nvPr>
            <p:ph type="body" sz="quarter" idx="153" hasCustomPrompt="1"/>
          </p:nvPr>
        </p:nvSpPr>
        <p:spPr>
          <a:xfrm>
            <a:off x="4446588" y="580236"/>
            <a:ext cx="23842662" cy="2380923"/>
          </a:xfrm>
          <a:prstGeom prst="rect">
            <a:avLst/>
          </a:prstGeom>
        </p:spPr>
        <p:txBody>
          <a:bodyPr anchor="t" anchorCtr="1">
            <a:normAutofit/>
          </a:bodyPr>
          <a:lstStyle>
            <a:lvl1pPr marL="0" indent="0" algn="ctr">
              <a:buFontTx/>
              <a:buNone/>
              <a:defRPr sz="138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2749810" y="3017658"/>
            <a:ext cx="11784902" cy="11119104"/>
          </a:xfrm>
        </p:spPr>
        <p:txBody>
          <a:bodyPr>
            <a:noAutofit/>
          </a:bodyPr>
          <a:lstStyle>
            <a:lvl1pPr>
              <a:lnSpc>
                <a:spcPct val="80000"/>
              </a:lnSpc>
              <a:defRPr sz="12888"/>
            </a:lvl1pPr>
          </a:lstStyle>
          <a:p>
            <a:r>
              <a:rPr lang="en-US"/>
              <a:t>Click to edit Master title style</a:t>
            </a:r>
            <a:endParaRPr lang="en-US" dirty="0"/>
          </a:p>
        </p:txBody>
      </p:sp>
      <p:sp>
        <p:nvSpPr>
          <p:cNvPr id="3" name="Content Placeholder 2"/>
          <p:cNvSpPr>
            <a:spLocks noGrp="1"/>
          </p:cNvSpPr>
          <p:nvPr>
            <p:ph idx="1"/>
          </p:nvPr>
        </p:nvSpPr>
        <p:spPr>
          <a:xfrm>
            <a:off x="15344924" y="5266944"/>
            <a:ext cx="15246717" cy="33181747"/>
          </a:xfrm>
        </p:spPr>
        <p:txBody>
          <a:bodyPr>
            <a:normAutofit/>
          </a:bodyPr>
          <a:lstStyle>
            <a:lvl1pPr>
              <a:defRPr sz="7160"/>
            </a:lvl1pPr>
            <a:lvl2pPr>
              <a:defRPr sz="5728"/>
            </a:lvl2pPr>
            <a:lvl3pPr>
              <a:defRPr sz="4296"/>
            </a:lvl3pPr>
            <a:lvl4pPr>
              <a:defRPr sz="4296"/>
            </a:lvl4pPr>
            <a:lvl5pPr>
              <a:defRPr sz="4296"/>
            </a:lvl5pPr>
            <a:lvl6pPr>
              <a:defRPr sz="4296"/>
            </a:lvl6pPr>
            <a:lvl7pPr>
              <a:defRPr sz="4296"/>
            </a:lvl7pPr>
            <a:lvl8pPr>
              <a:defRPr sz="4296"/>
            </a:lvl8pPr>
            <a:lvl9pPr>
              <a:defRPr sz="429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749810" y="14448038"/>
            <a:ext cx="11784902" cy="24078682"/>
          </a:xfrm>
        </p:spPr>
        <p:txBody>
          <a:bodyPr lIns="91440" rIns="91440">
            <a:normAutofit/>
          </a:bodyPr>
          <a:lstStyle>
            <a:lvl1pPr marL="0" indent="0">
              <a:lnSpc>
                <a:spcPct val="108000"/>
              </a:lnSpc>
              <a:spcBef>
                <a:spcPts val="2148"/>
              </a:spcBef>
              <a:buNone/>
              <a:defRPr sz="5728"/>
            </a:lvl1pPr>
            <a:lvl2pPr marL="1636737" indent="0">
              <a:buNone/>
              <a:defRPr sz="4296"/>
            </a:lvl2pPr>
            <a:lvl3pPr marL="3273470" indent="0">
              <a:buNone/>
              <a:defRPr sz="3580"/>
            </a:lvl3pPr>
            <a:lvl4pPr marL="4910206" indent="0">
              <a:buNone/>
              <a:defRPr sz="3222"/>
            </a:lvl4pPr>
            <a:lvl5pPr marL="6546939" indent="0">
              <a:buNone/>
              <a:defRPr sz="3222"/>
            </a:lvl5pPr>
            <a:lvl6pPr marL="8183676" indent="0">
              <a:buNone/>
              <a:defRPr sz="3222"/>
            </a:lvl6pPr>
            <a:lvl7pPr marL="9820409" indent="0">
              <a:buNone/>
              <a:defRPr sz="3222"/>
            </a:lvl7pPr>
            <a:lvl8pPr marL="11457146" indent="0">
              <a:buNone/>
              <a:defRPr sz="3222"/>
            </a:lvl8pPr>
            <a:lvl9pPr marL="13093882" indent="0">
              <a:buNone/>
              <a:defRPr sz="3222"/>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8234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27594" y="31744883"/>
            <a:ext cx="20869097" cy="9363456"/>
          </a:xfrm>
        </p:spPr>
        <p:txBody>
          <a:bodyPr anchor="ctr">
            <a:normAutofit/>
          </a:bodyPr>
          <a:lstStyle>
            <a:lvl1pPr algn="r">
              <a:defRPr sz="15752" spc="716"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6"/>
            <a:ext cx="32727654" cy="29260800"/>
          </a:xfrm>
          <a:solidFill>
            <a:schemeClr val="accent2">
              <a:lumMod val="60000"/>
              <a:lumOff val="40000"/>
            </a:schemeClr>
          </a:solidFill>
        </p:spPr>
        <p:txBody>
          <a:bodyPr lIns="457200" tIns="365760" anchor="t"/>
          <a:lstStyle>
            <a:lvl1pPr marL="0" indent="0">
              <a:buNone/>
              <a:defRPr sz="8592"/>
            </a:lvl1pPr>
            <a:lvl2pPr marL="1227582" indent="0">
              <a:buNone/>
              <a:defRPr sz="7518"/>
            </a:lvl2pPr>
            <a:lvl3pPr marL="2455164" indent="0">
              <a:buNone/>
              <a:defRPr sz="6444"/>
            </a:lvl3pPr>
            <a:lvl4pPr marL="3682746" indent="0">
              <a:buNone/>
              <a:defRPr sz="5370"/>
            </a:lvl4pPr>
            <a:lvl5pPr marL="4910328" indent="0">
              <a:buNone/>
              <a:defRPr sz="5370"/>
            </a:lvl5pPr>
            <a:lvl6pPr marL="6137910" indent="0">
              <a:buNone/>
              <a:defRPr sz="5370"/>
            </a:lvl6pPr>
            <a:lvl7pPr marL="7365492" indent="0">
              <a:buNone/>
              <a:defRPr sz="5370"/>
            </a:lvl7pPr>
            <a:lvl8pPr marL="8593074" indent="0">
              <a:buNone/>
              <a:defRPr sz="5370"/>
            </a:lvl8pPr>
            <a:lvl9pPr marL="9820656" indent="0">
              <a:buNone/>
              <a:defRPr sz="5370"/>
            </a:lvl9pPr>
          </a:lstStyle>
          <a:p>
            <a:r>
              <a:rPr lang="en-US"/>
              <a:t>Click icon to add picture</a:t>
            </a:r>
            <a:endParaRPr lang="en-US" dirty="0"/>
          </a:p>
        </p:txBody>
      </p:sp>
      <p:sp>
        <p:nvSpPr>
          <p:cNvPr id="4" name="Text Placeholder 3"/>
          <p:cNvSpPr>
            <a:spLocks noGrp="1"/>
          </p:cNvSpPr>
          <p:nvPr>
            <p:ph type="body" sz="half" idx="2"/>
          </p:nvPr>
        </p:nvSpPr>
        <p:spPr>
          <a:xfrm>
            <a:off x="23119686" y="31744883"/>
            <a:ext cx="8593157" cy="9363456"/>
          </a:xfrm>
        </p:spPr>
        <p:txBody>
          <a:bodyPr lIns="91440" rIns="91440" anchor="ctr">
            <a:normAutofit/>
          </a:bodyPr>
          <a:lstStyle>
            <a:lvl1pPr marL="0" indent="0">
              <a:lnSpc>
                <a:spcPct val="100000"/>
              </a:lnSpc>
              <a:spcBef>
                <a:spcPts val="0"/>
              </a:spcBef>
              <a:buNone/>
              <a:defRPr sz="5728">
                <a:solidFill>
                  <a:schemeClr val="tx1">
                    <a:lumMod val="90000"/>
                    <a:lumOff val="10000"/>
                  </a:schemeClr>
                </a:solidFill>
              </a:defRPr>
            </a:lvl1pPr>
            <a:lvl2pPr marL="1227582" indent="0">
              <a:buNone/>
              <a:defRPr sz="3759"/>
            </a:lvl2pPr>
            <a:lvl3pPr marL="2455164" indent="0">
              <a:buNone/>
              <a:defRPr sz="3222"/>
            </a:lvl3pPr>
            <a:lvl4pPr marL="3682746" indent="0">
              <a:buNone/>
              <a:defRPr sz="2685"/>
            </a:lvl4pPr>
            <a:lvl5pPr marL="4910328" indent="0">
              <a:buNone/>
              <a:defRPr sz="2685"/>
            </a:lvl5pPr>
            <a:lvl6pPr marL="6137910" indent="0">
              <a:buNone/>
              <a:defRPr sz="2685"/>
            </a:lvl6pPr>
            <a:lvl7pPr marL="7365492" indent="0">
              <a:buNone/>
              <a:defRPr sz="2685"/>
            </a:lvl7pPr>
            <a:lvl8pPr marL="8593074" indent="0">
              <a:buNone/>
              <a:defRPr sz="2685"/>
            </a:lvl8pPr>
            <a:lvl9pPr marL="9820656" indent="0">
              <a:buNone/>
              <a:defRPr sz="268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flipV="1">
            <a:off x="22518891" y="33690278"/>
            <a:ext cx="0" cy="585216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31145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361995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26589" y="4876800"/>
            <a:ext cx="7058665" cy="3462528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2659792" y="4876800"/>
            <a:ext cx="20357599" cy="346252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rot="5400000" flipV="1">
            <a:off x="27007066" y="2077769"/>
            <a:ext cx="0" cy="24551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1756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4382" y="7778684"/>
            <a:ext cx="15461320"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87921" y="7020986"/>
            <a:ext cx="15449116"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87918" y="18950018"/>
            <a:ext cx="15452891"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6601174" y="7020986"/>
            <a:ext cx="15448916"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6601174" y="7778684"/>
            <a:ext cx="15448916"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6601174" y="18973169"/>
            <a:ext cx="15444672"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6595253" y="19786605"/>
            <a:ext cx="15450592"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6613149" y="34239202"/>
            <a:ext cx="15436940"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6601174" y="35073147"/>
            <a:ext cx="15444672"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74381" y="19765363"/>
            <a:ext cx="15462655"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4446588" y="4984270"/>
            <a:ext cx="23842662" cy="1280160"/>
          </a:xfrm>
          <a:prstGeom prst="rect">
            <a:avLst/>
          </a:prstGeom>
        </p:spPr>
        <p:txBody>
          <a:bodyPr>
            <a:normAutofit/>
          </a:bodyPr>
          <a:lstStyle>
            <a:lvl1pPr marL="0" indent="0" algn="ctr">
              <a:buFontTx/>
              <a:buNone/>
              <a:defRPr sz="66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9" name="Text Placeholder 76"/>
          <p:cNvSpPr>
            <a:spLocks noGrp="1"/>
          </p:cNvSpPr>
          <p:nvPr>
            <p:ph type="body" sz="quarter" idx="151" hasCustomPrompt="1"/>
          </p:nvPr>
        </p:nvSpPr>
        <p:spPr>
          <a:xfrm>
            <a:off x="4446588" y="2961160"/>
            <a:ext cx="23842662" cy="1915640"/>
          </a:xfrm>
          <a:prstGeom prst="rect">
            <a:avLst/>
          </a:prstGeom>
        </p:spPr>
        <p:txBody>
          <a:bodyPr anchor="t" anchorCtr="1">
            <a:normAutofit/>
          </a:bodyPr>
          <a:lstStyle>
            <a:lvl1pPr marL="0" indent="0" algn="ctr">
              <a:buFontTx/>
              <a:buNone/>
              <a:defRPr sz="96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0" name="Text Placeholder 76"/>
          <p:cNvSpPr>
            <a:spLocks noGrp="1"/>
          </p:cNvSpPr>
          <p:nvPr>
            <p:ph type="body" sz="quarter" idx="153" hasCustomPrompt="1"/>
          </p:nvPr>
        </p:nvSpPr>
        <p:spPr>
          <a:xfrm>
            <a:off x="4446588" y="580236"/>
            <a:ext cx="23842662" cy="2380923"/>
          </a:xfrm>
          <a:prstGeom prst="rect">
            <a:avLst/>
          </a:prstGeom>
        </p:spPr>
        <p:txBody>
          <a:bodyPr anchor="t" anchorCtr="1">
            <a:normAutofit/>
          </a:bodyPr>
          <a:lstStyle>
            <a:lvl1pPr marL="0" indent="0" algn="ctr">
              <a:buFontTx/>
              <a:buNone/>
              <a:defRPr sz="138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12563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4381" y="7834426"/>
            <a:ext cx="7500779"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87921" y="7020986"/>
            <a:ext cx="7494860" cy="820596"/>
          </a:xfrm>
          <a:prstGeom prst="rect">
            <a:avLst/>
          </a:prstGeom>
          <a:noFill/>
        </p:spPr>
        <p:txBody>
          <a:bodyPr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a:t>(click to add) ABSTRACT</a:t>
            </a:r>
          </a:p>
        </p:txBody>
      </p:sp>
      <p:sp>
        <p:nvSpPr>
          <p:cNvPr id="19" name="Text Placeholder 3"/>
          <p:cNvSpPr>
            <a:spLocks noGrp="1"/>
          </p:cNvSpPr>
          <p:nvPr>
            <p:ph type="body" sz="quarter" idx="19" hasCustomPrompt="1"/>
          </p:nvPr>
        </p:nvSpPr>
        <p:spPr>
          <a:xfrm>
            <a:off x="673195" y="19720646"/>
            <a:ext cx="7501962"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87919" y="18950018"/>
            <a:ext cx="7496042"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8642178" y="7823842"/>
            <a:ext cx="15453852"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8642178" y="7020986"/>
            <a:ext cx="15453853"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8642178" y="28913099"/>
            <a:ext cx="15453853"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8642178" y="28099663"/>
            <a:ext cx="15453853"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4556614" y="7020986"/>
            <a:ext cx="7493473"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4556614" y="7834426"/>
            <a:ext cx="7493473"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4552370" y="19030319"/>
            <a:ext cx="7493473"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4600426" y="19843755"/>
            <a:ext cx="7439087"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4556614" y="34857447"/>
            <a:ext cx="7493473"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a:t>(click to add) CONTACT</a:t>
            </a:r>
          </a:p>
        </p:txBody>
      </p:sp>
      <p:sp>
        <p:nvSpPr>
          <p:cNvPr id="30" name="Text Placeholder 3"/>
          <p:cNvSpPr>
            <a:spLocks noGrp="1"/>
          </p:cNvSpPr>
          <p:nvPr>
            <p:ph type="body" sz="quarter" idx="30" hasCustomPrompt="1"/>
          </p:nvPr>
        </p:nvSpPr>
        <p:spPr>
          <a:xfrm>
            <a:off x="24542285" y="35690749"/>
            <a:ext cx="7497227"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a:t>Enter your text here</a:t>
            </a:r>
          </a:p>
        </p:txBody>
      </p:sp>
      <p:sp>
        <p:nvSpPr>
          <p:cNvPr id="84" name="Text Placeholder 76"/>
          <p:cNvSpPr>
            <a:spLocks noGrp="1"/>
          </p:cNvSpPr>
          <p:nvPr>
            <p:ph type="body" sz="quarter" idx="150" hasCustomPrompt="1"/>
          </p:nvPr>
        </p:nvSpPr>
        <p:spPr>
          <a:xfrm>
            <a:off x="4446588" y="4984270"/>
            <a:ext cx="23842662" cy="1280160"/>
          </a:xfrm>
          <a:prstGeom prst="rect">
            <a:avLst/>
          </a:prstGeom>
        </p:spPr>
        <p:txBody>
          <a:bodyPr>
            <a:normAutofit/>
          </a:bodyPr>
          <a:lstStyle>
            <a:lvl1pPr marL="0" indent="0" algn="ctr">
              <a:buFontTx/>
              <a:buNone/>
              <a:defRPr sz="66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85" name="Text Placeholder 76"/>
          <p:cNvSpPr>
            <a:spLocks noGrp="1"/>
          </p:cNvSpPr>
          <p:nvPr>
            <p:ph type="body" sz="quarter" idx="151" hasCustomPrompt="1"/>
          </p:nvPr>
        </p:nvSpPr>
        <p:spPr>
          <a:xfrm>
            <a:off x="4446588" y="2961160"/>
            <a:ext cx="23842662" cy="1915640"/>
          </a:xfrm>
          <a:prstGeom prst="rect">
            <a:avLst/>
          </a:prstGeom>
        </p:spPr>
        <p:txBody>
          <a:bodyPr anchor="t" anchorCtr="1">
            <a:normAutofit/>
          </a:bodyPr>
          <a:lstStyle>
            <a:lvl1pPr marL="0" indent="0" algn="ctr">
              <a:buFontTx/>
              <a:buNone/>
              <a:defRPr sz="96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6" name="Text Placeholder 76"/>
          <p:cNvSpPr>
            <a:spLocks noGrp="1"/>
          </p:cNvSpPr>
          <p:nvPr>
            <p:ph type="body" sz="quarter" idx="178" hasCustomPrompt="1"/>
          </p:nvPr>
        </p:nvSpPr>
        <p:spPr>
          <a:xfrm>
            <a:off x="4446588" y="580236"/>
            <a:ext cx="23842662" cy="2380923"/>
          </a:xfrm>
          <a:prstGeom prst="rect">
            <a:avLst/>
          </a:prstGeom>
        </p:spPr>
        <p:txBody>
          <a:bodyPr anchor="t" anchorCtr="1">
            <a:noAutofit/>
          </a:bodyPr>
          <a:lstStyle>
            <a:lvl1pPr marL="0" indent="0" algn="ctr">
              <a:buFontTx/>
              <a:buNone/>
              <a:defRPr sz="138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3"/>
            <a:ext cx="32735838" cy="292608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27594" y="31744877"/>
            <a:ext cx="20869097" cy="9363456"/>
          </a:xfrm>
        </p:spPr>
        <p:txBody>
          <a:bodyPr anchor="ctr">
            <a:normAutofit/>
          </a:bodyPr>
          <a:lstStyle>
            <a:lvl1pPr algn="r">
              <a:defRPr sz="15752" spc="716" baseline="0"/>
            </a:lvl1pPr>
          </a:lstStyle>
          <a:p>
            <a:r>
              <a:rPr lang="en-US"/>
              <a:t>Click to edit Master title style</a:t>
            </a:r>
            <a:endParaRPr lang="en-US" dirty="0"/>
          </a:p>
        </p:txBody>
      </p:sp>
      <p:sp>
        <p:nvSpPr>
          <p:cNvPr id="3" name="Subtitle 2"/>
          <p:cNvSpPr>
            <a:spLocks noGrp="1"/>
          </p:cNvSpPr>
          <p:nvPr>
            <p:ph type="subTitle" idx="1"/>
          </p:nvPr>
        </p:nvSpPr>
        <p:spPr>
          <a:xfrm>
            <a:off x="23119686" y="31744877"/>
            <a:ext cx="8593157" cy="9363456"/>
          </a:xfrm>
        </p:spPr>
        <p:txBody>
          <a:bodyPr lIns="91440" rIns="91440" anchor="ctr">
            <a:normAutofit/>
          </a:bodyPr>
          <a:lstStyle>
            <a:lvl1pPr marL="0" indent="0" algn="l">
              <a:lnSpc>
                <a:spcPct val="100000"/>
              </a:lnSpc>
              <a:spcBef>
                <a:spcPts val="0"/>
              </a:spcBef>
              <a:buNone/>
              <a:defRPr sz="5728">
                <a:solidFill>
                  <a:schemeClr val="tx1">
                    <a:lumMod val="90000"/>
                    <a:lumOff val="10000"/>
                  </a:schemeClr>
                </a:solidFill>
              </a:defRPr>
            </a:lvl1pPr>
            <a:lvl2pPr marL="1636737" indent="0" algn="ctr">
              <a:buNone/>
              <a:defRPr sz="5728"/>
            </a:lvl2pPr>
            <a:lvl3pPr marL="3273470" indent="0" algn="ctr">
              <a:buNone/>
              <a:defRPr sz="5728"/>
            </a:lvl3pPr>
            <a:lvl4pPr marL="4910206" indent="0" algn="ctr">
              <a:buNone/>
              <a:defRPr sz="5728"/>
            </a:lvl4pPr>
            <a:lvl5pPr marL="6546939" indent="0" algn="ctr">
              <a:buNone/>
              <a:defRPr sz="5728"/>
            </a:lvl5pPr>
            <a:lvl6pPr marL="8183676" indent="0" algn="ctr">
              <a:buNone/>
              <a:defRPr sz="5728"/>
            </a:lvl6pPr>
            <a:lvl7pPr marL="9820409" indent="0" algn="ctr">
              <a:buNone/>
              <a:defRPr sz="5728"/>
            </a:lvl7pPr>
            <a:lvl8pPr marL="11457146" indent="0" algn="ctr">
              <a:buNone/>
              <a:defRPr sz="5728"/>
            </a:lvl8pPr>
            <a:lvl9pPr marL="13093882" indent="0" algn="ctr">
              <a:buNone/>
              <a:defRPr sz="572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8A87A34-81AB-432B-8DAE-1953F412C126}" type="datetimeFigureOut">
              <a:rPr lang="en-US" smtClean="0"/>
              <a:t>8/1/2022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22518891" y="33690278"/>
            <a:ext cx="0" cy="585216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9016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569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6"/>
            <a:ext cx="32735838" cy="2926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27594" y="31744877"/>
            <a:ext cx="20869097" cy="9363456"/>
          </a:xfrm>
        </p:spPr>
        <p:txBody>
          <a:bodyPr anchor="ctr">
            <a:normAutofit/>
          </a:bodyPr>
          <a:lstStyle>
            <a:lvl1pPr algn="r">
              <a:defRPr sz="15752" b="0" spc="716" baseline="0"/>
            </a:lvl1pPr>
          </a:lstStyle>
          <a:p>
            <a:r>
              <a:rPr lang="en-US"/>
              <a:t>Click to edit Master title style</a:t>
            </a:r>
            <a:endParaRPr lang="en-US" dirty="0"/>
          </a:p>
        </p:txBody>
      </p:sp>
      <p:sp>
        <p:nvSpPr>
          <p:cNvPr id="3" name="Text Placeholder 2"/>
          <p:cNvSpPr>
            <a:spLocks noGrp="1"/>
          </p:cNvSpPr>
          <p:nvPr>
            <p:ph type="body" idx="1"/>
          </p:nvPr>
        </p:nvSpPr>
        <p:spPr>
          <a:xfrm>
            <a:off x="23119686" y="31744877"/>
            <a:ext cx="8593157" cy="9363456"/>
          </a:xfrm>
        </p:spPr>
        <p:txBody>
          <a:bodyPr lIns="91440" rIns="91440" anchor="ctr">
            <a:normAutofit/>
          </a:bodyPr>
          <a:lstStyle>
            <a:lvl1pPr marL="0" indent="0">
              <a:lnSpc>
                <a:spcPct val="100000"/>
              </a:lnSpc>
              <a:spcBef>
                <a:spcPts val="0"/>
              </a:spcBef>
              <a:buNone/>
              <a:defRPr sz="5728">
                <a:solidFill>
                  <a:schemeClr val="tx1">
                    <a:lumMod val="90000"/>
                    <a:lumOff val="10000"/>
                  </a:schemeClr>
                </a:solidFill>
              </a:defRPr>
            </a:lvl1pPr>
            <a:lvl2pPr marL="1636737" indent="0">
              <a:buNone/>
              <a:defRPr sz="5728">
                <a:solidFill>
                  <a:schemeClr val="tx1">
                    <a:tint val="75000"/>
                  </a:schemeClr>
                </a:solidFill>
              </a:defRPr>
            </a:lvl2pPr>
            <a:lvl3pPr marL="3273470" indent="0">
              <a:buNone/>
              <a:defRPr sz="5728">
                <a:solidFill>
                  <a:schemeClr val="tx1">
                    <a:tint val="75000"/>
                  </a:schemeClr>
                </a:solidFill>
              </a:defRPr>
            </a:lvl3pPr>
            <a:lvl4pPr marL="4910206" indent="0">
              <a:buNone/>
              <a:defRPr sz="5012">
                <a:solidFill>
                  <a:schemeClr val="tx1">
                    <a:tint val="75000"/>
                  </a:schemeClr>
                </a:solidFill>
              </a:defRPr>
            </a:lvl4pPr>
            <a:lvl5pPr marL="6546939" indent="0">
              <a:buNone/>
              <a:defRPr sz="5012">
                <a:solidFill>
                  <a:schemeClr val="tx1">
                    <a:tint val="75000"/>
                  </a:schemeClr>
                </a:solidFill>
              </a:defRPr>
            </a:lvl5pPr>
            <a:lvl6pPr marL="8183676" indent="0">
              <a:buNone/>
              <a:defRPr sz="5012">
                <a:solidFill>
                  <a:schemeClr val="tx1">
                    <a:tint val="75000"/>
                  </a:schemeClr>
                </a:solidFill>
              </a:defRPr>
            </a:lvl6pPr>
            <a:lvl7pPr marL="9820409" indent="0">
              <a:buNone/>
              <a:defRPr sz="5012">
                <a:solidFill>
                  <a:schemeClr val="tx1">
                    <a:tint val="75000"/>
                  </a:schemeClr>
                </a:solidFill>
              </a:defRPr>
            </a:lvl7pPr>
            <a:lvl8pPr marL="11457146" indent="0">
              <a:buNone/>
              <a:defRPr sz="5012">
                <a:solidFill>
                  <a:schemeClr val="tx1">
                    <a:tint val="75000"/>
                  </a:schemeClr>
                </a:solidFill>
              </a:defRPr>
            </a:lvl8pPr>
            <a:lvl9pPr marL="13093882" indent="0">
              <a:buNone/>
              <a:defRPr sz="501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22518891" y="33690278"/>
            <a:ext cx="0" cy="585216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6827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749810" y="3745383"/>
            <a:ext cx="26098647" cy="959754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749810" y="14630400"/>
            <a:ext cx="12766977" cy="25749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081480" y="14630400"/>
            <a:ext cx="12766977" cy="25749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53818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2749810" y="3745383"/>
            <a:ext cx="26098647" cy="959754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749810" y="13949670"/>
            <a:ext cx="12766977" cy="5266944"/>
          </a:xfrm>
        </p:spPr>
        <p:txBody>
          <a:bodyPr lIns="137160" rIns="137160" anchor="ctr">
            <a:normAutofit/>
          </a:bodyPr>
          <a:lstStyle>
            <a:lvl1pPr marL="0" indent="0">
              <a:spcBef>
                <a:spcPts val="0"/>
              </a:spcBef>
              <a:spcAft>
                <a:spcPts val="0"/>
              </a:spcAft>
              <a:buNone/>
              <a:defRPr sz="7876" b="0" cap="none" baseline="0">
                <a:solidFill>
                  <a:schemeClr val="accent2">
                    <a:lumMod val="75000"/>
                  </a:schemeClr>
                </a:solidFill>
                <a:latin typeface="+mn-lt"/>
              </a:defRPr>
            </a:lvl1pPr>
            <a:lvl2pPr marL="1636737" indent="0">
              <a:buNone/>
              <a:defRPr sz="7160" b="1"/>
            </a:lvl2pPr>
            <a:lvl3pPr marL="3273470" indent="0">
              <a:buNone/>
              <a:defRPr sz="6444" b="1"/>
            </a:lvl3pPr>
            <a:lvl4pPr marL="4910206" indent="0">
              <a:buNone/>
              <a:defRPr sz="5728" b="1"/>
            </a:lvl4pPr>
            <a:lvl5pPr marL="6546939" indent="0">
              <a:buNone/>
              <a:defRPr sz="5728" b="1"/>
            </a:lvl5pPr>
            <a:lvl6pPr marL="8183676" indent="0">
              <a:buNone/>
              <a:defRPr sz="5728" b="1"/>
            </a:lvl6pPr>
            <a:lvl7pPr marL="9820409" indent="0">
              <a:buNone/>
              <a:defRPr sz="5728" b="1"/>
            </a:lvl7pPr>
            <a:lvl8pPr marL="11457146" indent="0">
              <a:buNone/>
              <a:defRPr sz="5728" b="1"/>
            </a:lvl8pPr>
            <a:lvl9pPr marL="13093882" indent="0">
              <a:buNone/>
              <a:defRPr sz="5728" b="1"/>
            </a:lvl9pPr>
          </a:lstStyle>
          <a:p>
            <a:pPr lvl="0"/>
            <a:r>
              <a:rPr lang="en-US"/>
              <a:t>Click to edit Master text styles</a:t>
            </a:r>
          </a:p>
        </p:txBody>
      </p:sp>
      <p:sp>
        <p:nvSpPr>
          <p:cNvPr id="4" name="Content Placeholder 3"/>
          <p:cNvSpPr>
            <a:spLocks noGrp="1"/>
          </p:cNvSpPr>
          <p:nvPr>
            <p:ph sz="half" idx="2"/>
          </p:nvPr>
        </p:nvSpPr>
        <p:spPr>
          <a:xfrm>
            <a:off x="2749810" y="18993843"/>
            <a:ext cx="12766977" cy="213860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081480" y="13949670"/>
            <a:ext cx="12766977" cy="5266944"/>
          </a:xfrm>
        </p:spPr>
        <p:txBody>
          <a:bodyPr lIns="137160" rIns="137160" anchor="ctr">
            <a:normAutofit/>
          </a:bodyPr>
          <a:lstStyle>
            <a:lvl1pPr marL="0" indent="0">
              <a:spcBef>
                <a:spcPts val="0"/>
              </a:spcBef>
              <a:spcAft>
                <a:spcPts val="0"/>
              </a:spcAft>
              <a:buNone/>
              <a:defRPr lang="en-US" sz="7876" b="0" kern="1200" cap="none" baseline="0" dirty="0">
                <a:solidFill>
                  <a:schemeClr val="accent2">
                    <a:lumMod val="75000"/>
                  </a:schemeClr>
                </a:solidFill>
                <a:latin typeface="+mn-lt"/>
                <a:ea typeface="+mn-ea"/>
                <a:cs typeface="+mn-cs"/>
              </a:defRPr>
            </a:lvl1pPr>
            <a:lvl2pPr marL="1636737" indent="0">
              <a:buNone/>
              <a:defRPr sz="7160" b="1"/>
            </a:lvl2pPr>
            <a:lvl3pPr marL="3273470" indent="0">
              <a:buNone/>
              <a:defRPr sz="6444" b="1"/>
            </a:lvl3pPr>
            <a:lvl4pPr marL="4910206" indent="0">
              <a:buNone/>
              <a:defRPr sz="5728" b="1"/>
            </a:lvl4pPr>
            <a:lvl5pPr marL="6546939" indent="0">
              <a:buNone/>
              <a:defRPr sz="5728" b="1"/>
            </a:lvl5pPr>
            <a:lvl6pPr marL="8183676" indent="0">
              <a:buNone/>
              <a:defRPr sz="5728" b="1"/>
            </a:lvl6pPr>
            <a:lvl7pPr marL="9820409" indent="0">
              <a:buNone/>
              <a:defRPr sz="5728" b="1"/>
            </a:lvl7pPr>
            <a:lvl8pPr marL="11457146" indent="0">
              <a:buNone/>
              <a:defRPr sz="5728" b="1"/>
            </a:lvl8pPr>
            <a:lvl9pPr marL="13093882" indent="0">
              <a:buNone/>
              <a:defRPr sz="5728" b="1"/>
            </a:lvl9pPr>
          </a:lstStyle>
          <a:p>
            <a:pPr marL="0" lvl="0" indent="0" algn="l" defTabSz="3273470" rtl="0" eaLnBrk="1" latinLnBrk="0" hangingPunct="1">
              <a:lnSpc>
                <a:spcPct val="90000"/>
              </a:lnSpc>
              <a:spcBef>
                <a:spcPts val="6444"/>
              </a:spcBef>
              <a:buNone/>
            </a:pPr>
            <a:r>
              <a:rPr lang="en-US"/>
              <a:t>Click to edit Master text styles</a:t>
            </a:r>
          </a:p>
        </p:txBody>
      </p:sp>
      <p:sp>
        <p:nvSpPr>
          <p:cNvPr id="6" name="Content Placeholder 5"/>
          <p:cNvSpPr>
            <a:spLocks noGrp="1"/>
          </p:cNvSpPr>
          <p:nvPr>
            <p:ph sz="quarter" idx="4"/>
          </p:nvPr>
        </p:nvSpPr>
        <p:spPr>
          <a:xfrm>
            <a:off x="16081480" y="18993843"/>
            <a:ext cx="12766977" cy="213860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0676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8926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58546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oleObject" Target="../embeddings/oleObject1.bin"/><Relationship Id="rId12" Type="http://schemas.openxmlformats.org/officeDocument/2006/relationships/image" Target="../media/image7.wmf"/><Relationship Id="rId17" Type="http://schemas.openxmlformats.org/officeDocument/2006/relationships/image" Target="../media/image10.jpeg"/><Relationship Id="rId2" Type="http://schemas.openxmlformats.org/officeDocument/2006/relationships/theme" Target="../theme/theme1.xml"/><Relationship Id="rId16" Type="http://schemas.openxmlformats.org/officeDocument/2006/relationships/hyperlink" Target="http://www.facebook.com/pages/PosterPresentationscom/217914411419?v=app_4949752878&amp;ref=ts"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oleObject" Target="../embeddings/oleObject3.bin"/><Relationship Id="rId5" Type="http://schemas.openxmlformats.org/officeDocument/2006/relationships/image" Target="../media/image3.png"/><Relationship Id="rId15" Type="http://schemas.openxmlformats.org/officeDocument/2006/relationships/image" Target="../media/image9.wmf"/><Relationship Id="rId10" Type="http://schemas.openxmlformats.org/officeDocument/2006/relationships/image" Target="../media/image6.wmf"/><Relationship Id="rId4" Type="http://schemas.openxmlformats.org/officeDocument/2006/relationships/image" Target="../media/image2.png"/><Relationship Id="rId9" Type="http://schemas.openxmlformats.org/officeDocument/2006/relationships/oleObject" Target="../embeddings/oleObject2.bin"/><Relationship Id="rId14" Type="http://schemas.openxmlformats.org/officeDocument/2006/relationships/oleObject" Target="../embeddings/oleObject4.bin"/></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oleObject" Target="../embeddings/oleObject5.bin"/><Relationship Id="rId12" Type="http://schemas.openxmlformats.org/officeDocument/2006/relationships/image" Target="../media/image7.wmf"/><Relationship Id="rId17" Type="http://schemas.openxmlformats.org/officeDocument/2006/relationships/image" Target="../media/image10.jpeg"/><Relationship Id="rId2" Type="http://schemas.openxmlformats.org/officeDocument/2006/relationships/theme" Target="../theme/theme2.xml"/><Relationship Id="rId16" Type="http://schemas.openxmlformats.org/officeDocument/2006/relationships/hyperlink" Target="http://www.facebook.com/pages/PosterPresentationscom/217914411419?v=app_4949752878&amp;ref=ts" TargetMode="Externa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oleObject" Target="../embeddings/oleObject7.bin"/><Relationship Id="rId5" Type="http://schemas.openxmlformats.org/officeDocument/2006/relationships/image" Target="../media/image3.png"/><Relationship Id="rId15" Type="http://schemas.openxmlformats.org/officeDocument/2006/relationships/image" Target="../media/image9.wmf"/><Relationship Id="rId10" Type="http://schemas.openxmlformats.org/officeDocument/2006/relationships/image" Target="../media/image6.wmf"/><Relationship Id="rId4" Type="http://schemas.openxmlformats.org/officeDocument/2006/relationships/image" Target="../media/image2.png"/><Relationship Id="rId9" Type="http://schemas.openxmlformats.org/officeDocument/2006/relationships/oleObject" Target="../embeddings/oleObject6.bin"/><Relationship Id="rId14" Type="http://schemas.openxmlformats.org/officeDocument/2006/relationships/oleObject" Target="../embeddings/oleObject8.bin"/></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3.xml"/><Relationship Id="rId18" Type="http://schemas.openxmlformats.org/officeDocument/2006/relationships/oleObject" Target="../embeddings/oleObject1.bin"/><Relationship Id="rId26" Type="http://schemas.openxmlformats.org/officeDocument/2006/relationships/image" Target="../media/image9.wmf"/><Relationship Id="rId3" Type="http://schemas.openxmlformats.org/officeDocument/2006/relationships/slideLayout" Target="../slideLayouts/slideLayout5.xml"/><Relationship Id="rId21" Type="http://schemas.openxmlformats.org/officeDocument/2006/relationships/image" Target="../media/image6.wmf"/><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image" Target="../media/image4.png"/><Relationship Id="rId25" Type="http://schemas.openxmlformats.org/officeDocument/2006/relationships/oleObject" Target="../embeddings/oleObject4.bin"/><Relationship Id="rId2" Type="http://schemas.openxmlformats.org/officeDocument/2006/relationships/slideLayout" Target="../slideLayouts/slideLayout4.xml"/><Relationship Id="rId16" Type="http://schemas.openxmlformats.org/officeDocument/2006/relationships/image" Target="../media/image3.png"/><Relationship Id="rId20" Type="http://schemas.openxmlformats.org/officeDocument/2006/relationships/oleObject" Target="../embeddings/oleObject2.bin"/><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24" Type="http://schemas.openxmlformats.org/officeDocument/2006/relationships/image" Target="../media/image8.png"/><Relationship Id="rId5" Type="http://schemas.openxmlformats.org/officeDocument/2006/relationships/slideLayout" Target="../slideLayouts/slideLayout7.xml"/><Relationship Id="rId15" Type="http://schemas.openxmlformats.org/officeDocument/2006/relationships/image" Target="../media/image2.png"/><Relationship Id="rId23" Type="http://schemas.openxmlformats.org/officeDocument/2006/relationships/image" Target="../media/image7.wmf"/><Relationship Id="rId28" Type="http://schemas.openxmlformats.org/officeDocument/2006/relationships/image" Target="../media/image10.jpeg"/><Relationship Id="rId10" Type="http://schemas.openxmlformats.org/officeDocument/2006/relationships/slideLayout" Target="../slideLayouts/slideLayout12.xml"/><Relationship Id="rId19" Type="http://schemas.openxmlformats.org/officeDocument/2006/relationships/image" Target="../media/image5.wmf"/><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image" Target="../media/image1.png"/><Relationship Id="rId22" Type="http://schemas.openxmlformats.org/officeDocument/2006/relationships/oleObject" Target="../embeddings/oleObject3.bin"/><Relationship Id="rId27" Type="http://schemas.openxmlformats.org/officeDocument/2006/relationships/hyperlink" Target="http://www.facebook.com/pages/PosterPresentationscom/217914411419?v=app_4949752878&amp;ref=ts"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7" name="Rectangle 36"/>
          <p:cNvSpPr/>
          <p:nvPr userDrawn="1"/>
        </p:nvSpPr>
        <p:spPr>
          <a:xfrm rot="10800000">
            <a:off x="0" y="42849920"/>
            <a:ext cx="32735838"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userDrawn="1"/>
        </p:nvGrpSpPr>
        <p:grpSpPr>
          <a:xfrm>
            <a:off x="-12696395" y="-48127"/>
            <a:ext cx="12297567" cy="43939327"/>
            <a:chOff x="-11259590" y="-1"/>
            <a:chExt cx="11053266" cy="39493430"/>
          </a:xfrm>
        </p:grpSpPr>
        <p:sp>
          <p:nvSpPr>
            <p:cNvPr id="123" name="Rectangle 122"/>
            <p:cNvSpPr/>
            <p:nvPr/>
          </p:nvSpPr>
          <p:spPr>
            <a:xfrm>
              <a:off x="-11216136" y="-1"/>
              <a:ext cx="11009812" cy="3949343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a:solidFill>
                    <a:srgbClr val="FF0000"/>
                  </a:solidFill>
                  <a:latin typeface="Trebuchet MS" pitchFamily="34" charset="0"/>
                </a:rPr>
                <a:t>(—THIS SIDEBAR DOES NOT PRINT—)</a:t>
              </a:r>
              <a:endParaRPr lang="en-US" sz="4000" b="1" spc="600" dirty="0">
                <a:solidFill>
                  <a:schemeClr val="bg1"/>
                </a:solidFill>
                <a:latin typeface="Trebuchet MS" pitchFamily="34" charset="0"/>
              </a:endParaRPr>
            </a:p>
            <a:p>
              <a:pPr algn="ctr"/>
              <a:r>
                <a:rPr lang="en-US" sz="4800" b="1" spc="600" dirty="0">
                  <a:solidFill>
                    <a:schemeClr val="bg1"/>
                  </a:solidFill>
                  <a:latin typeface="Trebuchet MS" pitchFamily="34" charset="0"/>
                </a:rPr>
                <a:t>DESIGN</a:t>
              </a:r>
              <a:r>
                <a:rPr lang="en-US" sz="4800" b="1" spc="600" baseline="0" dirty="0">
                  <a:solidFill>
                    <a:schemeClr val="bg1"/>
                  </a:solidFill>
                  <a:latin typeface="Trebuchet MS" pitchFamily="34" charset="0"/>
                </a:rPr>
                <a:t> </a:t>
              </a:r>
              <a:r>
                <a:rPr lang="en-US" sz="4800" b="1" spc="600" dirty="0">
                  <a:solidFill>
                    <a:schemeClr val="bg1"/>
                  </a:solidFill>
                  <a:latin typeface="Trebuchet MS" pitchFamily="34" charset="0"/>
                </a:rPr>
                <a:t>GUIDE</a:t>
              </a:r>
            </a:p>
            <a:p>
              <a:pPr algn="ctr"/>
              <a:endParaRPr lang="en-US" sz="3600" b="1" dirty="0">
                <a:latin typeface="Trebuchet MS" pitchFamily="34" charset="0"/>
              </a:endParaRPr>
            </a:p>
            <a:p>
              <a:pPr defTabSz="3765639"/>
              <a:r>
                <a:rPr lang="en-US" sz="3600" i="0" dirty="0">
                  <a:latin typeface="Trebuchet MS" pitchFamily="34" charset="0"/>
                </a:rPr>
                <a:t>This PowerPoint</a:t>
              </a:r>
              <a:r>
                <a:rPr lang="en-US" sz="3600" i="0" baseline="0" dirty="0">
                  <a:latin typeface="Trebuchet MS" pitchFamily="34" charset="0"/>
                </a:rPr>
                <a:t> </a:t>
              </a:r>
              <a:r>
                <a:rPr lang="en-US" sz="3600" i="0" dirty="0">
                  <a:latin typeface="Trebuchet MS" pitchFamily="34" charset="0"/>
                </a:rPr>
                <a:t>2007 template produces</a:t>
              </a:r>
              <a:r>
                <a:rPr lang="en-US" sz="3600" i="0" baseline="0" dirty="0">
                  <a:latin typeface="Trebuchet MS" pitchFamily="34" charset="0"/>
                </a:rPr>
                <a:t> </a:t>
              </a:r>
              <a:r>
                <a:rPr lang="en-US" sz="3600" i="0" dirty="0">
                  <a:latin typeface="Trebuchet MS" pitchFamily="34" charset="0"/>
                </a:rPr>
                <a:t>a 91cmx122cm presentation poster. </a:t>
              </a:r>
              <a:r>
                <a:rPr lang="en-US" sz="3600" dirty="0">
                  <a:latin typeface="Trebuchet MS" pitchFamily="34" charset="0"/>
                </a:rPr>
                <a:t>You</a:t>
              </a:r>
              <a:r>
                <a:rPr lang="en-US" sz="3600" baseline="0" dirty="0">
                  <a:latin typeface="Trebuchet MS" pitchFamily="34" charset="0"/>
                </a:rPr>
                <a:t> can u</a:t>
              </a:r>
              <a:r>
                <a:rPr lang="en-US" sz="3600" dirty="0">
                  <a:latin typeface="Trebuchet MS" pitchFamily="34" charset="0"/>
                </a:rPr>
                <a:t>se</a:t>
              </a:r>
              <a:r>
                <a:rPr lang="en-US" sz="3600" baseline="0" dirty="0">
                  <a:latin typeface="Trebuchet MS" pitchFamily="34" charset="0"/>
                </a:rPr>
                <a:t> it to create your research poster and </a:t>
              </a:r>
              <a:r>
                <a:rPr lang="en-US" sz="3600" dirty="0">
                  <a:latin typeface="Trebuchet MS" pitchFamily="34" charset="0"/>
                </a:rPr>
                <a:t>save valuable time placing titles, subtitles,</a:t>
              </a:r>
              <a:r>
                <a:rPr lang="en-US" sz="3600" baseline="0" dirty="0">
                  <a:latin typeface="Trebuchet MS" pitchFamily="34" charset="0"/>
                </a:rPr>
                <a:t> text, and graphics</a:t>
              </a:r>
              <a:r>
                <a:rPr lang="en-US" sz="3600" dirty="0">
                  <a:latin typeface="Trebuchet MS" pitchFamily="34" charset="0"/>
                </a:rPr>
                <a:t>. </a:t>
              </a:r>
            </a:p>
            <a:p>
              <a:pPr defTabSz="3765639"/>
              <a:endParaRPr lang="en-US" sz="3600" dirty="0">
                <a:latin typeface="Trebuchet MS" pitchFamily="34" charset="0"/>
              </a:endParaRPr>
            </a:p>
            <a:p>
              <a:pPr defTabSz="4389219"/>
              <a:r>
                <a:rPr lang="en-US" sz="3600" dirty="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a:solidFill>
                    <a:srgbClr val="FFC000"/>
                  </a:solidFill>
                  <a:latin typeface="Trebuchet MS" pitchFamily="34" charset="0"/>
                </a:rPr>
                <a:t>PosterPresentations.com</a:t>
              </a:r>
              <a:r>
                <a:rPr lang="en-US" sz="3600" b="1" dirty="0">
                  <a:solidFill>
                    <a:schemeClr val="bg1"/>
                  </a:solidFill>
                  <a:latin typeface="Trebuchet MS" pitchFamily="34" charset="0"/>
                </a:rPr>
                <a:t> </a:t>
              </a:r>
              <a:r>
                <a:rPr lang="en-US" sz="3600" dirty="0">
                  <a:solidFill>
                    <a:schemeClr val="bg1"/>
                  </a:solidFill>
                  <a:latin typeface="Trebuchet MS" pitchFamily="34" charset="0"/>
                </a:rPr>
                <a:t>and click on HELP DESK.</a:t>
              </a:r>
            </a:p>
            <a:p>
              <a:pPr defTabSz="4389219"/>
              <a:endParaRPr lang="en-US" sz="3600" dirty="0">
                <a:latin typeface="Trebuchet MS" pitchFamily="34" charset="0"/>
              </a:endParaRPr>
            </a:p>
            <a:p>
              <a:pPr defTabSz="4389219"/>
              <a:r>
                <a:rPr lang="en-US" sz="3600" dirty="0">
                  <a:solidFill>
                    <a:schemeClr val="bg1"/>
                  </a:solidFill>
                  <a:latin typeface="Trebuchet MS" pitchFamily="34" charset="0"/>
                </a:rPr>
                <a:t>When</a:t>
              </a:r>
              <a:r>
                <a:rPr lang="en-US" sz="3600" baseline="0" dirty="0">
                  <a:solidFill>
                    <a:schemeClr val="bg1"/>
                  </a:solidFill>
                  <a:latin typeface="Trebuchet MS" pitchFamily="34" charset="0"/>
                </a:rPr>
                <a:t> you are ready to print your poster</a:t>
              </a:r>
              <a:r>
                <a:rPr lang="en-US" sz="3600" dirty="0">
                  <a:solidFill>
                    <a:schemeClr val="bg1"/>
                  </a:solidFill>
                  <a:latin typeface="Trebuchet MS" pitchFamily="34" charset="0"/>
                </a:rPr>
                <a:t>,</a:t>
              </a:r>
              <a:r>
                <a:rPr lang="en-US" sz="3600" baseline="0" dirty="0">
                  <a:solidFill>
                    <a:schemeClr val="bg1"/>
                  </a:solidFill>
                  <a:latin typeface="Trebuchet MS" pitchFamily="34" charset="0"/>
                </a:rPr>
                <a:t> go online to </a:t>
              </a:r>
              <a:r>
                <a:rPr lang="en-US" sz="3600" b="0" dirty="0">
                  <a:solidFill>
                    <a:schemeClr val="bg1"/>
                  </a:solidFill>
                  <a:latin typeface="Trebuchet MS" pitchFamily="34" charset="0"/>
                </a:rPr>
                <a:t>PosterPresentations.com</a:t>
              </a:r>
              <a:br>
                <a:rPr lang="en-US" sz="3600" dirty="0">
                  <a:solidFill>
                    <a:schemeClr val="bg1"/>
                  </a:solidFill>
                  <a:latin typeface="Trebuchet MS" pitchFamily="34" charset="0"/>
                </a:rPr>
              </a:br>
              <a:endParaRPr lang="en-US" sz="3600" dirty="0">
                <a:solidFill>
                  <a:schemeClr val="bg1"/>
                </a:solidFill>
                <a:latin typeface="Trebuchet MS" pitchFamily="34" charset="0"/>
              </a:endParaRPr>
            </a:p>
            <a:p>
              <a:pPr algn="l" defTabSz="3765639"/>
              <a:r>
                <a:rPr lang="en-US" sz="3600" b="0" dirty="0">
                  <a:solidFill>
                    <a:schemeClr val="bg1"/>
                  </a:solidFill>
                  <a:latin typeface="Trebuchet MS" pitchFamily="34" charset="0"/>
                </a:rPr>
                <a:t>Need</a:t>
              </a:r>
              <a:r>
                <a:rPr lang="en-US" sz="3600" b="0" baseline="0" dirty="0">
                  <a:solidFill>
                    <a:schemeClr val="bg1"/>
                  </a:solidFill>
                  <a:latin typeface="Trebuchet MS" pitchFamily="34" charset="0"/>
                </a:rPr>
                <a:t> assistance? Call us at </a:t>
              </a:r>
              <a:r>
                <a:rPr lang="en-US" sz="3600" b="0" dirty="0">
                  <a:solidFill>
                    <a:srgbClr val="FFC000"/>
                  </a:solidFill>
                  <a:latin typeface="Trebuchet MS" pitchFamily="34" charset="0"/>
                </a:rPr>
                <a:t>1.510.649.3001</a:t>
              </a:r>
            </a:p>
            <a:p>
              <a:pPr algn="l" defTabSz="3765639"/>
              <a:endParaRPr lang="en-US" sz="4400" b="1" dirty="0">
                <a:solidFill>
                  <a:srgbClr val="FFFF00"/>
                </a:solidFill>
                <a:latin typeface="Trebuchet MS" pitchFamily="34" charset="0"/>
              </a:endParaRPr>
            </a:p>
            <a:p>
              <a:pPr algn="ctr"/>
              <a:endParaRPr lang="en-US" sz="3200" b="1" dirty="0">
                <a:solidFill>
                  <a:schemeClr val="bg1"/>
                </a:solidFill>
                <a:latin typeface="Trebuchet MS" pitchFamily="34" charset="0"/>
              </a:endParaRPr>
            </a:p>
            <a:p>
              <a:pPr algn="ctr"/>
              <a:r>
                <a:rPr lang="en-US" sz="4800" b="1" spc="600" dirty="0">
                  <a:solidFill>
                    <a:schemeClr val="bg1"/>
                  </a:solidFill>
                  <a:latin typeface="Trebuchet MS" pitchFamily="34" charset="0"/>
                </a:rPr>
                <a:t>QUICK START</a:t>
              </a:r>
            </a:p>
            <a:p>
              <a:pPr algn="ctr"/>
              <a:endParaRPr lang="en-US" sz="40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Zoom in and out</a:t>
              </a:r>
            </a:p>
            <a:p>
              <a:pPr marL="2527300" indent="-650875" algn="l" defTabSz="850900">
                <a:tabLst/>
              </a:pPr>
              <a:r>
                <a:rPr lang="en-US" sz="3200" b="0" baseline="0" dirty="0">
                  <a:solidFill>
                    <a:schemeClr val="bg1"/>
                  </a:solidFill>
                  <a:latin typeface="Trebuchet MS" pitchFamily="34" charset="0"/>
                </a:rPr>
                <a:t>	</a:t>
              </a:r>
              <a:r>
                <a:rPr lang="en-US" sz="32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Title, Authors, and Affiliations</a:t>
              </a:r>
            </a:p>
            <a:p>
              <a:pPr algn="l"/>
              <a:r>
                <a:rPr lang="en-US" sz="3200" b="0" baseline="0" dirty="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The font size of your title should be bigger than your name(s) and institution name(s).</a:t>
              </a:r>
            </a:p>
            <a:p>
              <a:pPr algn="l"/>
              <a:br>
                <a:rPr lang="en-US" sz="3600" b="1" baseline="0" dirty="0">
                  <a:solidFill>
                    <a:schemeClr val="bg1"/>
                  </a:solidFill>
                  <a:latin typeface="Trebuchet MS" pitchFamily="34" charset="0"/>
                </a:rPr>
              </a:br>
              <a:endParaRPr lang="en-US" sz="3600" b="1" dirty="0">
                <a:solidFill>
                  <a:schemeClr val="bg1"/>
                </a:solidFill>
                <a:latin typeface="Trebuchet MS" pitchFamily="34" charset="0"/>
              </a:endParaRPr>
            </a:p>
            <a:p>
              <a:pPr algn="ctr"/>
              <a:endParaRPr lang="en-US" sz="3600" b="1" dirty="0">
                <a:solidFill>
                  <a:srgbClr val="FFC000"/>
                </a:solidFill>
                <a:latin typeface="Trebuchet MS" pitchFamily="34" charset="0"/>
              </a:endParaRPr>
            </a:p>
            <a:p>
              <a:pPr algn="ctr"/>
              <a:endParaRPr lang="en-US" sz="3600" b="1" dirty="0">
                <a:solidFill>
                  <a:srgbClr val="FFC000"/>
                </a:solidFill>
                <a:latin typeface="Trebuchet MS" pitchFamily="34" charset="0"/>
              </a:endParaRPr>
            </a:p>
            <a:p>
              <a:pPr algn="ctr"/>
              <a:r>
                <a:rPr lang="en-US" sz="4000" b="1" dirty="0">
                  <a:solidFill>
                    <a:srgbClr val="FFC000"/>
                  </a:solidFill>
                  <a:latin typeface="Trebuchet MS" pitchFamily="34" charset="0"/>
                </a:rPr>
                <a:t>Adding Logos</a:t>
              </a:r>
              <a:r>
                <a:rPr lang="en-US" sz="4000" b="1" baseline="0" dirty="0">
                  <a:solidFill>
                    <a:srgbClr val="FFC000"/>
                  </a:solidFill>
                  <a:latin typeface="Trebuchet MS" pitchFamily="34" charset="0"/>
                </a:rPr>
                <a:t> / Seals</a:t>
              </a:r>
            </a:p>
            <a:p>
              <a:pPr algn="l"/>
              <a:r>
                <a:rPr lang="en-US" sz="32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spc="0"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See if your school’s logo is available on our free poster templates page.</a:t>
              </a:r>
            </a:p>
            <a:p>
              <a:pPr algn="l"/>
              <a:endParaRPr lang="en-US" sz="3200" b="0" baseline="0" dirty="0">
                <a:latin typeface="Trebuchet MS" pitchFamily="34" charset="0"/>
              </a:endParaRPr>
            </a:p>
            <a:p>
              <a:pPr algn="ctr"/>
              <a:r>
                <a:rPr lang="en-US" sz="4000" b="1" baseline="0" dirty="0">
                  <a:solidFill>
                    <a:srgbClr val="FFC000"/>
                  </a:solidFill>
                  <a:latin typeface="Trebuchet MS" pitchFamily="34" charset="0"/>
                </a:rPr>
                <a:t>Photographs / Graphics</a:t>
              </a:r>
            </a:p>
            <a:p>
              <a:pPr algn="l" defTabSz="977900"/>
              <a:r>
                <a:rPr lang="en-US" sz="32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a:solidFill>
                    <a:schemeClr val="bg1">
                      <a:lumMod val="75000"/>
                    </a:schemeClr>
                  </a:solidFill>
                  <a:latin typeface="Trebuchet MS" pitchFamily="34" charset="0"/>
                </a:rPr>
                <a:t>disproportionally.</a:t>
              </a:r>
            </a:p>
            <a:p>
              <a:pPr algn="l" defTabSz="977900"/>
              <a:endParaRPr lang="en-US" sz="3200" b="0" baseline="0" dirty="0">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r>
                <a:rPr lang="en-US" sz="4000" b="1" baseline="0" dirty="0">
                  <a:solidFill>
                    <a:srgbClr val="FFC000"/>
                  </a:solidFill>
                  <a:latin typeface="Trebuchet MS" pitchFamily="34" charset="0"/>
                </a:rPr>
                <a:t>Image Quality Check</a:t>
              </a:r>
            </a:p>
            <a:p>
              <a:pPr lvl="0" algn="l" defTabSz="977900"/>
              <a:r>
                <a:rPr lang="en-US" sz="3200" b="0" baseline="0" dirty="0">
                  <a:solidFill>
                    <a:schemeClr val="bg1">
                      <a:lumMod val="75000"/>
                    </a:schemeClr>
                  </a:solidFill>
                  <a:latin typeface="Trebuchet MS" pitchFamily="34" charset="0"/>
                </a:rPr>
                <a:t>Zoom in and look at your images at 100% magnification. If they look good they will print well. </a:t>
              </a:r>
              <a:endParaRPr lang="en-US" sz="3600" b="0" dirty="0">
                <a:latin typeface="Trebuchet MS" pitchFamily="34" charset="0"/>
              </a:endParaRPr>
            </a:p>
          </p:txBody>
        </p:sp>
        <p:cxnSp>
          <p:nvCxnSpPr>
            <p:cNvPr id="124" name="Straight Connector 123"/>
            <p:cNvCxnSpPr/>
            <p:nvPr/>
          </p:nvCxnSpPr>
          <p:spPr>
            <a:xfrm>
              <a:off x="-11259590" y="10022764"/>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25" name="Picture 124"/>
            <p:cNvPicPr>
              <a:picLocks noChangeAspect="1"/>
            </p:cNvPicPr>
            <p:nvPr userDrawn="1"/>
          </p:nvPicPr>
          <p:blipFill>
            <a:blip r:embed="rId3"/>
            <a:stretch>
              <a:fillRect/>
            </a:stretch>
          </p:blipFill>
          <p:spPr>
            <a:xfrm>
              <a:off x="-10732766" y="12366455"/>
              <a:ext cx="1597666" cy="1201935"/>
            </a:xfrm>
            <a:prstGeom prst="rect">
              <a:avLst/>
            </a:prstGeom>
          </p:spPr>
        </p:pic>
        <p:pic>
          <p:nvPicPr>
            <p:cNvPr id="126" name="Picture 125"/>
            <p:cNvPicPr>
              <a:picLocks noChangeAspect="1"/>
            </p:cNvPicPr>
            <p:nvPr userDrawn="1"/>
          </p:nvPicPr>
          <p:blipFill>
            <a:blip r:embed="rId4"/>
            <a:stretch>
              <a:fillRect/>
            </a:stretch>
          </p:blipFill>
          <p:spPr>
            <a:xfrm>
              <a:off x="-10753121" y="19123126"/>
              <a:ext cx="9986808" cy="1053596"/>
            </a:xfrm>
            <a:prstGeom prst="rect">
              <a:avLst/>
            </a:prstGeom>
          </p:spPr>
        </p:pic>
        <p:grpSp>
          <p:nvGrpSpPr>
            <p:cNvPr id="127" name="Group 126"/>
            <p:cNvGrpSpPr/>
            <p:nvPr userDrawn="1"/>
          </p:nvGrpSpPr>
          <p:grpSpPr>
            <a:xfrm>
              <a:off x="-10018193" y="29365044"/>
              <a:ext cx="7531184" cy="2052837"/>
              <a:chOff x="-4596333" y="13692496"/>
              <a:chExt cx="3470786" cy="943161"/>
            </a:xfrm>
          </p:grpSpPr>
          <p:grpSp>
            <p:nvGrpSpPr>
              <p:cNvPr id="133" name="Group 132"/>
              <p:cNvGrpSpPr/>
              <p:nvPr userDrawn="1"/>
            </p:nvGrpSpPr>
            <p:grpSpPr>
              <a:xfrm>
                <a:off x="-2909401" y="13736732"/>
                <a:ext cx="624431" cy="898924"/>
                <a:chOff x="-4115837" y="14951891"/>
                <a:chExt cx="779338" cy="1288151"/>
              </a:xfrm>
            </p:grpSpPr>
            <p:pic>
              <p:nvPicPr>
                <p:cNvPr id="139" name="Picture 138"/>
                <p:cNvPicPr>
                  <a:picLocks noChangeAspect="1"/>
                </p:cNvPicPr>
                <p:nvPr userDrawn="1"/>
              </p:nvPicPr>
              <p:blipFill>
                <a:blip r:embed="rId5"/>
                <a:stretch>
                  <a:fillRect/>
                </a:stretch>
              </p:blipFill>
              <p:spPr>
                <a:xfrm>
                  <a:off x="-4105300" y="14951891"/>
                  <a:ext cx="768801" cy="1090857"/>
                </a:xfrm>
                <a:prstGeom prst="rect">
                  <a:avLst/>
                </a:prstGeom>
              </p:spPr>
            </p:pic>
            <p:sp>
              <p:nvSpPr>
                <p:cNvPr id="140" name="TextBox 139"/>
                <p:cNvSpPr txBox="1"/>
                <p:nvPr userDrawn="1"/>
              </p:nvSpPr>
              <p:spPr>
                <a:xfrm>
                  <a:off x="-4115837" y="15948633"/>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a:solidFill>
                        <a:schemeClr val="tx1"/>
                      </a:solidFill>
                    </a:rPr>
                    <a:t>ORIGINAL</a:t>
                  </a:r>
                </a:p>
              </p:txBody>
            </p:sp>
          </p:grpSp>
          <p:grpSp>
            <p:nvGrpSpPr>
              <p:cNvPr id="134" name="Group 133"/>
              <p:cNvGrpSpPr/>
              <p:nvPr userDrawn="1"/>
            </p:nvGrpSpPr>
            <p:grpSpPr>
              <a:xfrm>
                <a:off x="-2159064" y="13736740"/>
                <a:ext cx="1033517" cy="898917"/>
                <a:chOff x="-3094760" y="14877307"/>
                <a:chExt cx="1420279" cy="1235306"/>
              </a:xfrm>
            </p:grpSpPr>
            <p:pic>
              <p:nvPicPr>
                <p:cNvPr id="137" name="Picture 136"/>
                <p:cNvPicPr>
                  <a:picLocks noChangeAspect="1"/>
                </p:cNvPicPr>
                <p:nvPr userDrawn="1"/>
              </p:nvPicPr>
              <p:blipFill>
                <a:blip r:embed="rId5"/>
                <a:stretch>
                  <a:fillRect/>
                </a:stretch>
              </p:blipFill>
              <p:spPr>
                <a:xfrm>
                  <a:off x="-3094760" y="14877307"/>
                  <a:ext cx="1420279" cy="1029694"/>
                </a:xfrm>
                <a:prstGeom prst="rect">
                  <a:avLst/>
                </a:prstGeom>
              </p:spPr>
            </p:pic>
            <p:sp>
              <p:nvSpPr>
                <p:cNvPr id="138" name="TextBox 137"/>
                <p:cNvSpPr txBox="1"/>
                <p:nvPr userDrawn="1"/>
              </p:nvSpPr>
              <p:spPr>
                <a:xfrm>
                  <a:off x="-3092013" y="15833157"/>
                  <a:ext cx="1417532" cy="279456"/>
                </a:xfrm>
                <a:prstGeom prst="rect">
                  <a:avLst/>
                </a:prstGeom>
                <a:solidFill>
                  <a:srgbClr val="FF0000"/>
                </a:solidFill>
              </p:spPr>
              <p:txBody>
                <a:bodyPr wrap="square" lIns="457200" tIns="91440" rIns="457200" bIns="91440" rtlCol="0">
                  <a:spAutoFit/>
                </a:bodyPr>
                <a:lstStyle/>
                <a:p>
                  <a:pPr algn="ctr"/>
                  <a:r>
                    <a:rPr lang="en-US" sz="2000" b="1" dirty="0">
                      <a:solidFill>
                        <a:schemeClr val="bg1"/>
                      </a:solidFill>
                    </a:rPr>
                    <a:t>DISTORTED</a:t>
                  </a:r>
                  <a:endParaRPr lang="en-US" sz="900" b="1" dirty="0">
                    <a:solidFill>
                      <a:schemeClr val="bg1"/>
                    </a:solidFill>
                  </a:endParaRPr>
                </a:p>
              </p:txBody>
            </p:sp>
          </p:grpSp>
          <p:pic>
            <p:nvPicPr>
              <p:cNvPr id="135" name="Picture 134"/>
              <p:cNvPicPr>
                <a:picLocks noChangeAspect="1"/>
              </p:cNvPicPr>
              <p:nvPr userDrawn="1"/>
            </p:nvPicPr>
            <p:blipFill>
              <a:blip r:embed="rId6"/>
              <a:stretch>
                <a:fillRect/>
              </a:stretch>
            </p:blipFill>
            <p:spPr>
              <a:xfrm>
                <a:off x="-4596333" y="13692496"/>
                <a:ext cx="1098742" cy="847761"/>
              </a:xfrm>
              <a:prstGeom prst="rect">
                <a:avLst/>
              </a:prstGeom>
            </p:spPr>
          </p:pic>
          <p:sp>
            <p:nvSpPr>
              <p:cNvPr id="136" name="TextBox 135"/>
              <p:cNvSpPr txBox="1"/>
              <p:nvPr userDrawn="1"/>
            </p:nvSpPr>
            <p:spPr>
              <a:xfrm>
                <a:off x="-4566506" y="14341484"/>
                <a:ext cx="1035685" cy="292325"/>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128" name="Group 127"/>
            <p:cNvGrpSpPr/>
            <p:nvPr userDrawn="1"/>
          </p:nvGrpSpPr>
          <p:grpSpPr>
            <a:xfrm>
              <a:off x="-10732766" y="34463689"/>
              <a:ext cx="9344084" cy="2453249"/>
              <a:chOff x="-4908909" y="15818038"/>
              <a:chExt cx="4306270" cy="1127127"/>
            </a:xfrm>
          </p:grpSpPr>
          <p:graphicFrame>
            <p:nvGraphicFramePr>
              <p:cNvPr id="129" name="Object 128"/>
              <p:cNvGraphicFramePr>
                <a:graphicFrameLocks noChangeAspect="1"/>
              </p:cNvGraphicFramePr>
              <p:nvPr userDrawn="1">
                <p:extLst>
                  <p:ext uri="{D42A27DB-BD31-4B8C-83A1-F6EECF244321}">
                    <p14:modId xmlns:p14="http://schemas.microsoft.com/office/powerpoint/2010/main" val="2570841824"/>
                  </p:ext>
                </p:extLst>
              </p:nvPr>
            </p:nvGraphicFramePr>
            <p:xfrm>
              <a:off x="-4682404" y="15818045"/>
              <a:ext cx="1828800" cy="1117600"/>
            </p:xfrm>
            <a:graphic>
              <a:graphicData uri="http://schemas.openxmlformats.org/presentationml/2006/ole">
                <mc:AlternateContent xmlns:mc="http://schemas.openxmlformats.org/markup-compatibility/2006">
                  <mc:Choice xmlns:v="urn:schemas-microsoft-com:vml" Requires="v">
                    <p:oleObj name="Image" r:id="rId7" imgW="1828440" imgH="1117440" progId="Photoshop.Image.13">
                      <p:embed/>
                    </p:oleObj>
                  </mc:Choice>
                  <mc:Fallback>
                    <p:oleObj name="Image" r:id="rId7" imgW="1828440" imgH="1117440" progId="Photoshop.Image.13">
                      <p:embed/>
                      <p:pic>
                        <p:nvPicPr>
                          <p:cNvPr id="129" name="Object 128"/>
                          <p:cNvPicPr/>
                          <p:nvPr/>
                        </p:nvPicPr>
                        <p:blipFill>
                          <a:blip r:embed="rId8"/>
                          <a:stretch>
                            <a:fillRect/>
                          </a:stretch>
                        </p:blipFill>
                        <p:spPr>
                          <a:xfrm>
                            <a:off x="-4682404" y="15818045"/>
                            <a:ext cx="1828800" cy="1117600"/>
                          </a:xfrm>
                          <a:prstGeom prst="rect">
                            <a:avLst/>
                          </a:prstGeom>
                        </p:spPr>
                      </p:pic>
                    </p:oleObj>
                  </mc:Fallback>
                </mc:AlternateContent>
              </a:graphicData>
            </a:graphic>
          </p:graphicFrame>
          <p:graphicFrame>
            <p:nvGraphicFramePr>
              <p:cNvPr id="130" name="Object 129"/>
              <p:cNvGraphicFramePr>
                <a:graphicFrameLocks noChangeAspect="1"/>
              </p:cNvGraphicFramePr>
              <p:nvPr userDrawn="1">
                <p:extLst>
                  <p:ext uri="{D42A27DB-BD31-4B8C-83A1-F6EECF244321}">
                    <p14:modId xmlns:p14="http://schemas.microsoft.com/office/powerpoint/2010/main" val="1875106854"/>
                  </p:ext>
                </p:extLst>
              </p:nvPr>
            </p:nvGraphicFramePr>
            <p:xfrm>
              <a:off x="-2605698" y="15821738"/>
              <a:ext cx="1828800" cy="1117600"/>
            </p:xfrm>
            <a:graphic>
              <a:graphicData uri="http://schemas.openxmlformats.org/presentationml/2006/ole">
                <mc:AlternateContent xmlns:mc="http://schemas.openxmlformats.org/markup-compatibility/2006">
                  <mc:Choice xmlns:v="urn:schemas-microsoft-com:vml" Requires="v">
                    <p:oleObj name="Image" r:id="rId9" imgW="1828440" imgH="1117440" progId="Photoshop.Image.13">
                      <p:embed/>
                    </p:oleObj>
                  </mc:Choice>
                  <mc:Fallback>
                    <p:oleObj name="Image" r:id="rId9" imgW="1828440" imgH="1117440" progId="Photoshop.Image.13">
                      <p:embed/>
                      <p:pic>
                        <p:nvPicPr>
                          <p:cNvPr id="130" name="Object 129"/>
                          <p:cNvPicPr/>
                          <p:nvPr/>
                        </p:nvPicPr>
                        <p:blipFill>
                          <a:blip r:embed="rId10"/>
                          <a:stretch>
                            <a:fillRect/>
                          </a:stretch>
                        </p:blipFill>
                        <p:spPr>
                          <a:xfrm>
                            <a:off x="-2605698" y="15821738"/>
                            <a:ext cx="1828800" cy="1117600"/>
                          </a:xfrm>
                          <a:prstGeom prst="rect">
                            <a:avLst/>
                          </a:prstGeom>
                        </p:spPr>
                      </p:pic>
                    </p:oleObj>
                  </mc:Fallback>
                </mc:AlternateContent>
              </a:graphicData>
            </a:graphic>
          </p:graphicFrame>
          <p:sp>
            <p:nvSpPr>
              <p:cNvPr id="131" name="TextBox 130"/>
              <p:cNvSpPr txBox="1"/>
              <p:nvPr userDrawn="1"/>
            </p:nvSpPr>
            <p:spPr>
              <a:xfrm rot="16200000">
                <a:off x="-5384842" y="16293971"/>
                <a:ext cx="1117601" cy="165735"/>
              </a:xfrm>
              <a:prstGeom prst="rect">
                <a:avLst/>
              </a:prstGeom>
              <a:noFill/>
            </p:spPr>
            <p:txBody>
              <a:bodyPr wrap="square" lIns="91440" tIns="91440" rIns="91440" bIns="0" rtlCol="0">
                <a:spAutoFit/>
              </a:bodyPr>
              <a:lstStyle/>
              <a:p>
                <a:pPr algn="ctr"/>
                <a:r>
                  <a:rPr lang="en-US" sz="2000" dirty="0">
                    <a:solidFill>
                      <a:srgbClr val="92D050"/>
                    </a:solidFill>
                  </a:rPr>
                  <a:t>Good</a:t>
                </a:r>
                <a:r>
                  <a:rPr lang="en-US" sz="2000" baseline="0" dirty="0">
                    <a:solidFill>
                      <a:srgbClr val="92D050"/>
                    </a:solidFill>
                  </a:rPr>
                  <a:t> </a:t>
                </a:r>
                <a:r>
                  <a:rPr lang="en-US" sz="2000" baseline="0" dirty="0">
                    <a:solidFill>
                      <a:schemeClr val="bg1"/>
                    </a:solidFill>
                  </a:rPr>
                  <a:t>printing quality</a:t>
                </a:r>
                <a:endParaRPr lang="en-US" sz="2000" dirty="0">
                  <a:solidFill>
                    <a:schemeClr val="bg1"/>
                  </a:solidFill>
                </a:endParaRPr>
              </a:p>
            </p:txBody>
          </p:sp>
          <p:sp>
            <p:nvSpPr>
              <p:cNvPr id="132" name="TextBox 131"/>
              <p:cNvSpPr txBox="1"/>
              <p:nvPr userDrawn="1"/>
            </p:nvSpPr>
            <p:spPr>
              <a:xfrm rot="16200000">
                <a:off x="-1244307" y="16303497"/>
                <a:ext cx="1117601" cy="165735"/>
              </a:xfrm>
              <a:prstGeom prst="rect">
                <a:avLst/>
              </a:prstGeom>
              <a:noFill/>
            </p:spPr>
            <p:txBody>
              <a:bodyPr wrap="square" lIns="91440" tIns="91440" rIns="91440" bIns="0" rtlCol="0">
                <a:spAutoFit/>
              </a:bodyPr>
              <a:lstStyle/>
              <a:p>
                <a:pPr algn="ctr"/>
                <a:r>
                  <a:rPr lang="en-US" sz="2000" dirty="0">
                    <a:solidFill>
                      <a:srgbClr val="FF0000"/>
                    </a:solidFill>
                  </a:rPr>
                  <a:t>Bad </a:t>
                </a:r>
                <a:r>
                  <a:rPr lang="en-US" sz="2000" dirty="0">
                    <a:solidFill>
                      <a:schemeClr val="bg1"/>
                    </a:solidFill>
                  </a:rPr>
                  <a:t>printing quality</a:t>
                </a:r>
              </a:p>
            </p:txBody>
          </p:sp>
        </p:grpSp>
      </p:grpSp>
      <p:grpSp>
        <p:nvGrpSpPr>
          <p:cNvPr id="141" name="Group 140"/>
          <p:cNvGrpSpPr/>
          <p:nvPr userDrawn="1"/>
        </p:nvGrpSpPr>
        <p:grpSpPr>
          <a:xfrm>
            <a:off x="33178826" y="0"/>
            <a:ext cx="12284832" cy="43891200"/>
            <a:chOff x="44157839" y="-55065"/>
            <a:chExt cx="11062139" cy="39522767"/>
          </a:xfrm>
        </p:grpSpPr>
        <p:sp>
          <p:nvSpPr>
            <p:cNvPr id="142" name="Rectangle 141"/>
            <p:cNvSpPr/>
            <p:nvPr userDrawn="1"/>
          </p:nvSpPr>
          <p:spPr>
            <a:xfrm>
              <a:off x="44157839" y="-55065"/>
              <a:ext cx="11062139" cy="3952276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a:solidFill>
                    <a:schemeClr val="bg1"/>
                  </a:solidFill>
                  <a:latin typeface="Trebuchet MS" pitchFamily="34" charset="0"/>
                </a:rPr>
                <a:t>QUICK START (cont.)</a:t>
              </a:r>
            </a:p>
            <a:p>
              <a:pPr algn="ctr"/>
              <a:endParaRPr lang="en-US" sz="44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r>
                <a:rPr lang="en-US" sz="32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Text</a:t>
              </a:r>
            </a:p>
            <a:p>
              <a:pPr marL="3429000" lvl="2" indent="0" algn="l" defTabSz="114300"/>
              <a:r>
                <a:rPr lang="en-US" sz="32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 </a:t>
              </a:r>
              <a:r>
                <a:rPr kumimoji="0" lang="en-US" sz="4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a:solidFill>
                  <a:schemeClr val="bg1">
                    <a:lumMod val="75000"/>
                  </a:schemeClr>
                </a:solidFill>
                <a:latin typeface="Trebuchet MS" pitchFamily="34" charset="0"/>
              </a:endParaRPr>
            </a:p>
            <a:p>
              <a:pPr marL="1518341" lvl="2"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Tables</a:t>
              </a:r>
            </a:p>
            <a:p>
              <a:pPr marL="2000250" lvl="1" indent="0" algn="l" defTabSz="114300"/>
              <a:r>
                <a:rPr lang="en-US" sz="3200"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143" name="Object 142"/>
            <p:cNvGraphicFramePr>
              <a:graphicFrameLocks noChangeAspect="1"/>
            </p:cNvGraphicFramePr>
            <p:nvPr userDrawn="1">
              <p:extLst>
                <p:ext uri="{D42A27DB-BD31-4B8C-83A1-F6EECF244321}">
                  <p14:modId xmlns:p14="http://schemas.microsoft.com/office/powerpoint/2010/main" val="1725404359"/>
                </p:ext>
              </p:extLst>
            </p:nvPr>
          </p:nvGraphicFramePr>
          <p:xfrm>
            <a:off x="46871237" y="4169810"/>
            <a:ext cx="5586150" cy="2063772"/>
          </p:xfrm>
          <a:graphic>
            <a:graphicData uri="http://schemas.openxmlformats.org/presentationml/2006/ole">
              <mc:AlternateContent xmlns:mc="http://schemas.openxmlformats.org/markup-compatibility/2006">
                <mc:Choice xmlns:v="urn:schemas-microsoft-com:vml" Requires="v">
                  <p:oleObj name="Image" r:id="rId11" imgW="4571280" imgH="1688760" progId="Photoshop.Image.13">
                    <p:embed/>
                  </p:oleObj>
                </mc:Choice>
                <mc:Fallback>
                  <p:oleObj name="Image" r:id="rId11" imgW="4571280" imgH="1688760" progId="Photoshop.Image.13">
                    <p:embed/>
                    <p:pic>
                      <p:nvPicPr>
                        <p:cNvPr id="143" name="Object 142"/>
                        <p:cNvPicPr/>
                        <p:nvPr/>
                      </p:nvPicPr>
                      <p:blipFill>
                        <a:blip r:embed="rId12"/>
                        <a:stretch>
                          <a:fillRect/>
                        </a:stretch>
                      </p:blipFill>
                      <p:spPr>
                        <a:xfrm>
                          <a:off x="46871237" y="4169810"/>
                          <a:ext cx="5586150" cy="2063772"/>
                        </a:xfrm>
                        <a:prstGeom prst="rect">
                          <a:avLst/>
                        </a:prstGeom>
                      </p:spPr>
                    </p:pic>
                  </p:oleObj>
                </mc:Fallback>
              </mc:AlternateContent>
            </a:graphicData>
          </a:graphic>
        </p:graphicFrame>
        <p:pic>
          <p:nvPicPr>
            <p:cNvPr id="144" name="Picture 143"/>
            <p:cNvPicPr>
              <a:picLocks noChangeAspect="1"/>
            </p:cNvPicPr>
            <p:nvPr userDrawn="1"/>
          </p:nvPicPr>
          <p:blipFill>
            <a:blip r:embed="rId13"/>
            <a:stretch>
              <a:fillRect/>
            </a:stretch>
          </p:blipFill>
          <p:spPr>
            <a:xfrm>
              <a:off x="44487207" y="9867815"/>
              <a:ext cx="2969584" cy="1370577"/>
            </a:xfrm>
            <a:prstGeom prst="rect">
              <a:avLst/>
            </a:prstGeom>
            <a:ln>
              <a:noFill/>
            </a:ln>
          </p:spPr>
        </p:pic>
        <p:graphicFrame>
          <p:nvGraphicFramePr>
            <p:cNvPr id="145" name="Object 144"/>
            <p:cNvGraphicFramePr>
              <a:graphicFrameLocks noChangeAspect="1"/>
            </p:cNvGraphicFramePr>
            <p:nvPr userDrawn="1">
              <p:extLst>
                <p:ext uri="{D42A27DB-BD31-4B8C-83A1-F6EECF244321}">
                  <p14:modId xmlns:p14="http://schemas.microsoft.com/office/powerpoint/2010/main" val="2654579511"/>
                </p:ext>
              </p:extLst>
            </p:nvPr>
          </p:nvGraphicFramePr>
          <p:xfrm>
            <a:off x="44715065" y="15720145"/>
            <a:ext cx="1482266" cy="992162"/>
          </p:xfrm>
          <a:graphic>
            <a:graphicData uri="http://schemas.openxmlformats.org/presentationml/2006/ole">
              <mc:AlternateContent xmlns:mc="http://schemas.openxmlformats.org/markup-compatibility/2006">
                <mc:Choice xmlns:v="urn:schemas-microsoft-com:vml" Requires="v">
                  <p:oleObj name="Image" r:id="rId14" imgW="1574280" imgH="1053720" progId="Photoshop.Image.13">
                    <p:embed/>
                  </p:oleObj>
                </mc:Choice>
                <mc:Fallback>
                  <p:oleObj name="Image" r:id="rId14" imgW="1574280" imgH="1053720" progId="Photoshop.Image.13">
                    <p:embed/>
                    <p:pic>
                      <p:nvPicPr>
                        <p:cNvPr id="145" name="Object 144"/>
                        <p:cNvPicPr/>
                        <p:nvPr/>
                      </p:nvPicPr>
                      <p:blipFill>
                        <a:blip r:embed="rId15"/>
                        <a:stretch>
                          <a:fillRect/>
                        </a:stretch>
                      </p:blipFill>
                      <p:spPr>
                        <a:xfrm>
                          <a:off x="44715065" y="15720145"/>
                          <a:ext cx="1482266" cy="992162"/>
                        </a:xfrm>
                        <a:prstGeom prst="rect">
                          <a:avLst/>
                        </a:prstGeom>
                      </p:spPr>
                    </p:pic>
                  </p:oleObj>
                </mc:Fallback>
              </mc:AlternateContent>
            </a:graphicData>
          </a:graphic>
        </p:graphicFrame>
        <p:grpSp>
          <p:nvGrpSpPr>
            <p:cNvPr id="146" name="Group 145"/>
            <p:cNvGrpSpPr/>
            <p:nvPr userDrawn="1"/>
          </p:nvGrpSpPr>
          <p:grpSpPr>
            <a:xfrm>
              <a:off x="44487207" y="36227064"/>
              <a:ext cx="10354213" cy="1265612"/>
              <a:chOff x="44200453" y="34232958"/>
              <a:chExt cx="9771399" cy="1090622"/>
            </a:xfrm>
          </p:grpSpPr>
          <p:sp>
            <p:nvSpPr>
              <p:cNvPr id="148" name="Rounded Rectangle 147"/>
              <p:cNvSpPr/>
              <p:nvPr userDrawn="1"/>
            </p:nvSpPr>
            <p:spPr>
              <a:xfrm>
                <a:off x="44200453" y="34232958"/>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9" name="Picture 7" descr="http://t2.gstatic.com/images?q=tbn:ANd9GcR4APHC6TT9w54M2zn_pvCiBxUNcspYPoVxirLRphBoJabfSvu7zw">
                <a:hlinkClick r:id="rId16"/>
              </p:cNvPr>
              <p:cNvPicPr>
                <a:picLocks noChangeAspect="1" noChangeArrowheads="1"/>
              </p:cNvPicPr>
              <p:nvPr userDrawn="1"/>
            </p:nvPicPr>
            <p:blipFill>
              <a:blip r:embed="rId17" cstate="print"/>
              <a:srcRect/>
              <a:stretch>
                <a:fillRect/>
              </a:stretch>
            </p:blipFill>
            <p:spPr bwMode="auto">
              <a:xfrm>
                <a:off x="44326393" y="34331292"/>
                <a:ext cx="914401" cy="914399"/>
              </a:xfrm>
              <a:prstGeom prst="rect">
                <a:avLst/>
              </a:prstGeom>
              <a:noFill/>
              <a:ln>
                <a:noFill/>
              </a:ln>
            </p:spPr>
          </p:pic>
          <p:sp>
            <p:nvSpPr>
              <p:cNvPr id="150" name="TextBox 149"/>
              <p:cNvSpPr txBox="1"/>
              <p:nvPr userDrawn="1"/>
            </p:nvSpPr>
            <p:spPr>
              <a:xfrm>
                <a:off x="45300663" y="34422880"/>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147" name="TextBox 146"/>
            <p:cNvSpPr txBox="1"/>
            <p:nvPr userDrawn="1"/>
          </p:nvSpPr>
          <p:spPr>
            <a:xfrm>
              <a:off x="44262808" y="37982288"/>
              <a:ext cx="6870215" cy="1260334"/>
            </a:xfrm>
            <a:prstGeom prst="rect">
              <a:avLst/>
            </a:prstGeom>
            <a:noFill/>
          </p:spPr>
          <p:txBody>
            <a:bodyPr wrap="square" lIns="65304" tIns="32651" rIns="65304" bIns="32651" rtlCol="0">
              <a:spAutoFit/>
            </a:bodyPr>
            <a:lstStyle/>
            <a:p>
              <a:pPr marL="398463" indent="-398463">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398463"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grpSp>
      <p:sp>
        <p:nvSpPr>
          <p:cNvPr id="36" name="Rectangle 35"/>
          <p:cNvSpPr/>
          <p:nvPr userDrawn="1"/>
        </p:nvSpPr>
        <p:spPr>
          <a:xfrm>
            <a:off x="0" y="1207"/>
            <a:ext cx="32735838"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0" y="6036064"/>
            <a:ext cx="32729743"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userDrawn="1"/>
        </p:nvSpPr>
        <p:spPr>
          <a:xfrm>
            <a:off x="687918" y="6983728"/>
            <a:ext cx="15452670" cy="3568032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6639410" y="6983728"/>
            <a:ext cx="15452670" cy="3568032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 Box 14"/>
          <p:cNvSpPr txBox="1">
            <a:spLocks noChangeArrowheads="1"/>
          </p:cNvSpPr>
          <p:nvPr userDrawn="1"/>
        </p:nvSpPr>
        <p:spPr bwMode="auto">
          <a:xfrm>
            <a:off x="1625371" y="42996689"/>
            <a:ext cx="2413230" cy="339312"/>
          </a:xfrm>
          <a:prstGeom prst="rect">
            <a:avLst/>
          </a:prstGeom>
          <a:noFill/>
          <a:ln w="9525">
            <a:noFill/>
            <a:miter lim="800000"/>
            <a:headEnd/>
            <a:tailEnd/>
          </a:ln>
          <a:effectLst/>
        </p:spPr>
        <p:txBody>
          <a:bodyPr wrap="square" lIns="93732" tIns="46857" rIns="93732" bIns="46857">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4507640" rtl="0" eaLnBrk="1" latinLnBrk="0" hangingPunct="1">
        <a:spcBef>
          <a:spcPct val="0"/>
        </a:spcBef>
        <a:buNone/>
        <a:defRPr sz="9000" kern="1200">
          <a:solidFill>
            <a:schemeClr val="bg1"/>
          </a:solidFill>
          <a:latin typeface="Trebuchet MS" pitchFamily="34" charset="0"/>
          <a:ea typeface="+mj-ea"/>
          <a:cs typeface="+mj-cs"/>
        </a:defRPr>
      </a:lvl1pPr>
    </p:titleStyle>
    <p:bodyStyle>
      <a:lvl1pPr marL="1690365" indent="-1690365" algn="l" defTabSz="4507640" rtl="0" eaLnBrk="1" latinLnBrk="0" hangingPunct="1">
        <a:spcBef>
          <a:spcPct val="20000"/>
        </a:spcBef>
        <a:buFont typeface="Arial" pitchFamily="34" charset="0"/>
        <a:buChar char="•"/>
        <a:defRPr sz="15800" kern="1200">
          <a:solidFill>
            <a:schemeClr val="tx1"/>
          </a:solidFill>
          <a:latin typeface="+mn-lt"/>
          <a:ea typeface="+mn-ea"/>
          <a:cs typeface="+mn-cs"/>
        </a:defRPr>
      </a:lvl1pPr>
      <a:lvl2pPr marL="3662457" indent="-1408637" algn="l" defTabSz="4507640" rtl="0" eaLnBrk="1" latinLnBrk="0" hangingPunct="1">
        <a:spcBef>
          <a:spcPct val="20000"/>
        </a:spcBef>
        <a:buFont typeface="Arial" pitchFamily="34" charset="0"/>
        <a:buChar char="–"/>
        <a:defRPr sz="13900" kern="1200">
          <a:solidFill>
            <a:schemeClr val="tx1"/>
          </a:solidFill>
          <a:latin typeface="+mn-lt"/>
          <a:ea typeface="+mn-ea"/>
          <a:cs typeface="+mn-cs"/>
        </a:defRPr>
      </a:lvl2pPr>
      <a:lvl3pPr marL="5634551" indent="-1126911" algn="l" defTabSz="4507640" rtl="0" eaLnBrk="1" latinLnBrk="0" hangingPunct="1">
        <a:spcBef>
          <a:spcPct val="20000"/>
        </a:spcBef>
        <a:buFont typeface="Arial" pitchFamily="34" charset="0"/>
        <a:buChar char="•"/>
        <a:defRPr sz="11900" kern="1200">
          <a:solidFill>
            <a:schemeClr val="tx1"/>
          </a:solidFill>
          <a:latin typeface="+mn-lt"/>
          <a:ea typeface="+mn-ea"/>
          <a:cs typeface="+mn-cs"/>
        </a:defRPr>
      </a:lvl3pPr>
      <a:lvl4pPr marL="788837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4pPr>
      <a:lvl5pPr marL="1014218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5pPr>
      <a:lvl6pPr marL="1239601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6pPr>
      <a:lvl7pPr marL="14649828"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7pPr>
      <a:lvl8pPr marL="1690364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8pPr>
      <a:lvl9pPr marL="1915746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9pPr>
    </p:bodyStyle>
    <p:otherStyle>
      <a:defPPr>
        <a:defRPr lang="en-US"/>
      </a:defPPr>
      <a:lvl1pPr marL="0" algn="l" defTabSz="4507640" rtl="0" eaLnBrk="1" latinLnBrk="0" hangingPunct="1">
        <a:defRPr sz="8900" kern="1200">
          <a:solidFill>
            <a:schemeClr val="tx1"/>
          </a:solidFill>
          <a:latin typeface="+mn-lt"/>
          <a:ea typeface="+mn-ea"/>
          <a:cs typeface="+mn-cs"/>
        </a:defRPr>
      </a:lvl1pPr>
      <a:lvl2pPr marL="2253821" algn="l" defTabSz="4507640" rtl="0" eaLnBrk="1" latinLnBrk="0" hangingPunct="1">
        <a:defRPr sz="8900" kern="1200">
          <a:solidFill>
            <a:schemeClr val="tx1"/>
          </a:solidFill>
          <a:latin typeface="+mn-lt"/>
          <a:ea typeface="+mn-ea"/>
          <a:cs typeface="+mn-cs"/>
        </a:defRPr>
      </a:lvl2pPr>
      <a:lvl3pPr marL="4507640" algn="l" defTabSz="4507640" rtl="0" eaLnBrk="1" latinLnBrk="0" hangingPunct="1">
        <a:defRPr sz="8900" kern="1200">
          <a:solidFill>
            <a:schemeClr val="tx1"/>
          </a:solidFill>
          <a:latin typeface="+mn-lt"/>
          <a:ea typeface="+mn-ea"/>
          <a:cs typeface="+mn-cs"/>
        </a:defRPr>
      </a:lvl3pPr>
      <a:lvl4pPr marL="6761459" algn="l" defTabSz="4507640" rtl="0" eaLnBrk="1" latinLnBrk="0" hangingPunct="1">
        <a:defRPr sz="8900" kern="1200">
          <a:solidFill>
            <a:schemeClr val="tx1"/>
          </a:solidFill>
          <a:latin typeface="+mn-lt"/>
          <a:ea typeface="+mn-ea"/>
          <a:cs typeface="+mn-cs"/>
        </a:defRPr>
      </a:lvl4pPr>
      <a:lvl5pPr marL="9015279" algn="l" defTabSz="4507640" rtl="0" eaLnBrk="1" latinLnBrk="0" hangingPunct="1">
        <a:defRPr sz="8900" kern="1200">
          <a:solidFill>
            <a:schemeClr val="tx1"/>
          </a:solidFill>
          <a:latin typeface="+mn-lt"/>
          <a:ea typeface="+mn-ea"/>
          <a:cs typeface="+mn-cs"/>
        </a:defRPr>
      </a:lvl5pPr>
      <a:lvl6pPr marL="11269100" algn="l" defTabSz="4507640" rtl="0" eaLnBrk="1" latinLnBrk="0" hangingPunct="1">
        <a:defRPr sz="8900" kern="1200">
          <a:solidFill>
            <a:schemeClr val="tx1"/>
          </a:solidFill>
          <a:latin typeface="+mn-lt"/>
          <a:ea typeface="+mn-ea"/>
          <a:cs typeface="+mn-cs"/>
        </a:defRPr>
      </a:lvl6pPr>
      <a:lvl7pPr marL="13522921" algn="l" defTabSz="4507640" rtl="0" eaLnBrk="1" latinLnBrk="0" hangingPunct="1">
        <a:defRPr sz="8900" kern="1200">
          <a:solidFill>
            <a:schemeClr val="tx1"/>
          </a:solidFill>
          <a:latin typeface="+mn-lt"/>
          <a:ea typeface="+mn-ea"/>
          <a:cs typeface="+mn-cs"/>
        </a:defRPr>
      </a:lvl7pPr>
      <a:lvl8pPr marL="15776740" algn="l" defTabSz="4507640" rtl="0" eaLnBrk="1" latinLnBrk="0" hangingPunct="1">
        <a:defRPr sz="8900" kern="1200">
          <a:solidFill>
            <a:schemeClr val="tx1"/>
          </a:solidFill>
          <a:latin typeface="+mn-lt"/>
          <a:ea typeface="+mn-ea"/>
          <a:cs typeface="+mn-cs"/>
        </a:defRPr>
      </a:lvl8pPr>
      <a:lvl9pPr marL="18030561" algn="l" defTabSz="4507640" rtl="0" eaLnBrk="1" latinLnBrk="0" hangingPunct="1">
        <a:defRPr sz="8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5" name="Rectangle 34"/>
          <p:cNvSpPr/>
          <p:nvPr userDrawn="1"/>
        </p:nvSpPr>
        <p:spPr>
          <a:xfrm rot="10800000">
            <a:off x="0" y="42849920"/>
            <a:ext cx="32735838"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1625371" y="42996689"/>
            <a:ext cx="2413230" cy="339312"/>
          </a:xfrm>
          <a:prstGeom prst="rect">
            <a:avLst/>
          </a:prstGeom>
          <a:noFill/>
          <a:ln w="9525">
            <a:noFill/>
            <a:miter lim="800000"/>
            <a:headEnd/>
            <a:tailEnd/>
          </a:ln>
          <a:effectLst/>
        </p:spPr>
        <p:txBody>
          <a:bodyPr wrap="square" lIns="93732" tIns="46857" rIns="93732" bIns="46857">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36" name="Group 35"/>
          <p:cNvGrpSpPr/>
          <p:nvPr userDrawn="1"/>
        </p:nvGrpSpPr>
        <p:grpSpPr>
          <a:xfrm>
            <a:off x="-12696395" y="-48127"/>
            <a:ext cx="12297567" cy="43939327"/>
            <a:chOff x="-11259590" y="-1"/>
            <a:chExt cx="11053266" cy="39493430"/>
          </a:xfrm>
        </p:grpSpPr>
        <p:sp>
          <p:nvSpPr>
            <p:cNvPr id="37" name="Rectangle 36"/>
            <p:cNvSpPr/>
            <p:nvPr/>
          </p:nvSpPr>
          <p:spPr>
            <a:xfrm>
              <a:off x="-11216136" y="-1"/>
              <a:ext cx="11009812" cy="3949343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a:solidFill>
                    <a:srgbClr val="FF0000"/>
                  </a:solidFill>
                  <a:latin typeface="Trebuchet MS" pitchFamily="34" charset="0"/>
                </a:rPr>
                <a:t>(—THIS SIDEBAR DOES NOT PRINT—)</a:t>
              </a:r>
              <a:endParaRPr lang="en-US" sz="4000" b="1" spc="600" dirty="0">
                <a:solidFill>
                  <a:schemeClr val="bg1"/>
                </a:solidFill>
                <a:latin typeface="Trebuchet MS" pitchFamily="34" charset="0"/>
              </a:endParaRPr>
            </a:p>
            <a:p>
              <a:pPr algn="ctr"/>
              <a:r>
                <a:rPr lang="en-US" sz="4800" b="1" spc="600" dirty="0">
                  <a:solidFill>
                    <a:schemeClr val="bg1"/>
                  </a:solidFill>
                  <a:latin typeface="Trebuchet MS" pitchFamily="34" charset="0"/>
                </a:rPr>
                <a:t>DESIGN</a:t>
              </a:r>
              <a:r>
                <a:rPr lang="en-US" sz="4800" b="1" spc="600" baseline="0" dirty="0">
                  <a:solidFill>
                    <a:schemeClr val="bg1"/>
                  </a:solidFill>
                  <a:latin typeface="Trebuchet MS" pitchFamily="34" charset="0"/>
                </a:rPr>
                <a:t> </a:t>
              </a:r>
              <a:r>
                <a:rPr lang="en-US" sz="4800" b="1" spc="600" dirty="0">
                  <a:solidFill>
                    <a:schemeClr val="bg1"/>
                  </a:solidFill>
                  <a:latin typeface="Trebuchet MS" pitchFamily="34" charset="0"/>
                </a:rPr>
                <a:t>GUIDE</a:t>
              </a:r>
            </a:p>
            <a:p>
              <a:pPr algn="ctr"/>
              <a:endParaRPr lang="en-US" sz="3600" b="1" dirty="0">
                <a:latin typeface="Trebuchet MS" pitchFamily="34" charset="0"/>
              </a:endParaRPr>
            </a:p>
            <a:p>
              <a:pPr defTabSz="3765639"/>
              <a:r>
                <a:rPr lang="en-US" sz="3600" i="0" dirty="0">
                  <a:latin typeface="Trebuchet MS" pitchFamily="34" charset="0"/>
                </a:rPr>
                <a:t>This PowerPoint</a:t>
              </a:r>
              <a:r>
                <a:rPr lang="en-US" sz="3600" i="0" baseline="0" dirty="0">
                  <a:latin typeface="Trebuchet MS" pitchFamily="34" charset="0"/>
                </a:rPr>
                <a:t> </a:t>
              </a:r>
              <a:r>
                <a:rPr lang="en-US" sz="3600" i="0" dirty="0">
                  <a:latin typeface="Trebuchet MS" pitchFamily="34" charset="0"/>
                </a:rPr>
                <a:t>2007 template produces</a:t>
              </a:r>
              <a:r>
                <a:rPr lang="en-US" sz="3600" i="0" baseline="0" dirty="0">
                  <a:latin typeface="Trebuchet MS" pitchFamily="34" charset="0"/>
                </a:rPr>
                <a:t> </a:t>
              </a:r>
              <a:r>
                <a:rPr lang="en-US" sz="3600" i="0" dirty="0">
                  <a:latin typeface="Trebuchet MS" pitchFamily="34" charset="0"/>
                </a:rPr>
                <a:t>a 91cmx122cm presentation poster. </a:t>
              </a:r>
              <a:r>
                <a:rPr lang="en-US" sz="3600" dirty="0">
                  <a:latin typeface="Trebuchet MS" pitchFamily="34" charset="0"/>
                </a:rPr>
                <a:t>You</a:t>
              </a:r>
              <a:r>
                <a:rPr lang="en-US" sz="3600" baseline="0" dirty="0">
                  <a:latin typeface="Trebuchet MS" pitchFamily="34" charset="0"/>
                </a:rPr>
                <a:t> can u</a:t>
              </a:r>
              <a:r>
                <a:rPr lang="en-US" sz="3600" dirty="0">
                  <a:latin typeface="Trebuchet MS" pitchFamily="34" charset="0"/>
                </a:rPr>
                <a:t>se</a:t>
              </a:r>
              <a:r>
                <a:rPr lang="en-US" sz="3600" baseline="0" dirty="0">
                  <a:latin typeface="Trebuchet MS" pitchFamily="34" charset="0"/>
                </a:rPr>
                <a:t> it to create your research poster and </a:t>
              </a:r>
              <a:r>
                <a:rPr lang="en-US" sz="3600" dirty="0">
                  <a:latin typeface="Trebuchet MS" pitchFamily="34" charset="0"/>
                </a:rPr>
                <a:t>save valuable time placing titles, subtitles,</a:t>
              </a:r>
              <a:r>
                <a:rPr lang="en-US" sz="3600" baseline="0" dirty="0">
                  <a:latin typeface="Trebuchet MS" pitchFamily="34" charset="0"/>
                </a:rPr>
                <a:t> text, and graphics</a:t>
              </a:r>
              <a:r>
                <a:rPr lang="en-US" sz="3600" dirty="0">
                  <a:latin typeface="Trebuchet MS" pitchFamily="34" charset="0"/>
                </a:rPr>
                <a:t>. </a:t>
              </a:r>
            </a:p>
            <a:p>
              <a:pPr defTabSz="3765639"/>
              <a:endParaRPr lang="en-US" sz="3600" dirty="0">
                <a:latin typeface="Trebuchet MS" pitchFamily="34" charset="0"/>
              </a:endParaRPr>
            </a:p>
            <a:p>
              <a:pPr defTabSz="4389219"/>
              <a:r>
                <a:rPr lang="en-US" sz="3600" dirty="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a:solidFill>
                    <a:srgbClr val="FFC000"/>
                  </a:solidFill>
                  <a:latin typeface="Trebuchet MS" pitchFamily="34" charset="0"/>
                </a:rPr>
                <a:t>PosterPresentations.com</a:t>
              </a:r>
              <a:r>
                <a:rPr lang="en-US" sz="3600" b="1" dirty="0">
                  <a:solidFill>
                    <a:schemeClr val="bg1"/>
                  </a:solidFill>
                  <a:latin typeface="Trebuchet MS" pitchFamily="34" charset="0"/>
                </a:rPr>
                <a:t> </a:t>
              </a:r>
              <a:r>
                <a:rPr lang="en-US" sz="3600" dirty="0">
                  <a:solidFill>
                    <a:schemeClr val="bg1"/>
                  </a:solidFill>
                  <a:latin typeface="Trebuchet MS" pitchFamily="34" charset="0"/>
                </a:rPr>
                <a:t>and click on HELP DESK.</a:t>
              </a:r>
            </a:p>
            <a:p>
              <a:pPr defTabSz="4389219"/>
              <a:endParaRPr lang="en-US" sz="3600" dirty="0">
                <a:latin typeface="Trebuchet MS" pitchFamily="34" charset="0"/>
              </a:endParaRPr>
            </a:p>
            <a:p>
              <a:pPr defTabSz="4389219"/>
              <a:r>
                <a:rPr lang="en-US" sz="3600" dirty="0">
                  <a:solidFill>
                    <a:schemeClr val="bg1"/>
                  </a:solidFill>
                  <a:latin typeface="Trebuchet MS" pitchFamily="34" charset="0"/>
                </a:rPr>
                <a:t>When</a:t>
              </a:r>
              <a:r>
                <a:rPr lang="en-US" sz="3600" baseline="0" dirty="0">
                  <a:solidFill>
                    <a:schemeClr val="bg1"/>
                  </a:solidFill>
                  <a:latin typeface="Trebuchet MS" pitchFamily="34" charset="0"/>
                </a:rPr>
                <a:t> you are ready to print your poster</a:t>
              </a:r>
              <a:r>
                <a:rPr lang="en-US" sz="3600" dirty="0">
                  <a:solidFill>
                    <a:schemeClr val="bg1"/>
                  </a:solidFill>
                  <a:latin typeface="Trebuchet MS" pitchFamily="34" charset="0"/>
                </a:rPr>
                <a:t>,</a:t>
              </a:r>
              <a:r>
                <a:rPr lang="en-US" sz="3600" baseline="0" dirty="0">
                  <a:solidFill>
                    <a:schemeClr val="bg1"/>
                  </a:solidFill>
                  <a:latin typeface="Trebuchet MS" pitchFamily="34" charset="0"/>
                </a:rPr>
                <a:t> go online to </a:t>
              </a:r>
              <a:r>
                <a:rPr lang="en-US" sz="3600" b="0" dirty="0">
                  <a:solidFill>
                    <a:schemeClr val="bg1"/>
                  </a:solidFill>
                  <a:latin typeface="Trebuchet MS" pitchFamily="34" charset="0"/>
                </a:rPr>
                <a:t>PosterPresentations.com</a:t>
              </a:r>
              <a:br>
                <a:rPr lang="en-US" sz="3600" dirty="0">
                  <a:solidFill>
                    <a:schemeClr val="bg1"/>
                  </a:solidFill>
                  <a:latin typeface="Trebuchet MS" pitchFamily="34" charset="0"/>
                </a:rPr>
              </a:br>
              <a:endParaRPr lang="en-US" sz="3600" dirty="0">
                <a:solidFill>
                  <a:schemeClr val="bg1"/>
                </a:solidFill>
                <a:latin typeface="Trebuchet MS" pitchFamily="34" charset="0"/>
              </a:endParaRPr>
            </a:p>
            <a:p>
              <a:pPr algn="l" defTabSz="3765639"/>
              <a:r>
                <a:rPr lang="en-US" sz="3600" b="0" dirty="0">
                  <a:solidFill>
                    <a:schemeClr val="bg1"/>
                  </a:solidFill>
                  <a:latin typeface="Trebuchet MS" pitchFamily="34" charset="0"/>
                </a:rPr>
                <a:t>Need</a:t>
              </a:r>
              <a:r>
                <a:rPr lang="en-US" sz="3600" b="0" baseline="0" dirty="0">
                  <a:solidFill>
                    <a:schemeClr val="bg1"/>
                  </a:solidFill>
                  <a:latin typeface="Trebuchet MS" pitchFamily="34" charset="0"/>
                </a:rPr>
                <a:t> assistance? Call us at </a:t>
              </a:r>
              <a:r>
                <a:rPr lang="en-US" sz="3600" b="0" dirty="0">
                  <a:solidFill>
                    <a:srgbClr val="FFC000"/>
                  </a:solidFill>
                  <a:latin typeface="Trebuchet MS" pitchFamily="34" charset="0"/>
                </a:rPr>
                <a:t>1.510.649.3001</a:t>
              </a:r>
            </a:p>
            <a:p>
              <a:pPr algn="l" defTabSz="3765639"/>
              <a:endParaRPr lang="en-US" sz="4400" b="1" dirty="0">
                <a:solidFill>
                  <a:srgbClr val="FFFF00"/>
                </a:solidFill>
                <a:latin typeface="Trebuchet MS" pitchFamily="34" charset="0"/>
              </a:endParaRPr>
            </a:p>
            <a:p>
              <a:pPr algn="ctr"/>
              <a:endParaRPr lang="en-US" sz="3200" b="1" dirty="0">
                <a:solidFill>
                  <a:schemeClr val="bg1"/>
                </a:solidFill>
                <a:latin typeface="Trebuchet MS" pitchFamily="34" charset="0"/>
              </a:endParaRPr>
            </a:p>
            <a:p>
              <a:pPr algn="ctr"/>
              <a:r>
                <a:rPr lang="en-US" sz="4800" b="1" spc="600" dirty="0">
                  <a:solidFill>
                    <a:schemeClr val="bg1"/>
                  </a:solidFill>
                  <a:latin typeface="Trebuchet MS" pitchFamily="34" charset="0"/>
                </a:rPr>
                <a:t>QUICK START</a:t>
              </a:r>
            </a:p>
            <a:p>
              <a:pPr algn="ctr"/>
              <a:endParaRPr lang="en-US" sz="40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Zoom in and out</a:t>
              </a:r>
            </a:p>
            <a:p>
              <a:pPr marL="2527300" indent="-650875" algn="l" defTabSz="850900">
                <a:tabLst/>
              </a:pPr>
              <a:r>
                <a:rPr lang="en-US" sz="3200" b="0" baseline="0" dirty="0">
                  <a:solidFill>
                    <a:schemeClr val="bg1"/>
                  </a:solidFill>
                  <a:latin typeface="Trebuchet MS" pitchFamily="34" charset="0"/>
                </a:rPr>
                <a:t>	</a:t>
              </a:r>
              <a:r>
                <a:rPr lang="en-US" sz="32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Title, Authors, and Affiliations</a:t>
              </a:r>
            </a:p>
            <a:p>
              <a:pPr algn="l"/>
              <a:r>
                <a:rPr lang="en-US" sz="3200" b="0" baseline="0" dirty="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The font size of your title should be bigger than your name(s) and institution name(s).</a:t>
              </a:r>
            </a:p>
            <a:p>
              <a:pPr algn="l"/>
              <a:br>
                <a:rPr lang="en-US" sz="3600" b="1" baseline="0" dirty="0">
                  <a:solidFill>
                    <a:schemeClr val="bg1"/>
                  </a:solidFill>
                  <a:latin typeface="Trebuchet MS" pitchFamily="34" charset="0"/>
                </a:rPr>
              </a:br>
              <a:endParaRPr lang="en-US" sz="3600" b="1" dirty="0">
                <a:solidFill>
                  <a:schemeClr val="bg1"/>
                </a:solidFill>
                <a:latin typeface="Trebuchet MS" pitchFamily="34" charset="0"/>
              </a:endParaRPr>
            </a:p>
            <a:p>
              <a:pPr algn="ctr"/>
              <a:endParaRPr lang="en-US" sz="3600" b="1" dirty="0">
                <a:solidFill>
                  <a:srgbClr val="FFC000"/>
                </a:solidFill>
                <a:latin typeface="Trebuchet MS" pitchFamily="34" charset="0"/>
              </a:endParaRPr>
            </a:p>
            <a:p>
              <a:pPr algn="ctr"/>
              <a:endParaRPr lang="en-US" sz="3600" b="1" dirty="0">
                <a:solidFill>
                  <a:srgbClr val="FFC000"/>
                </a:solidFill>
                <a:latin typeface="Trebuchet MS" pitchFamily="34" charset="0"/>
              </a:endParaRPr>
            </a:p>
            <a:p>
              <a:pPr algn="ctr"/>
              <a:r>
                <a:rPr lang="en-US" sz="4000" b="1" dirty="0">
                  <a:solidFill>
                    <a:srgbClr val="FFC000"/>
                  </a:solidFill>
                  <a:latin typeface="Trebuchet MS" pitchFamily="34" charset="0"/>
                </a:rPr>
                <a:t>Adding Logos</a:t>
              </a:r>
              <a:r>
                <a:rPr lang="en-US" sz="4000" b="1" baseline="0" dirty="0">
                  <a:solidFill>
                    <a:srgbClr val="FFC000"/>
                  </a:solidFill>
                  <a:latin typeface="Trebuchet MS" pitchFamily="34" charset="0"/>
                </a:rPr>
                <a:t> / Seals</a:t>
              </a:r>
            </a:p>
            <a:p>
              <a:pPr algn="l"/>
              <a:r>
                <a:rPr lang="en-US" sz="32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spc="0"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See if your school’s logo is available on our free poster templates page.</a:t>
              </a:r>
            </a:p>
            <a:p>
              <a:pPr algn="l"/>
              <a:endParaRPr lang="en-US" sz="3200" b="0" baseline="0" dirty="0">
                <a:latin typeface="Trebuchet MS" pitchFamily="34" charset="0"/>
              </a:endParaRPr>
            </a:p>
            <a:p>
              <a:pPr algn="ctr"/>
              <a:r>
                <a:rPr lang="en-US" sz="4000" b="1" baseline="0" dirty="0">
                  <a:solidFill>
                    <a:srgbClr val="FFC000"/>
                  </a:solidFill>
                  <a:latin typeface="Trebuchet MS" pitchFamily="34" charset="0"/>
                </a:rPr>
                <a:t>Photographs / Graphics</a:t>
              </a:r>
            </a:p>
            <a:p>
              <a:pPr algn="l" defTabSz="977900"/>
              <a:r>
                <a:rPr lang="en-US" sz="32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a:solidFill>
                    <a:schemeClr val="bg1">
                      <a:lumMod val="75000"/>
                    </a:schemeClr>
                  </a:solidFill>
                  <a:latin typeface="Trebuchet MS" pitchFamily="34" charset="0"/>
                </a:rPr>
                <a:t>disproportionally.</a:t>
              </a:r>
            </a:p>
            <a:p>
              <a:pPr algn="l" defTabSz="977900"/>
              <a:endParaRPr lang="en-US" sz="3200" b="0" baseline="0" dirty="0">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r>
                <a:rPr lang="en-US" sz="4000" b="1" baseline="0" dirty="0">
                  <a:solidFill>
                    <a:srgbClr val="FFC000"/>
                  </a:solidFill>
                  <a:latin typeface="Trebuchet MS" pitchFamily="34" charset="0"/>
                </a:rPr>
                <a:t>Image Quality Check</a:t>
              </a:r>
            </a:p>
            <a:p>
              <a:pPr lvl="0" algn="l" defTabSz="977900"/>
              <a:r>
                <a:rPr lang="en-US" sz="3200" b="0" baseline="0" dirty="0">
                  <a:solidFill>
                    <a:schemeClr val="bg1">
                      <a:lumMod val="75000"/>
                    </a:schemeClr>
                  </a:solidFill>
                  <a:latin typeface="Trebuchet MS" pitchFamily="34" charset="0"/>
                </a:rPr>
                <a:t>Zoom in and look at your images at 100% magnification. If they look good they will print well. </a:t>
              </a:r>
              <a:endParaRPr lang="en-US" sz="3600" b="0" dirty="0">
                <a:latin typeface="Trebuchet MS" pitchFamily="34" charset="0"/>
              </a:endParaRPr>
            </a:p>
          </p:txBody>
        </p:sp>
        <p:cxnSp>
          <p:nvCxnSpPr>
            <p:cNvPr id="38" name="Straight Connector 37"/>
            <p:cNvCxnSpPr/>
            <p:nvPr/>
          </p:nvCxnSpPr>
          <p:spPr>
            <a:xfrm>
              <a:off x="-11259590" y="10022764"/>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3"/>
            <a:stretch>
              <a:fillRect/>
            </a:stretch>
          </p:blipFill>
          <p:spPr>
            <a:xfrm>
              <a:off x="-10732766" y="12366455"/>
              <a:ext cx="1597666" cy="1201935"/>
            </a:xfrm>
            <a:prstGeom prst="rect">
              <a:avLst/>
            </a:prstGeom>
          </p:spPr>
        </p:pic>
        <p:pic>
          <p:nvPicPr>
            <p:cNvPr id="40" name="Picture 39"/>
            <p:cNvPicPr>
              <a:picLocks noChangeAspect="1"/>
            </p:cNvPicPr>
            <p:nvPr userDrawn="1"/>
          </p:nvPicPr>
          <p:blipFill>
            <a:blip r:embed="rId4"/>
            <a:stretch>
              <a:fillRect/>
            </a:stretch>
          </p:blipFill>
          <p:spPr>
            <a:xfrm>
              <a:off x="-10753121" y="19123126"/>
              <a:ext cx="9986808" cy="1053596"/>
            </a:xfrm>
            <a:prstGeom prst="rect">
              <a:avLst/>
            </a:prstGeom>
          </p:spPr>
        </p:pic>
        <p:grpSp>
          <p:nvGrpSpPr>
            <p:cNvPr id="41" name="Group 40"/>
            <p:cNvGrpSpPr/>
            <p:nvPr userDrawn="1"/>
          </p:nvGrpSpPr>
          <p:grpSpPr>
            <a:xfrm>
              <a:off x="-10018193" y="29365044"/>
              <a:ext cx="7531184" cy="2052837"/>
              <a:chOff x="-4596333" y="13692496"/>
              <a:chExt cx="3470786" cy="943161"/>
            </a:xfrm>
          </p:grpSpPr>
          <p:grpSp>
            <p:nvGrpSpPr>
              <p:cNvPr id="49" name="Group 48"/>
              <p:cNvGrpSpPr/>
              <p:nvPr userDrawn="1"/>
            </p:nvGrpSpPr>
            <p:grpSpPr>
              <a:xfrm>
                <a:off x="-2909401" y="13736732"/>
                <a:ext cx="624431" cy="898924"/>
                <a:chOff x="-4115837" y="14951891"/>
                <a:chExt cx="779338" cy="1288151"/>
              </a:xfrm>
            </p:grpSpPr>
            <p:pic>
              <p:nvPicPr>
                <p:cNvPr id="70" name="Picture 69"/>
                <p:cNvPicPr>
                  <a:picLocks noChangeAspect="1"/>
                </p:cNvPicPr>
                <p:nvPr userDrawn="1"/>
              </p:nvPicPr>
              <p:blipFill>
                <a:blip r:embed="rId5"/>
                <a:stretch>
                  <a:fillRect/>
                </a:stretch>
              </p:blipFill>
              <p:spPr>
                <a:xfrm>
                  <a:off x="-4105300" y="14951891"/>
                  <a:ext cx="768801" cy="1090857"/>
                </a:xfrm>
                <a:prstGeom prst="rect">
                  <a:avLst/>
                </a:prstGeom>
              </p:spPr>
            </p:pic>
            <p:sp>
              <p:nvSpPr>
                <p:cNvPr id="71" name="TextBox 70"/>
                <p:cNvSpPr txBox="1"/>
                <p:nvPr userDrawn="1"/>
              </p:nvSpPr>
              <p:spPr>
                <a:xfrm>
                  <a:off x="-4115837" y="15948633"/>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a:solidFill>
                        <a:schemeClr val="tx1"/>
                      </a:solidFill>
                    </a:rPr>
                    <a:t>ORIGINAL</a:t>
                  </a:r>
                </a:p>
              </p:txBody>
            </p:sp>
          </p:grpSp>
          <p:grpSp>
            <p:nvGrpSpPr>
              <p:cNvPr id="65" name="Group 64"/>
              <p:cNvGrpSpPr/>
              <p:nvPr userDrawn="1"/>
            </p:nvGrpSpPr>
            <p:grpSpPr>
              <a:xfrm>
                <a:off x="-2159064" y="13736740"/>
                <a:ext cx="1033517" cy="898917"/>
                <a:chOff x="-3094760" y="14877307"/>
                <a:chExt cx="1420279" cy="1235306"/>
              </a:xfrm>
            </p:grpSpPr>
            <p:pic>
              <p:nvPicPr>
                <p:cNvPr id="68" name="Picture 67"/>
                <p:cNvPicPr>
                  <a:picLocks noChangeAspect="1"/>
                </p:cNvPicPr>
                <p:nvPr userDrawn="1"/>
              </p:nvPicPr>
              <p:blipFill>
                <a:blip r:embed="rId5"/>
                <a:stretch>
                  <a:fillRect/>
                </a:stretch>
              </p:blipFill>
              <p:spPr>
                <a:xfrm>
                  <a:off x="-3094760" y="14877307"/>
                  <a:ext cx="1420279" cy="1029694"/>
                </a:xfrm>
                <a:prstGeom prst="rect">
                  <a:avLst/>
                </a:prstGeom>
              </p:spPr>
            </p:pic>
            <p:sp>
              <p:nvSpPr>
                <p:cNvPr id="69" name="TextBox 68"/>
                <p:cNvSpPr txBox="1"/>
                <p:nvPr userDrawn="1"/>
              </p:nvSpPr>
              <p:spPr>
                <a:xfrm>
                  <a:off x="-3092013" y="15833157"/>
                  <a:ext cx="1417532" cy="279456"/>
                </a:xfrm>
                <a:prstGeom prst="rect">
                  <a:avLst/>
                </a:prstGeom>
                <a:solidFill>
                  <a:srgbClr val="FF0000"/>
                </a:solidFill>
              </p:spPr>
              <p:txBody>
                <a:bodyPr wrap="square" lIns="457200" tIns="91440" rIns="457200" bIns="91440" rtlCol="0">
                  <a:spAutoFit/>
                </a:bodyPr>
                <a:lstStyle/>
                <a:p>
                  <a:pPr algn="ctr"/>
                  <a:r>
                    <a:rPr lang="en-US" sz="2000" b="1" dirty="0">
                      <a:solidFill>
                        <a:schemeClr val="bg1"/>
                      </a:solidFill>
                    </a:rPr>
                    <a:t>DISTORTED</a:t>
                  </a:r>
                  <a:endParaRPr lang="en-US" sz="900" b="1" dirty="0">
                    <a:solidFill>
                      <a:schemeClr val="bg1"/>
                    </a:solidFill>
                  </a:endParaRPr>
                </a:p>
              </p:txBody>
            </p:sp>
          </p:grpSp>
          <p:pic>
            <p:nvPicPr>
              <p:cNvPr id="66" name="Picture 65"/>
              <p:cNvPicPr>
                <a:picLocks noChangeAspect="1"/>
              </p:cNvPicPr>
              <p:nvPr userDrawn="1"/>
            </p:nvPicPr>
            <p:blipFill>
              <a:blip r:embed="rId6"/>
              <a:stretch>
                <a:fillRect/>
              </a:stretch>
            </p:blipFill>
            <p:spPr>
              <a:xfrm>
                <a:off x="-4596333" y="13692496"/>
                <a:ext cx="1098742" cy="847761"/>
              </a:xfrm>
              <a:prstGeom prst="rect">
                <a:avLst/>
              </a:prstGeom>
            </p:spPr>
          </p:pic>
          <p:sp>
            <p:nvSpPr>
              <p:cNvPr id="67" name="TextBox 66"/>
              <p:cNvSpPr txBox="1"/>
              <p:nvPr userDrawn="1"/>
            </p:nvSpPr>
            <p:spPr>
              <a:xfrm>
                <a:off x="-4566506" y="14341484"/>
                <a:ext cx="1035685" cy="292325"/>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42" name="Group 41"/>
            <p:cNvGrpSpPr/>
            <p:nvPr userDrawn="1"/>
          </p:nvGrpSpPr>
          <p:grpSpPr>
            <a:xfrm>
              <a:off x="-10732766" y="34463689"/>
              <a:ext cx="9344084" cy="2453249"/>
              <a:chOff x="-4908909" y="15818038"/>
              <a:chExt cx="4306270" cy="1127127"/>
            </a:xfrm>
          </p:grpSpPr>
          <p:graphicFrame>
            <p:nvGraphicFramePr>
              <p:cNvPr id="43" name="Object 42"/>
              <p:cNvGraphicFramePr>
                <a:graphicFrameLocks noChangeAspect="1"/>
              </p:cNvGraphicFramePr>
              <p:nvPr userDrawn="1">
                <p:extLst>
                  <p:ext uri="{D42A27DB-BD31-4B8C-83A1-F6EECF244321}">
                    <p14:modId xmlns:p14="http://schemas.microsoft.com/office/powerpoint/2010/main" val="3418637609"/>
                  </p:ext>
                </p:extLst>
              </p:nvPr>
            </p:nvGraphicFramePr>
            <p:xfrm>
              <a:off x="-4682404" y="15818045"/>
              <a:ext cx="1828800" cy="1117600"/>
            </p:xfrm>
            <a:graphic>
              <a:graphicData uri="http://schemas.openxmlformats.org/presentationml/2006/ole">
                <mc:AlternateContent xmlns:mc="http://schemas.openxmlformats.org/markup-compatibility/2006">
                  <mc:Choice xmlns:v="urn:schemas-microsoft-com:vml" Requires="v">
                    <p:oleObj name="Image" r:id="rId7" imgW="1828440" imgH="1117440" progId="Photoshop.Image.13">
                      <p:embed/>
                    </p:oleObj>
                  </mc:Choice>
                  <mc:Fallback>
                    <p:oleObj name="Image" r:id="rId7" imgW="1828440" imgH="1117440" progId="Photoshop.Image.13">
                      <p:embed/>
                      <p:pic>
                        <p:nvPicPr>
                          <p:cNvPr id="43" name="Object 42"/>
                          <p:cNvPicPr/>
                          <p:nvPr/>
                        </p:nvPicPr>
                        <p:blipFill>
                          <a:blip r:embed="rId8"/>
                          <a:stretch>
                            <a:fillRect/>
                          </a:stretch>
                        </p:blipFill>
                        <p:spPr>
                          <a:xfrm>
                            <a:off x="-4682404" y="15818045"/>
                            <a:ext cx="1828800" cy="1117600"/>
                          </a:xfrm>
                          <a:prstGeom prst="rect">
                            <a:avLst/>
                          </a:prstGeom>
                        </p:spPr>
                      </p:pic>
                    </p:oleObj>
                  </mc:Fallback>
                </mc:AlternateContent>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val="2749430147"/>
                  </p:ext>
                </p:extLst>
              </p:nvPr>
            </p:nvGraphicFramePr>
            <p:xfrm>
              <a:off x="-2605698" y="15821738"/>
              <a:ext cx="1828800" cy="1117600"/>
            </p:xfrm>
            <a:graphic>
              <a:graphicData uri="http://schemas.openxmlformats.org/presentationml/2006/ole">
                <mc:AlternateContent xmlns:mc="http://schemas.openxmlformats.org/markup-compatibility/2006">
                  <mc:Choice xmlns:v="urn:schemas-microsoft-com:vml" Requires="v">
                    <p:oleObj name="Image" r:id="rId9" imgW="1828440" imgH="1117440" progId="Photoshop.Image.13">
                      <p:embed/>
                    </p:oleObj>
                  </mc:Choice>
                  <mc:Fallback>
                    <p:oleObj name="Image" r:id="rId9" imgW="1828440" imgH="1117440" progId="Photoshop.Image.13">
                      <p:embed/>
                      <p:pic>
                        <p:nvPicPr>
                          <p:cNvPr id="44" name="Object 43"/>
                          <p:cNvPicPr/>
                          <p:nvPr/>
                        </p:nvPicPr>
                        <p:blipFill>
                          <a:blip r:embed="rId10"/>
                          <a:stretch>
                            <a:fillRect/>
                          </a:stretch>
                        </p:blipFill>
                        <p:spPr>
                          <a:xfrm>
                            <a:off x="-2605698" y="15821738"/>
                            <a:ext cx="1828800" cy="1117600"/>
                          </a:xfrm>
                          <a:prstGeom prst="rect">
                            <a:avLst/>
                          </a:prstGeom>
                        </p:spPr>
                      </p:pic>
                    </p:oleObj>
                  </mc:Fallback>
                </mc:AlternateContent>
              </a:graphicData>
            </a:graphic>
          </p:graphicFrame>
          <p:sp>
            <p:nvSpPr>
              <p:cNvPr id="46" name="TextBox 45"/>
              <p:cNvSpPr txBox="1"/>
              <p:nvPr userDrawn="1"/>
            </p:nvSpPr>
            <p:spPr>
              <a:xfrm rot="16200000">
                <a:off x="-5384842" y="16293971"/>
                <a:ext cx="1117601" cy="165735"/>
              </a:xfrm>
              <a:prstGeom prst="rect">
                <a:avLst/>
              </a:prstGeom>
              <a:noFill/>
            </p:spPr>
            <p:txBody>
              <a:bodyPr wrap="square" lIns="91440" tIns="91440" rIns="91440" bIns="0" rtlCol="0">
                <a:spAutoFit/>
              </a:bodyPr>
              <a:lstStyle/>
              <a:p>
                <a:pPr algn="ctr"/>
                <a:r>
                  <a:rPr lang="en-US" sz="2000" dirty="0">
                    <a:solidFill>
                      <a:srgbClr val="92D050"/>
                    </a:solidFill>
                  </a:rPr>
                  <a:t>Good</a:t>
                </a:r>
                <a:r>
                  <a:rPr lang="en-US" sz="2000" baseline="0" dirty="0">
                    <a:solidFill>
                      <a:srgbClr val="92D050"/>
                    </a:solidFill>
                  </a:rPr>
                  <a:t> </a:t>
                </a:r>
                <a:r>
                  <a:rPr lang="en-US" sz="2000" baseline="0" dirty="0">
                    <a:solidFill>
                      <a:schemeClr val="bg1"/>
                    </a:solidFill>
                  </a:rPr>
                  <a:t>printing quality</a:t>
                </a:r>
                <a:endParaRPr lang="en-US" sz="2000" dirty="0">
                  <a:solidFill>
                    <a:schemeClr val="bg1"/>
                  </a:solidFill>
                </a:endParaRPr>
              </a:p>
            </p:txBody>
          </p:sp>
          <p:sp>
            <p:nvSpPr>
              <p:cNvPr id="47" name="TextBox 46"/>
              <p:cNvSpPr txBox="1"/>
              <p:nvPr userDrawn="1"/>
            </p:nvSpPr>
            <p:spPr>
              <a:xfrm rot="16200000">
                <a:off x="-1244307" y="16303497"/>
                <a:ext cx="1117601" cy="165735"/>
              </a:xfrm>
              <a:prstGeom prst="rect">
                <a:avLst/>
              </a:prstGeom>
              <a:noFill/>
            </p:spPr>
            <p:txBody>
              <a:bodyPr wrap="square" lIns="91440" tIns="91440" rIns="91440" bIns="0" rtlCol="0">
                <a:spAutoFit/>
              </a:bodyPr>
              <a:lstStyle/>
              <a:p>
                <a:pPr algn="ctr"/>
                <a:r>
                  <a:rPr lang="en-US" sz="2000" dirty="0">
                    <a:solidFill>
                      <a:srgbClr val="FF0000"/>
                    </a:solidFill>
                  </a:rPr>
                  <a:t>Bad </a:t>
                </a:r>
                <a:r>
                  <a:rPr lang="en-US" sz="2000" dirty="0">
                    <a:solidFill>
                      <a:schemeClr val="bg1"/>
                    </a:solidFill>
                  </a:rPr>
                  <a:t>printing quality</a:t>
                </a:r>
              </a:p>
            </p:txBody>
          </p:sp>
        </p:grpSp>
      </p:grpSp>
      <p:grpSp>
        <p:nvGrpSpPr>
          <p:cNvPr id="72" name="Group 71"/>
          <p:cNvGrpSpPr/>
          <p:nvPr userDrawn="1"/>
        </p:nvGrpSpPr>
        <p:grpSpPr>
          <a:xfrm>
            <a:off x="33178826" y="0"/>
            <a:ext cx="12284832" cy="43891200"/>
            <a:chOff x="44157839" y="-55065"/>
            <a:chExt cx="11062139" cy="39522767"/>
          </a:xfrm>
        </p:grpSpPr>
        <p:sp>
          <p:nvSpPr>
            <p:cNvPr id="73" name="Rectangle 72"/>
            <p:cNvSpPr/>
            <p:nvPr userDrawn="1"/>
          </p:nvSpPr>
          <p:spPr>
            <a:xfrm>
              <a:off x="44157839" y="-55065"/>
              <a:ext cx="11062139" cy="3952276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a:solidFill>
                    <a:schemeClr val="bg1"/>
                  </a:solidFill>
                  <a:latin typeface="Trebuchet MS" pitchFamily="34" charset="0"/>
                </a:rPr>
                <a:t>QUICK START (cont.)</a:t>
              </a:r>
            </a:p>
            <a:p>
              <a:pPr algn="ctr"/>
              <a:endParaRPr lang="en-US" sz="44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r>
                <a:rPr lang="en-US" sz="32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Text</a:t>
              </a:r>
            </a:p>
            <a:p>
              <a:pPr marL="3429000" lvl="2" indent="0" algn="l" defTabSz="114300"/>
              <a:r>
                <a:rPr lang="en-US" sz="32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 </a:t>
              </a:r>
              <a:r>
                <a:rPr kumimoji="0" lang="en-US" sz="4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a:solidFill>
                  <a:schemeClr val="bg1">
                    <a:lumMod val="75000"/>
                  </a:schemeClr>
                </a:solidFill>
                <a:latin typeface="Trebuchet MS" pitchFamily="34" charset="0"/>
              </a:endParaRPr>
            </a:p>
            <a:p>
              <a:pPr marL="1518341" lvl="2"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Tables</a:t>
              </a:r>
            </a:p>
            <a:p>
              <a:pPr marL="2000250" lvl="1" indent="0" algn="l" defTabSz="114300"/>
              <a:r>
                <a:rPr lang="en-US" sz="3200"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74" name="Object 73"/>
            <p:cNvGraphicFramePr>
              <a:graphicFrameLocks noChangeAspect="1"/>
            </p:cNvGraphicFramePr>
            <p:nvPr userDrawn="1">
              <p:extLst>
                <p:ext uri="{D42A27DB-BD31-4B8C-83A1-F6EECF244321}">
                  <p14:modId xmlns:p14="http://schemas.microsoft.com/office/powerpoint/2010/main" val="411608545"/>
                </p:ext>
              </p:extLst>
            </p:nvPr>
          </p:nvGraphicFramePr>
          <p:xfrm>
            <a:off x="46871237" y="4169810"/>
            <a:ext cx="5586150" cy="2063772"/>
          </p:xfrm>
          <a:graphic>
            <a:graphicData uri="http://schemas.openxmlformats.org/presentationml/2006/ole">
              <mc:AlternateContent xmlns:mc="http://schemas.openxmlformats.org/markup-compatibility/2006">
                <mc:Choice xmlns:v="urn:schemas-microsoft-com:vml" Requires="v">
                  <p:oleObj name="Image" r:id="rId11" imgW="4571280" imgH="1688760" progId="Photoshop.Image.13">
                    <p:embed/>
                  </p:oleObj>
                </mc:Choice>
                <mc:Fallback>
                  <p:oleObj name="Image" r:id="rId11" imgW="4571280" imgH="1688760" progId="Photoshop.Image.13">
                    <p:embed/>
                    <p:pic>
                      <p:nvPicPr>
                        <p:cNvPr id="74" name="Object 73"/>
                        <p:cNvPicPr/>
                        <p:nvPr/>
                      </p:nvPicPr>
                      <p:blipFill>
                        <a:blip r:embed="rId12"/>
                        <a:stretch>
                          <a:fillRect/>
                        </a:stretch>
                      </p:blipFill>
                      <p:spPr>
                        <a:xfrm>
                          <a:off x="46871237" y="4169810"/>
                          <a:ext cx="5586150" cy="2063772"/>
                        </a:xfrm>
                        <a:prstGeom prst="rect">
                          <a:avLst/>
                        </a:prstGeom>
                      </p:spPr>
                    </p:pic>
                  </p:oleObj>
                </mc:Fallback>
              </mc:AlternateContent>
            </a:graphicData>
          </a:graphic>
        </p:graphicFrame>
        <p:pic>
          <p:nvPicPr>
            <p:cNvPr id="75" name="Picture 74"/>
            <p:cNvPicPr>
              <a:picLocks noChangeAspect="1"/>
            </p:cNvPicPr>
            <p:nvPr userDrawn="1"/>
          </p:nvPicPr>
          <p:blipFill>
            <a:blip r:embed="rId13"/>
            <a:stretch>
              <a:fillRect/>
            </a:stretch>
          </p:blipFill>
          <p:spPr>
            <a:xfrm>
              <a:off x="44487207" y="9867815"/>
              <a:ext cx="2969584" cy="1370577"/>
            </a:xfrm>
            <a:prstGeom prst="rect">
              <a:avLst/>
            </a:prstGeom>
            <a:ln>
              <a:noFill/>
            </a:ln>
          </p:spPr>
        </p:pic>
        <p:graphicFrame>
          <p:nvGraphicFramePr>
            <p:cNvPr id="76" name="Object 75"/>
            <p:cNvGraphicFramePr>
              <a:graphicFrameLocks noChangeAspect="1"/>
            </p:cNvGraphicFramePr>
            <p:nvPr userDrawn="1">
              <p:extLst>
                <p:ext uri="{D42A27DB-BD31-4B8C-83A1-F6EECF244321}">
                  <p14:modId xmlns:p14="http://schemas.microsoft.com/office/powerpoint/2010/main" val="3565150550"/>
                </p:ext>
              </p:extLst>
            </p:nvPr>
          </p:nvGraphicFramePr>
          <p:xfrm>
            <a:off x="44715065" y="15720145"/>
            <a:ext cx="1482266" cy="992162"/>
          </p:xfrm>
          <a:graphic>
            <a:graphicData uri="http://schemas.openxmlformats.org/presentationml/2006/ole">
              <mc:AlternateContent xmlns:mc="http://schemas.openxmlformats.org/markup-compatibility/2006">
                <mc:Choice xmlns:v="urn:schemas-microsoft-com:vml" Requires="v">
                  <p:oleObj name="Image" r:id="rId14" imgW="1574280" imgH="1053720" progId="Photoshop.Image.13">
                    <p:embed/>
                  </p:oleObj>
                </mc:Choice>
                <mc:Fallback>
                  <p:oleObj name="Image" r:id="rId14" imgW="1574280" imgH="1053720" progId="Photoshop.Image.13">
                    <p:embed/>
                    <p:pic>
                      <p:nvPicPr>
                        <p:cNvPr id="76" name="Object 75"/>
                        <p:cNvPicPr/>
                        <p:nvPr/>
                      </p:nvPicPr>
                      <p:blipFill>
                        <a:blip r:embed="rId15"/>
                        <a:stretch>
                          <a:fillRect/>
                        </a:stretch>
                      </p:blipFill>
                      <p:spPr>
                        <a:xfrm>
                          <a:off x="44715065" y="15720145"/>
                          <a:ext cx="1482266" cy="992162"/>
                        </a:xfrm>
                        <a:prstGeom prst="rect">
                          <a:avLst/>
                        </a:prstGeom>
                      </p:spPr>
                    </p:pic>
                  </p:oleObj>
                </mc:Fallback>
              </mc:AlternateContent>
            </a:graphicData>
          </a:graphic>
        </p:graphicFrame>
        <p:grpSp>
          <p:nvGrpSpPr>
            <p:cNvPr id="77" name="Group 76"/>
            <p:cNvGrpSpPr/>
            <p:nvPr userDrawn="1"/>
          </p:nvGrpSpPr>
          <p:grpSpPr>
            <a:xfrm>
              <a:off x="44487207" y="36227064"/>
              <a:ext cx="10354213" cy="1265612"/>
              <a:chOff x="44200453" y="34232958"/>
              <a:chExt cx="9771399" cy="1090622"/>
            </a:xfrm>
          </p:grpSpPr>
          <p:sp>
            <p:nvSpPr>
              <p:cNvPr id="79" name="Rounded Rectangle 78"/>
              <p:cNvSpPr/>
              <p:nvPr userDrawn="1"/>
            </p:nvSpPr>
            <p:spPr>
              <a:xfrm>
                <a:off x="44200453" y="34232958"/>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Picture 7" descr="http://t2.gstatic.com/images?q=tbn:ANd9GcR4APHC6TT9w54M2zn_pvCiBxUNcspYPoVxirLRphBoJabfSvu7zw">
                <a:hlinkClick r:id="rId16"/>
              </p:cNvPr>
              <p:cNvPicPr>
                <a:picLocks noChangeAspect="1" noChangeArrowheads="1"/>
              </p:cNvPicPr>
              <p:nvPr userDrawn="1"/>
            </p:nvPicPr>
            <p:blipFill>
              <a:blip r:embed="rId17" cstate="print"/>
              <a:srcRect/>
              <a:stretch>
                <a:fillRect/>
              </a:stretch>
            </p:blipFill>
            <p:spPr bwMode="auto">
              <a:xfrm>
                <a:off x="44326393" y="34331292"/>
                <a:ext cx="914401" cy="914399"/>
              </a:xfrm>
              <a:prstGeom prst="rect">
                <a:avLst/>
              </a:prstGeom>
              <a:noFill/>
              <a:ln>
                <a:noFill/>
              </a:ln>
            </p:spPr>
          </p:pic>
          <p:sp>
            <p:nvSpPr>
              <p:cNvPr id="81" name="TextBox 80"/>
              <p:cNvSpPr txBox="1"/>
              <p:nvPr userDrawn="1"/>
            </p:nvSpPr>
            <p:spPr>
              <a:xfrm>
                <a:off x="45300663" y="34422880"/>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45" name="Rectangle 44"/>
          <p:cNvSpPr/>
          <p:nvPr userDrawn="1"/>
        </p:nvSpPr>
        <p:spPr>
          <a:xfrm>
            <a:off x="0" y="1207"/>
            <a:ext cx="32735838"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userDrawn="1"/>
        </p:nvSpPr>
        <p:spPr>
          <a:xfrm>
            <a:off x="0" y="6036064"/>
            <a:ext cx="32729743"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userDrawn="1"/>
        </p:nvSpPr>
        <p:spPr>
          <a:xfrm>
            <a:off x="681998" y="7010402"/>
            <a:ext cx="31368292" cy="356616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userDrawn="1"/>
        </p:nvSpPr>
        <p:spPr>
          <a:xfrm>
            <a:off x="33295397" y="42241604"/>
            <a:ext cx="7629577" cy="1399638"/>
          </a:xfrm>
          <a:prstGeom prst="rect">
            <a:avLst/>
          </a:prstGeom>
          <a:noFill/>
        </p:spPr>
        <p:txBody>
          <a:bodyPr wrap="square" lIns="65304" tIns="32651" rIns="65304" bIns="32651" rtlCol="0">
            <a:spAutoFit/>
          </a:bodyPr>
          <a:lstStyle/>
          <a:p>
            <a:pPr marL="398463" indent="-398463">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398463"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507640" rtl="0" eaLnBrk="1" latinLnBrk="0" hangingPunct="1">
        <a:spcBef>
          <a:spcPct val="0"/>
        </a:spcBef>
        <a:buNone/>
        <a:defRPr sz="9000" kern="1200">
          <a:solidFill>
            <a:schemeClr val="bg1"/>
          </a:solidFill>
          <a:latin typeface="Trebuchet MS" pitchFamily="34" charset="0"/>
          <a:ea typeface="+mj-ea"/>
          <a:cs typeface="+mj-cs"/>
        </a:defRPr>
      </a:lvl1pPr>
    </p:titleStyle>
    <p:bodyStyle>
      <a:lvl1pPr marL="1690365" indent="-1690365" algn="l" defTabSz="4507640" rtl="0" eaLnBrk="1" latinLnBrk="0" hangingPunct="1">
        <a:spcBef>
          <a:spcPct val="20000"/>
        </a:spcBef>
        <a:buFont typeface="Arial" pitchFamily="34" charset="0"/>
        <a:buChar char="•"/>
        <a:defRPr sz="15800" kern="1200">
          <a:solidFill>
            <a:schemeClr val="tx1"/>
          </a:solidFill>
          <a:latin typeface="+mn-lt"/>
          <a:ea typeface="+mn-ea"/>
          <a:cs typeface="+mn-cs"/>
        </a:defRPr>
      </a:lvl1pPr>
      <a:lvl2pPr marL="3662457" indent="-1408637" algn="l" defTabSz="4507640" rtl="0" eaLnBrk="1" latinLnBrk="0" hangingPunct="1">
        <a:spcBef>
          <a:spcPct val="20000"/>
        </a:spcBef>
        <a:buFont typeface="Arial" pitchFamily="34" charset="0"/>
        <a:buChar char="–"/>
        <a:defRPr sz="13900" kern="1200">
          <a:solidFill>
            <a:schemeClr val="tx1"/>
          </a:solidFill>
          <a:latin typeface="+mn-lt"/>
          <a:ea typeface="+mn-ea"/>
          <a:cs typeface="+mn-cs"/>
        </a:defRPr>
      </a:lvl2pPr>
      <a:lvl3pPr marL="5634551" indent="-1126911" algn="l" defTabSz="4507640" rtl="0" eaLnBrk="1" latinLnBrk="0" hangingPunct="1">
        <a:spcBef>
          <a:spcPct val="20000"/>
        </a:spcBef>
        <a:buFont typeface="Arial" pitchFamily="34" charset="0"/>
        <a:buChar char="•"/>
        <a:defRPr sz="11900" kern="1200">
          <a:solidFill>
            <a:schemeClr val="tx1"/>
          </a:solidFill>
          <a:latin typeface="+mn-lt"/>
          <a:ea typeface="+mn-ea"/>
          <a:cs typeface="+mn-cs"/>
        </a:defRPr>
      </a:lvl3pPr>
      <a:lvl4pPr marL="788837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4pPr>
      <a:lvl5pPr marL="1014218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5pPr>
      <a:lvl6pPr marL="1239601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6pPr>
      <a:lvl7pPr marL="14649828"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7pPr>
      <a:lvl8pPr marL="1690364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8pPr>
      <a:lvl9pPr marL="1915746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9pPr>
    </p:bodyStyle>
    <p:otherStyle>
      <a:defPPr>
        <a:defRPr lang="en-US"/>
      </a:defPPr>
      <a:lvl1pPr marL="0" algn="l" defTabSz="4507640" rtl="0" eaLnBrk="1" latinLnBrk="0" hangingPunct="1">
        <a:defRPr sz="8900" kern="1200">
          <a:solidFill>
            <a:schemeClr val="tx1"/>
          </a:solidFill>
          <a:latin typeface="+mn-lt"/>
          <a:ea typeface="+mn-ea"/>
          <a:cs typeface="+mn-cs"/>
        </a:defRPr>
      </a:lvl1pPr>
      <a:lvl2pPr marL="2253821" algn="l" defTabSz="4507640" rtl="0" eaLnBrk="1" latinLnBrk="0" hangingPunct="1">
        <a:defRPr sz="8900" kern="1200">
          <a:solidFill>
            <a:schemeClr val="tx1"/>
          </a:solidFill>
          <a:latin typeface="+mn-lt"/>
          <a:ea typeface="+mn-ea"/>
          <a:cs typeface="+mn-cs"/>
        </a:defRPr>
      </a:lvl2pPr>
      <a:lvl3pPr marL="4507640" algn="l" defTabSz="4507640" rtl="0" eaLnBrk="1" latinLnBrk="0" hangingPunct="1">
        <a:defRPr sz="8900" kern="1200">
          <a:solidFill>
            <a:schemeClr val="tx1"/>
          </a:solidFill>
          <a:latin typeface="+mn-lt"/>
          <a:ea typeface="+mn-ea"/>
          <a:cs typeface="+mn-cs"/>
        </a:defRPr>
      </a:lvl3pPr>
      <a:lvl4pPr marL="6761459" algn="l" defTabSz="4507640" rtl="0" eaLnBrk="1" latinLnBrk="0" hangingPunct="1">
        <a:defRPr sz="8900" kern="1200">
          <a:solidFill>
            <a:schemeClr val="tx1"/>
          </a:solidFill>
          <a:latin typeface="+mn-lt"/>
          <a:ea typeface="+mn-ea"/>
          <a:cs typeface="+mn-cs"/>
        </a:defRPr>
      </a:lvl4pPr>
      <a:lvl5pPr marL="9015279" algn="l" defTabSz="4507640" rtl="0" eaLnBrk="1" latinLnBrk="0" hangingPunct="1">
        <a:defRPr sz="8900" kern="1200">
          <a:solidFill>
            <a:schemeClr val="tx1"/>
          </a:solidFill>
          <a:latin typeface="+mn-lt"/>
          <a:ea typeface="+mn-ea"/>
          <a:cs typeface="+mn-cs"/>
        </a:defRPr>
      </a:lvl5pPr>
      <a:lvl6pPr marL="11269100" algn="l" defTabSz="4507640" rtl="0" eaLnBrk="1" latinLnBrk="0" hangingPunct="1">
        <a:defRPr sz="8900" kern="1200">
          <a:solidFill>
            <a:schemeClr val="tx1"/>
          </a:solidFill>
          <a:latin typeface="+mn-lt"/>
          <a:ea typeface="+mn-ea"/>
          <a:cs typeface="+mn-cs"/>
        </a:defRPr>
      </a:lvl6pPr>
      <a:lvl7pPr marL="13522921" algn="l" defTabSz="4507640" rtl="0" eaLnBrk="1" latinLnBrk="0" hangingPunct="1">
        <a:defRPr sz="8900" kern="1200">
          <a:solidFill>
            <a:schemeClr val="tx1"/>
          </a:solidFill>
          <a:latin typeface="+mn-lt"/>
          <a:ea typeface="+mn-ea"/>
          <a:cs typeface="+mn-cs"/>
        </a:defRPr>
      </a:lvl7pPr>
      <a:lvl8pPr marL="15776740" algn="l" defTabSz="4507640" rtl="0" eaLnBrk="1" latinLnBrk="0" hangingPunct="1">
        <a:defRPr sz="8900" kern="1200">
          <a:solidFill>
            <a:schemeClr val="tx1"/>
          </a:solidFill>
          <a:latin typeface="+mn-lt"/>
          <a:ea typeface="+mn-ea"/>
          <a:cs typeface="+mn-cs"/>
        </a:defRPr>
      </a:lvl8pPr>
      <a:lvl9pPr marL="18030561" algn="l" defTabSz="4507640" rtl="0" eaLnBrk="1" latinLnBrk="0" hangingPunct="1">
        <a:defRPr sz="8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9810" y="3745383"/>
            <a:ext cx="26098647" cy="959754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749812" y="14630400"/>
            <a:ext cx="26098650" cy="25749504"/>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9816" y="41412506"/>
            <a:ext cx="5783929" cy="1755648"/>
          </a:xfrm>
          <a:prstGeom prst="rect">
            <a:avLst/>
          </a:prstGeom>
        </p:spPr>
        <p:txBody>
          <a:bodyPr vert="horz" lIns="91440" tIns="45720" rIns="91440" bIns="45720" rtlCol="0" anchor="ctr"/>
          <a:lstStyle>
            <a:lvl1pPr algn="l">
              <a:defRPr sz="3580">
                <a:solidFill>
                  <a:schemeClr val="tx1">
                    <a:lumMod val="90000"/>
                    <a:lumOff val="10000"/>
                  </a:schemeClr>
                </a:solidFill>
                <a:latin typeface="+mj-lt"/>
              </a:defRPr>
            </a:lvl1pPr>
          </a:lstStyle>
          <a:p>
            <a:fld id="{96DFF08F-DC6B-4601-B491-B0F83F6DD2DA}" type="datetimeFigureOut">
              <a:rPr lang="en-US" dirty="0"/>
              <a:pPr/>
              <a:t>8/1/2022</a:t>
            </a:fld>
            <a:endParaRPr lang="en-US" dirty="0"/>
          </a:p>
        </p:txBody>
      </p:sp>
      <p:sp>
        <p:nvSpPr>
          <p:cNvPr id="5" name="Footer Placeholder 4"/>
          <p:cNvSpPr>
            <a:spLocks noGrp="1"/>
          </p:cNvSpPr>
          <p:nvPr>
            <p:ph type="ftr" sz="quarter" idx="3"/>
          </p:nvPr>
        </p:nvSpPr>
        <p:spPr>
          <a:xfrm>
            <a:off x="13003403" y="41412506"/>
            <a:ext cx="15845570" cy="1755648"/>
          </a:xfrm>
          <a:prstGeom prst="rect">
            <a:avLst/>
          </a:prstGeom>
        </p:spPr>
        <p:txBody>
          <a:bodyPr vert="horz" lIns="91440" tIns="45720" rIns="91440" bIns="45720" rtlCol="0" anchor="ctr"/>
          <a:lstStyle>
            <a:lvl1pPr algn="r">
              <a:defRPr sz="3580" cap="all" baseline="0">
                <a:solidFill>
                  <a:schemeClr val="tx1">
                    <a:lumMod val="90000"/>
                    <a:lumOff val="10000"/>
                  </a:schemeClr>
                </a:solidFill>
                <a:latin typeface="+mj-lt"/>
              </a:defRPr>
            </a:lvl1pPr>
          </a:lstStyle>
          <a:p>
            <a:endParaRPr lang="en-US" dirty="0"/>
          </a:p>
        </p:txBody>
      </p:sp>
      <p:sp>
        <p:nvSpPr>
          <p:cNvPr id="6" name="Slide Number Placeholder 5"/>
          <p:cNvSpPr>
            <a:spLocks noGrp="1"/>
          </p:cNvSpPr>
          <p:nvPr>
            <p:ph type="sldNum" sz="quarter" idx="4"/>
          </p:nvPr>
        </p:nvSpPr>
        <p:spPr>
          <a:xfrm>
            <a:off x="29098523" y="41412506"/>
            <a:ext cx="2614320" cy="1755648"/>
          </a:xfrm>
          <a:prstGeom prst="rect">
            <a:avLst/>
          </a:prstGeom>
        </p:spPr>
        <p:txBody>
          <a:bodyPr vert="horz" lIns="91440" tIns="45720" rIns="91440" bIns="45720" rtlCol="0" anchor="ctr"/>
          <a:lstStyle>
            <a:lvl1pPr algn="l">
              <a:defRPr sz="3580">
                <a:solidFill>
                  <a:schemeClr val="tx1">
                    <a:lumMod val="90000"/>
                    <a:lumOff val="10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2045990" y="5288474"/>
            <a:ext cx="0" cy="585216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EA6CE9F-6081-45B5-9B4A-46A731DF360F}"/>
              </a:ext>
            </a:extLst>
          </p:cNvPr>
          <p:cNvSpPr/>
          <p:nvPr userDrawn="1"/>
        </p:nvSpPr>
        <p:spPr>
          <a:xfrm rot="10800000">
            <a:off x="0" y="42849920"/>
            <a:ext cx="32735838"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BCBD678D-FD47-44B1-A412-A99CEEF95B9C}"/>
              </a:ext>
            </a:extLst>
          </p:cNvPr>
          <p:cNvGrpSpPr/>
          <p:nvPr userDrawn="1"/>
        </p:nvGrpSpPr>
        <p:grpSpPr>
          <a:xfrm>
            <a:off x="-12696395" y="-48127"/>
            <a:ext cx="12297567" cy="43939327"/>
            <a:chOff x="-11259590" y="-1"/>
            <a:chExt cx="11053266" cy="39493430"/>
          </a:xfrm>
        </p:grpSpPr>
        <p:sp>
          <p:nvSpPr>
            <p:cNvPr id="10" name="Rectangle 9">
              <a:extLst>
                <a:ext uri="{FF2B5EF4-FFF2-40B4-BE49-F238E27FC236}">
                  <a16:creationId xmlns:a16="http://schemas.microsoft.com/office/drawing/2014/main" id="{4775ECDA-9ACD-432E-B682-C1F294E75D4F}"/>
                </a:ext>
              </a:extLst>
            </p:cNvPr>
            <p:cNvSpPr/>
            <p:nvPr/>
          </p:nvSpPr>
          <p:spPr>
            <a:xfrm>
              <a:off x="-11216136" y="-1"/>
              <a:ext cx="11009812" cy="3949343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a:solidFill>
                    <a:srgbClr val="FF0000"/>
                  </a:solidFill>
                  <a:latin typeface="Trebuchet MS" pitchFamily="34" charset="0"/>
                </a:rPr>
                <a:t>(—THIS SIDEBAR DOES NOT PRINT—)</a:t>
              </a:r>
              <a:endParaRPr lang="en-US" sz="4000" b="1" spc="600" dirty="0">
                <a:solidFill>
                  <a:schemeClr val="bg1"/>
                </a:solidFill>
                <a:latin typeface="Trebuchet MS" pitchFamily="34" charset="0"/>
              </a:endParaRPr>
            </a:p>
            <a:p>
              <a:pPr algn="ctr"/>
              <a:r>
                <a:rPr lang="en-US" sz="4800" b="1" spc="600" dirty="0">
                  <a:solidFill>
                    <a:schemeClr val="bg1"/>
                  </a:solidFill>
                  <a:latin typeface="Trebuchet MS" pitchFamily="34" charset="0"/>
                </a:rPr>
                <a:t>DESIGN</a:t>
              </a:r>
              <a:r>
                <a:rPr lang="en-US" sz="4800" b="1" spc="600" baseline="0" dirty="0">
                  <a:solidFill>
                    <a:schemeClr val="bg1"/>
                  </a:solidFill>
                  <a:latin typeface="Trebuchet MS" pitchFamily="34" charset="0"/>
                </a:rPr>
                <a:t> </a:t>
              </a:r>
              <a:r>
                <a:rPr lang="en-US" sz="4800" b="1" spc="600" dirty="0">
                  <a:solidFill>
                    <a:schemeClr val="bg1"/>
                  </a:solidFill>
                  <a:latin typeface="Trebuchet MS" pitchFamily="34" charset="0"/>
                </a:rPr>
                <a:t>GUIDE</a:t>
              </a:r>
            </a:p>
            <a:p>
              <a:pPr algn="ctr"/>
              <a:endParaRPr lang="en-US" sz="3600" b="1" dirty="0">
                <a:latin typeface="Trebuchet MS" pitchFamily="34" charset="0"/>
              </a:endParaRPr>
            </a:p>
            <a:p>
              <a:pPr defTabSz="3765639"/>
              <a:r>
                <a:rPr lang="en-US" sz="3600" i="0" dirty="0">
                  <a:latin typeface="Trebuchet MS" pitchFamily="34" charset="0"/>
                </a:rPr>
                <a:t>This PowerPoint</a:t>
              </a:r>
              <a:r>
                <a:rPr lang="en-US" sz="3600" i="0" baseline="0" dirty="0">
                  <a:latin typeface="Trebuchet MS" pitchFamily="34" charset="0"/>
                </a:rPr>
                <a:t> </a:t>
              </a:r>
              <a:r>
                <a:rPr lang="en-US" sz="3600" i="0" dirty="0">
                  <a:latin typeface="Trebuchet MS" pitchFamily="34" charset="0"/>
                </a:rPr>
                <a:t>2007 template produces</a:t>
              </a:r>
              <a:r>
                <a:rPr lang="en-US" sz="3600" i="0" baseline="0" dirty="0">
                  <a:latin typeface="Trebuchet MS" pitchFamily="34" charset="0"/>
                </a:rPr>
                <a:t> </a:t>
              </a:r>
              <a:r>
                <a:rPr lang="en-US" sz="3600" i="0" dirty="0">
                  <a:latin typeface="Trebuchet MS" pitchFamily="34" charset="0"/>
                </a:rPr>
                <a:t>a 91cmx122cm presentation poster. </a:t>
              </a:r>
              <a:r>
                <a:rPr lang="en-US" sz="3600" dirty="0">
                  <a:latin typeface="Trebuchet MS" pitchFamily="34" charset="0"/>
                </a:rPr>
                <a:t>You</a:t>
              </a:r>
              <a:r>
                <a:rPr lang="en-US" sz="3600" baseline="0" dirty="0">
                  <a:latin typeface="Trebuchet MS" pitchFamily="34" charset="0"/>
                </a:rPr>
                <a:t> can u</a:t>
              </a:r>
              <a:r>
                <a:rPr lang="en-US" sz="3600" dirty="0">
                  <a:latin typeface="Trebuchet MS" pitchFamily="34" charset="0"/>
                </a:rPr>
                <a:t>se</a:t>
              </a:r>
              <a:r>
                <a:rPr lang="en-US" sz="3600" baseline="0" dirty="0">
                  <a:latin typeface="Trebuchet MS" pitchFamily="34" charset="0"/>
                </a:rPr>
                <a:t> it to create your research poster and </a:t>
              </a:r>
              <a:r>
                <a:rPr lang="en-US" sz="3600" dirty="0">
                  <a:latin typeface="Trebuchet MS" pitchFamily="34" charset="0"/>
                </a:rPr>
                <a:t>save valuable time placing titles, subtitles,</a:t>
              </a:r>
              <a:r>
                <a:rPr lang="en-US" sz="3600" baseline="0" dirty="0">
                  <a:latin typeface="Trebuchet MS" pitchFamily="34" charset="0"/>
                </a:rPr>
                <a:t> text, and graphics</a:t>
              </a:r>
              <a:r>
                <a:rPr lang="en-US" sz="3600" dirty="0">
                  <a:latin typeface="Trebuchet MS" pitchFamily="34" charset="0"/>
                </a:rPr>
                <a:t>. </a:t>
              </a:r>
            </a:p>
            <a:p>
              <a:pPr defTabSz="3765639"/>
              <a:endParaRPr lang="en-US" sz="3600" dirty="0">
                <a:latin typeface="Trebuchet MS" pitchFamily="34" charset="0"/>
              </a:endParaRPr>
            </a:p>
            <a:p>
              <a:pPr defTabSz="4389219"/>
              <a:r>
                <a:rPr lang="en-US" sz="3600" dirty="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a:solidFill>
                    <a:srgbClr val="FFC000"/>
                  </a:solidFill>
                  <a:latin typeface="Trebuchet MS" pitchFamily="34" charset="0"/>
                </a:rPr>
                <a:t>PosterPresentations.com</a:t>
              </a:r>
              <a:r>
                <a:rPr lang="en-US" sz="3600" b="1" dirty="0">
                  <a:solidFill>
                    <a:schemeClr val="bg1"/>
                  </a:solidFill>
                  <a:latin typeface="Trebuchet MS" pitchFamily="34" charset="0"/>
                </a:rPr>
                <a:t> </a:t>
              </a:r>
              <a:r>
                <a:rPr lang="en-US" sz="3600" dirty="0">
                  <a:solidFill>
                    <a:schemeClr val="bg1"/>
                  </a:solidFill>
                  <a:latin typeface="Trebuchet MS" pitchFamily="34" charset="0"/>
                </a:rPr>
                <a:t>and click on HELP DESK.</a:t>
              </a:r>
            </a:p>
            <a:p>
              <a:pPr defTabSz="4389219"/>
              <a:endParaRPr lang="en-US" sz="3600" dirty="0">
                <a:latin typeface="Trebuchet MS" pitchFamily="34" charset="0"/>
              </a:endParaRPr>
            </a:p>
            <a:p>
              <a:pPr defTabSz="4389219"/>
              <a:r>
                <a:rPr lang="en-US" sz="3600" dirty="0">
                  <a:solidFill>
                    <a:schemeClr val="bg1"/>
                  </a:solidFill>
                  <a:latin typeface="Trebuchet MS" pitchFamily="34" charset="0"/>
                </a:rPr>
                <a:t>When</a:t>
              </a:r>
              <a:r>
                <a:rPr lang="en-US" sz="3600" baseline="0" dirty="0">
                  <a:solidFill>
                    <a:schemeClr val="bg1"/>
                  </a:solidFill>
                  <a:latin typeface="Trebuchet MS" pitchFamily="34" charset="0"/>
                </a:rPr>
                <a:t> you are ready to print your poster</a:t>
              </a:r>
              <a:r>
                <a:rPr lang="en-US" sz="3600" dirty="0">
                  <a:solidFill>
                    <a:schemeClr val="bg1"/>
                  </a:solidFill>
                  <a:latin typeface="Trebuchet MS" pitchFamily="34" charset="0"/>
                </a:rPr>
                <a:t>,</a:t>
              </a:r>
              <a:r>
                <a:rPr lang="en-US" sz="3600" baseline="0" dirty="0">
                  <a:solidFill>
                    <a:schemeClr val="bg1"/>
                  </a:solidFill>
                  <a:latin typeface="Trebuchet MS" pitchFamily="34" charset="0"/>
                </a:rPr>
                <a:t> go online to </a:t>
              </a:r>
              <a:r>
                <a:rPr lang="en-US" sz="3600" b="0" dirty="0">
                  <a:solidFill>
                    <a:schemeClr val="bg1"/>
                  </a:solidFill>
                  <a:latin typeface="Trebuchet MS" pitchFamily="34" charset="0"/>
                </a:rPr>
                <a:t>PosterPresentations.com</a:t>
              </a:r>
              <a:br>
                <a:rPr lang="en-US" sz="3600" dirty="0">
                  <a:solidFill>
                    <a:schemeClr val="bg1"/>
                  </a:solidFill>
                  <a:latin typeface="Trebuchet MS" pitchFamily="34" charset="0"/>
                </a:rPr>
              </a:br>
              <a:endParaRPr lang="en-US" sz="3600" dirty="0">
                <a:solidFill>
                  <a:schemeClr val="bg1"/>
                </a:solidFill>
                <a:latin typeface="Trebuchet MS" pitchFamily="34" charset="0"/>
              </a:endParaRPr>
            </a:p>
            <a:p>
              <a:pPr algn="l" defTabSz="3765639"/>
              <a:r>
                <a:rPr lang="en-US" sz="3600" b="0" dirty="0">
                  <a:solidFill>
                    <a:schemeClr val="bg1"/>
                  </a:solidFill>
                  <a:latin typeface="Trebuchet MS" pitchFamily="34" charset="0"/>
                </a:rPr>
                <a:t>Need</a:t>
              </a:r>
              <a:r>
                <a:rPr lang="en-US" sz="3600" b="0" baseline="0" dirty="0">
                  <a:solidFill>
                    <a:schemeClr val="bg1"/>
                  </a:solidFill>
                  <a:latin typeface="Trebuchet MS" pitchFamily="34" charset="0"/>
                </a:rPr>
                <a:t> assistance? Call us at </a:t>
              </a:r>
              <a:r>
                <a:rPr lang="en-US" sz="3600" b="0" dirty="0">
                  <a:solidFill>
                    <a:srgbClr val="FFC000"/>
                  </a:solidFill>
                  <a:latin typeface="Trebuchet MS" pitchFamily="34" charset="0"/>
                </a:rPr>
                <a:t>1.510.649.3001</a:t>
              </a:r>
            </a:p>
            <a:p>
              <a:pPr algn="l" defTabSz="3765639"/>
              <a:endParaRPr lang="en-US" sz="4400" b="1" dirty="0">
                <a:solidFill>
                  <a:srgbClr val="FFFF00"/>
                </a:solidFill>
                <a:latin typeface="Trebuchet MS" pitchFamily="34" charset="0"/>
              </a:endParaRPr>
            </a:p>
            <a:p>
              <a:pPr algn="ctr"/>
              <a:endParaRPr lang="en-US" sz="3200" b="1" dirty="0">
                <a:solidFill>
                  <a:schemeClr val="bg1"/>
                </a:solidFill>
                <a:latin typeface="Trebuchet MS" pitchFamily="34" charset="0"/>
              </a:endParaRPr>
            </a:p>
            <a:p>
              <a:pPr algn="ctr"/>
              <a:r>
                <a:rPr lang="en-US" sz="4800" b="1" spc="600" dirty="0">
                  <a:solidFill>
                    <a:schemeClr val="bg1"/>
                  </a:solidFill>
                  <a:latin typeface="Trebuchet MS" pitchFamily="34" charset="0"/>
                </a:rPr>
                <a:t>QUICK START</a:t>
              </a:r>
            </a:p>
            <a:p>
              <a:pPr algn="ctr"/>
              <a:endParaRPr lang="en-US" sz="40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Zoom in and out</a:t>
              </a:r>
            </a:p>
            <a:p>
              <a:pPr marL="2527300" indent="-650875" algn="l" defTabSz="850900">
                <a:tabLst/>
              </a:pPr>
              <a:r>
                <a:rPr lang="en-US" sz="3200" b="0" baseline="0" dirty="0">
                  <a:solidFill>
                    <a:schemeClr val="bg1"/>
                  </a:solidFill>
                  <a:latin typeface="Trebuchet MS" pitchFamily="34" charset="0"/>
                </a:rPr>
                <a:t>	</a:t>
              </a:r>
              <a:r>
                <a:rPr lang="en-US" sz="32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Title, Authors, and Affiliations</a:t>
              </a:r>
            </a:p>
            <a:p>
              <a:pPr algn="l"/>
              <a:r>
                <a:rPr lang="en-US" sz="3200" b="0" baseline="0" dirty="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The font size of your title should be bigger than your name(s) and institution name(s).</a:t>
              </a:r>
            </a:p>
            <a:p>
              <a:pPr algn="l"/>
              <a:br>
                <a:rPr lang="en-US" sz="3600" b="1" baseline="0" dirty="0">
                  <a:solidFill>
                    <a:schemeClr val="bg1"/>
                  </a:solidFill>
                  <a:latin typeface="Trebuchet MS" pitchFamily="34" charset="0"/>
                </a:rPr>
              </a:br>
              <a:endParaRPr lang="en-US" sz="3600" b="1" dirty="0">
                <a:solidFill>
                  <a:schemeClr val="bg1"/>
                </a:solidFill>
                <a:latin typeface="Trebuchet MS" pitchFamily="34" charset="0"/>
              </a:endParaRPr>
            </a:p>
            <a:p>
              <a:pPr algn="ctr"/>
              <a:endParaRPr lang="en-US" sz="3600" b="1" dirty="0">
                <a:solidFill>
                  <a:srgbClr val="FFC000"/>
                </a:solidFill>
                <a:latin typeface="Trebuchet MS" pitchFamily="34" charset="0"/>
              </a:endParaRPr>
            </a:p>
            <a:p>
              <a:pPr algn="ctr"/>
              <a:endParaRPr lang="en-US" sz="3600" b="1" dirty="0">
                <a:solidFill>
                  <a:srgbClr val="FFC000"/>
                </a:solidFill>
                <a:latin typeface="Trebuchet MS" pitchFamily="34" charset="0"/>
              </a:endParaRPr>
            </a:p>
            <a:p>
              <a:pPr algn="ctr"/>
              <a:r>
                <a:rPr lang="en-US" sz="4000" b="1" dirty="0">
                  <a:solidFill>
                    <a:srgbClr val="FFC000"/>
                  </a:solidFill>
                  <a:latin typeface="Trebuchet MS" pitchFamily="34" charset="0"/>
                </a:rPr>
                <a:t>Adding Logos</a:t>
              </a:r>
              <a:r>
                <a:rPr lang="en-US" sz="4000" b="1" baseline="0" dirty="0">
                  <a:solidFill>
                    <a:srgbClr val="FFC000"/>
                  </a:solidFill>
                  <a:latin typeface="Trebuchet MS" pitchFamily="34" charset="0"/>
                </a:rPr>
                <a:t> / Seals</a:t>
              </a:r>
            </a:p>
            <a:p>
              <a:pPr algn="l"/>
              <a:r>
                <a:rPr lang="en-US" sz="32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spc="0"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See if your school’s logo is available on our free poster templates page.</a:t>
              </a:r>
            </a:p>
            <a:p>
              <a:pPr algn="l"/>
              <a:endParaRPr lang="en-US" sz="3200" b="0" baseline="0" dirty="0">
                <a:latin typeface="Trebuchet MS" pitchFamily="34" charset="0"/>
              </a:endParaRPr>
            </a:p>
            <a:p>
              <a:pPr algn="ctr"/>
              <a:r>
                <a:rPr lang="en-US" sz="4000" b="1" baseline="0" dirty="0">
                  <a:solidFill>
                    <a:srgbClr val="FFC000"/>
                  </a:solidFill>
                  <a:latin typeface="Trebuchet MS" pitchFamily="34" charset="0"/>
                </a:rPr>
                <a:t>Photographs / Graphics</a:t>
              </a:r>
            </a:p>
            <a:p>
              <a:pPr algn="l" defTabSz="977900"/>
              <a:r>
                <a:rPr lang="en-US" sz="32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a:solidFill>
                    <a:schemeClr val="bg1">
                      <a:lumMod val="75000"/>
                    </a:schemeClr>
                  </a:solidFill>
                  <a:latin typeface="Trebuchet MS" pitchFamily="34" charset="0"/>
                </a:rPr>
                <a:t>disproportionally.</a:t>
              </a:r>
            </a:p>
            <a:p>
              <a:pPr algn="l" defTabSz="977900"/>
              <a:endParaRPr lang="en-US" sz="3200" b="0" baseline="0" dirty="0">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r>
                <a:rPr lang="en-US" sz="4000" b="1" baseline="0" dirty="0">
                  <a:solidFill>
                    <a:srgbClr val="FFC000"/>
                  </a:solidFill>
                  <a:latin typeface="Trebuchet MS" pitchFamily="34" charset="0"/>
                </a:rPr>
                <a:t>Image Quality Check</a:t>
              </a:r>
            </a:p>
            <a:p>
              <a:pPr lvl="0" algn="l" defTabSz="977900"/>
              <a:r>
                <a:rPr lang="en-US" sz="3200" b="0" baseline="0" dirty="0">
                  <a:solidFill>
                    <a:schemeClr val="bg1">
                      <a:lumMod val="75000"/>
                    </a:schemeClr>
                  </a:solidFill>
                  <a:latin typeface="Trebuchet MS" pitchFamily="34" charset="0"/>
                </a:rPr>
                <a:t>Zoom in and look at your images at 100% magnification. If they look good they will print well. </a:t>
              </a:r>
              <a:endParaRPr lang="en-US" sz="3600" b="0" dirty="0">
                <a:latin typeface="Trebuchet MS" pitchFamily="34" charset="0"/>
              </a:endParaRPr>
            </a:p>
          </p:txBody>
        </p:sp>
        <p:cxnSp>
          <p:nvCxnSpPr>
            <p:cNvPr id="11" name="Straight Connector 10">
              <a:extLst>
                <a:ext uri="{FF2B5EF4-FFF2-40B4-BE49-F238E27FC236}">
                  <a16:creationId xmlns:a16="http://schemas.microsoft.com/office/drawing/2014/main" id="{FE0EAECF-D59B-4969-81F5-475041C39EF5}"/>
                </a:ext>
              </a:extLst>
            </p:cNvPr>
            <p:cNvCxnSpPr/>
            <p:nvPr/>
          </p:nvCxnSpPr>
          <p:spPr>
            <a:xfrm>
              <a:off x="-11259590" y="10022764"/>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C8165E1-C1F6-4860-B56B-74ECEA5673BA}"/>
                </a:ext>
              </a:extLst>
            </p:cNvPr>
            <p:cNvPicPr>
              <a:picLocks noChangeAspect="1"/>
            </p:cNvPicPr>
            <p:nvPr userDrawn="1"/>
          </p:nvPicPr>
          <p:blipFill>
            <a:blip r:embed="rId14"/>
            <a:stretch>
              <a:fillRect/>
            </a:stretch>
          </p:blipFill>
          <p:spPr>
            <a:xfrm>
              <a:off x="-10732766" y="12366455"/>
              <a:ext cx="1597666" cy="1201935"/>
            </a:xfrm>
            <a:prstGeom prst="rect">
              <a:avLst/>
            </a:prstGeom>
          </p:spPr>
        </p:pic>
        <p:pic>
          <p:nvPicPr>
            <p:cNvPr id="13" name="Picture 12">
              <a:extLst>
                <a:ext uri="{FF2B5EF4-FFF2-40B4-BE49-F238E27FC236}">
                  <a16:creationId xmlns:a16="http://schemas.microsoft.com/office/drawing/2014/main" id="{A21E9A27-B76C-4C6E-AEB7-66E73BEA418C}"/>
                </a:ext>
              </a:extLst>
            </p:cNvPr>
            <p:cNvPicPr>
              <a:picLocks noChangeAspect="1"/>
            </p:cNvPicPr>
            <p:nvPr userDrawn="1"/>
          </p:nvPicPr>
          <p:blipFill>
            <a:blip r:embed="rId15"/>
            <a:stretch>
              <a:fillRect/>
            </a:stretch>
          </p:blipFill>
          <p:spPr>
            <a:xfrm>
              <a:off x="-10753121" y="19123126"/>
              <a:ext cx="9986808" cy="1053596"/>
            </a:xfrm>
            <a:prstGeom prst="rect">
              <a:avLst/>
            </a:prstGeom>
          </p:spPr>
        </p:pic>
        <p:grpSp>
          <p:nvGrpSpPr>
            <p:cNvPr id="14" name="Group 13">
              <a:extLst>
                <a:ext uri="{FF2B5EF4-FFF2-40B4-BE49-F238E27FC236}">
                  <a16:creationId xmlns:a16="http://schemas.microsoft.com/office/drawing/2014/main" id="{EAA50557-BA4E-4FD5-9CB5-A727B64D8FDB}"/>
                </a:ext>
              </a:extLst>
            </p:cNvPr>
            <p:cNvGrpSpPr/>
            <p:nvPr userDrawn="1"/>
          </p:nvGrpSpPr>
          <p:grpSpPr>
            <a:xfrm>
              <a:off x="-10018193" y="29365044"/>
              <a:ext cx="7531184" cy="2052837"/>
              <a:chOff x="-4596333" y="13692496"/>
              <a:chExt cx="3470786" cy="943161"/>
            </a:xfrm>
          </p:grpSpPr>
          <p:grpSp>
            <p:nvGrpSpPr>
              <p:cNvPr id="20" name="Group 19">
                <a:extLst>
                  <a:ext uri="{FF2B5EF4-FFF2-40B4-BE49-F238E27FC236}">
                    <a16:creationId xmlns:a16="http://schemas.microsoft.com/office/drawing/2014/main" id="{45C1FAEB-33A1-4F93-818F-3CF6BEC20C29}"/>
                  </a:ext>
                </a:extLst>
              </p:cNvPr>
              <p:cNvGrpSpPr/>
              <p:nvPr userDrawn="1"/>
            </p:nvGrpSpPr>
            <p:grpSpPr>
              <a:xfrm>
                <a:off x="-2909401" y="13736732"/>
                <a:ext cx="624431" cy="898924"/>
                <a:chOff x="-4115837" y="14951891"/>
                <a:chExt cx="779338" cy="1288151"/>
              </a:xfrm>
            </p:grpSpPr>
            <p:pic>
              <p:nvPicPr>
                <p:cNvPr id="26" name="Picture 25">
                  <a:extLst>
                    <a:ext uri="{FF2B5EF4-FFF2-40B4-BE49-F238E27FC236}">
                      <a16:creationId xmlns:a16="http://schemas.microsoft.com/office/drawing/2014/main" id="{695F4248-25B6-414D-AFFF-09BD1A5C34F2}"/>
                    </a:ext>
                  </a:extLst>
                </p:cNvPr>
                <p:cNvPicPr>
                  <a:picLocks noChangeAspect="1"/>
                </p:cNvPicPr>
                <p:nvPr userDrawn="1"/>
              </p:nvPicPr>
              <p:blipFill>
                <a:blip r:embed="rId16"/>
                <a:stretch>
                  <a:fillRect/>
                </a:stretch>
              </p:blipFill>
              <p:spPr>
                <a:xfrm>
                  <a:off x="-4105300" y="14951891"/>
                  <a:ext cx="768801" cy="1090857"/>
                </a:xfrm>
                <a:prstGeom prst="rect">
                  <a:avLst/>
                </a:prstGeom>
              </p:spPr>
            </p:pic>
            <p:sp>
              <p:nvSpPr>
                <p:cNvPr id="27" name="TextBox 26">
                  <a:extLst>
                    <a:ext uri="{FF2B5EF4-FFF2-40B4-BE49-F238E27FC236}">
                      <a16:creationId xmlns:a16="http://schemas.microsoft.com/office/drawing/2014/main" id="{57C6C7C1-F5C6-44AF-8AD3-87701CFAF8EE}"/>
                    </a:ext>
                  </a:extLst>
                </p:cNvPr>
                <p:cNvSpPr txBox="1"/>
                <p:nvPr userDrawn="1"/>
              </p:nvSpPr>
              <p:spPr>
                <a:xfrm>
                  <a:off x="-4115837" y="15948633"/>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a:solidFill>
                        <a:schemeClr val="tx1"/>
                      </a:solidFill>
                    </a:rPr>
                    <a:t>ORIGINAL</a:t>
                  </a:r>
                </a:p>
              </p:txBody>
            </p:sp>
          </p:grpSp>
          <p:grpSp>
            <p:nvGrpSpPr>
              <p:cNvPr id="21" name="Group 20">
                <a:extLst>
                  <a:ext uri="{FF2B5EF4-FFF2-40B4-BE49-F238E27FC236}">
                    <a16:creationId xmlns:a16="http://schemas.microsoft.com/office/drawing/2014/main" id="{19F7C607-F686-46BE-BC5C-BE37985EE657}"/>
                  </a:ext>
                </a:extLst>
              </p:cNvPr>
              <p:cNvGrpSpPr/>
              <p:nvPr userDrawn="1"/>
            </p:nvGrpSpPr>
            <p:grpSpPr>
              <a:xfrm>
                <a:off x="-2159064" y="13736740"/>
                <a:ext cx="1033517" cy="898917"/>
                <a:chOff x="-3094760" y="14877307"/>
                <a:chExt cx="1420279" cy="1235306"/>
              </a:xfrm>
            </p:grpSpPr>
            <p:pic>
              <p:nvPicPr>
                <p:cNvPr id="24" name="Picture 23">
                  <a:extLst>
                    <a:ext uri="{FF2B5EF4-FFF2-40B4-BE49-F238E27FC236}">
                      <a16:creationId xmlns:a16="http://schemas.microsoft.com/office/drawing/2014/main" id="{53AF75D0-17CD-4BDF-973C-0098513399C8}"/>
                    </a:ext>
                  </a:extLst>
                </p:cNvPr>
                <p:cNvPicPr>
                  <a:picLocks noChangeAspect="1"/>
                </p:cNvPicPr>
                <p:nvPr userDrawn="1"/>
              </p:nvPicPr>
              <p:blipFill>
                <a:blip r:embed="rId16"/>
                <a:stretch>
                  <a:fillRect/>
                </a:stretch>
              </p:blipFill>
              <p:spPr>
                <a:xfrm>
                  <a:off x="-3094760" y="14877307"/>
                  <a:ext cx="1420279" cy="1029694"/>
                </a:xfrm>
                <a:prstGeom prst="rect">
                  <a:avLst/>
                </a:prstGeom>
              </p:spPr>
            </p:pic>
            <p:sp>
              <p:nvSpPr>
                <p:cNvPr id="25" name="TextBox 24">
                  <a:extLst>
                    <a:ext uri="{FF2B5EF4-FFF2-40B4-BE49-F238E27FC236}">
                      <a16:creationId xmlns:a16="http://schemas.microsoft.com/office/drawing/2014/main" id="{2244543B-8E65-4CCA-97D5-3F507D3C23C3}"/>
                    </a:ext>
                  </a:extLst>
                </p:cNvPr>
                <p:cNvSpPr txBox="1"/>
                <p:nvPr userDrawn="1"/>
              </p:nvSpPr>
              <p:spPr>
                <a:xfrm>
                  <a:off x="-3092013" y="15833157"/>
                  <a:ext cx="1417532" cy="279456"/>
                </a:xfrm>
                <a:prstGeom prst="rect">
                  <a:avLst/>
                </a:prstGeom>
                <a:solidFill>
                  <a:srgbClr val="FF0000"/>
                </a:solidFill>
              </p:spPr>
              <p:txBody>
                <a:bodyPr wrap="square" lIns="457200" tIns="91440" rIns="457200" bIns="91440" rtlCol="0">
                  <a:spAutoFit/>
                </a:bodyPr>
                <a:lstStyle/>
                <a:p>
                  <a:pPr algn="ctr"/>
                  <a:r>
                    <a:rPr lang="en-US" sz="2000" b="1" dirty="0">
                      <a:solidFill>
                        <a:schemeClr val="bg1"/>
                      </a:solidFill>
                    </a:rPr>
                    <a:t>DISTORTED</a:t>
                  </a:r>
                  <a:endParaRPr lang="en-US" sz="900" b="1" dirty="0">
                    <a:solidFill>
                      <a:schemeClr val="bg1"/>
                    </a:solidFill>
                  </a:endParaRPr>
                </a:p>
              </p:txBody>
            </p:sp>
          </p:grpSp>
          <p:pic>
            <p:nvPicPr>
              <p:cNvPr id="22" name="Picture 21">
                <a:extLst>
                  <a:ext uri="{FF2B5EF4-FFF2-40B4-BE49-F238E27FC236}">
                    <a16:creationId xmlns:a16="http://schemas.microsoft.com/office/drawing/2014/main" id="{6649B55D-76D4-43BB-80B4-4938535A9291}"/>
                  </a:ext>
                </a:extLst>
              </p:cNvPr>
              <p:cNvPicPr>
                <a:picLocks noChangeAspect="1"/>
              </p:cNvPicPr>
              <p:nvPr userDrawn="1"/>
            </p:nvPicPr>
            <p:blipFill>
              <a:blip r:embed="rId17"/>
              <a:stretch>
                <a:fillRect/>
              </a:stretch>
            </p:blipFill>
            <p:spPr>
              <a:xfrm>
                <a:off x="-4596333" y="13692496"/>
                <a:ext cx="1098742" cy="847761"/>
              </a:xfrm>
              <a:prstGeom prst="rect">
                <a:avLst/>
              </a:prstGeom>
            </p:spPr>
          </p:pic>
          <p:sp>
            <p:nvSpPr>
              <p:cNvPr id="23" name="TextBox 22">
                <a:extLst>
                  <a:ext uri="{FF2B5EF4-FFF2-40B4-BE49-F238E27FC236}">
                    <a16:creationId xmlns:a16="http://schemas.microsoft.com/office/drawing/2014/main" id="{F90B2387-CEA8-4FCE-83F3-E65778133E8F}"/>
                  </a:ext>
                </a:extLst>
              </p:cNvPr>
              <p:cNvSpPr txBox="1"/>
              <p:nvPr userDrawn="1"/>
            </p:nvSpPr>
            <p:spPr>
              <a:xfrm>
                <a:off x="-4566506" y="14341484"/>
                <a:ext cx="1035685" cy="292325"/>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15" name="Group 14">
              <a:extLst>
                <a:ext uri="{FF2B5EF4-FFF2-40B4-BE49-F238E27FC236}">
                  <a16:creationId xmlns:a16="http://schemas.microsoft.com/office/drawing/2014/main" id="{4237A44D-ED6F-4E5C-A9BF-5BFB725801C6}"/>
                </a:ext>
              </a:extLst>
            </p:cNvPr>
            <p:cNvGrpSpPr/>
            <p:nvPr userDrawn="1"/>
          </p:nvGrpSpPr>
          <p:grpSpPr>
            <a:xfrm>
              <a:off x="-10732766" y="34463689"/>
              <a:ext cx="9344084" cy="2453249"/>
              <a:chOff x="-4908909" y="15818038"/>
              <a:chExt cx="4306270" cy="1127127"/>
            </a:xfrm>
          </p:grpSpPr>
          <p:graphicFrame>
            <p:nvGraphicFramePr>
              <p:cNvPr id="16" name="Object 15">
                <a:extLst>
                  <a:ext uri="{FF2B5EF4-FFF2-40B4-BE49-F238E27FC236}">
                    <a16:creationId xmlns:a16="http://schemas.microsoft.com/office/drawing/2014/main" id="{477B8B54-A9ED-4924-9B5B-AC1C9B66A931}"/>
                  </a:ext>
                </a:extLst>
              </p:cNvPr>
              <p:cNvGraphicFramePr>
                <a:graphicFrameLocks noChangeAspect="1"/>
              </p:cNvGraphicFramePr>
              <p:nvPr userDrawn="1">
                <p:extLst>
                  <p:ext uri="{D42A27DB-BD31-4B8C-83A1-F6EECF244321}">
                    <p14:modId xmlns:p14="http://schemas.microsoft.com/office/powerpoint/2010/main" val="2570841824"/>
                  </p:ext>
                </p:extLst>
              </p:nvPr>
            </p:nvGraphicFramePr>
            <p:xfrm>
              <a:off x="-4682404" y="15818045"/>
              <a:ext cx="1828800" cy="1117600"/>
            </p:xfrm>
            <a:graphic>
              <a:graphicData uri="http://schemas.openxmlformats.org/presentationml/2006/ole">
                <mc:AlternateContent xmlns:mc="http://schemas.openxmlformats.org/markup-compatibility/2006">
                  <mc:Choice xmlns:v="urn:schemas-microsoft-com:vml" Requires="v">
                    <p:oleObj name="Image" r:id="rId18" imgW="1828440" imgH="1117440" progId="Photoshop.Image.13">
                      <p:embed/>
                    </p:oleObj>
                  </mc:Choice>
                  <mc:Fallback>
                    <p:oleObj name="Image" r:id="rId18" imgW="1828440" imgH="1117440" progId="Photoshop.Image.13">
                      <p:embed/>
                      <p:pic>
                        <p:nvPicPr>
                          <p:cNvPr id="16" name="Object 15">
                            <a:extLst>
                              <a:ext uri="{FF2B5EF4-FFF2-40B4-BE49-F238E27FC236}">
                                <a16:creationId xmlns:a16="http://schemas.microsoft.com/office/drawing/2014/main" id="{477B8B54-A9ED-4924-9B5B-AC1C9B66A931}"/>
                              </a:ext>
                            </a:extLst>
                          </p:cNvPr>
                          <p:cNvPicPr/>
                          <p:nvPr/>
                        </p:nvPicPr>
                        <p:blipFill>
                          <a:blip r:embed="rId19"/>
                          <a:stretch>
                            <a:fillRect/>
                          </a:stretch>
                        </p:blipFill>
                        <p:spPr>
                          <a:xfrm>
                            <a:off x="-4682404" y="15818045"/>
                            <a:ext cx="1828800" cy="1117600"/>
                          </a:xfrm>
                          <a:prstGeom prst="rect">
                            <a:avLst/>
                          </a:prstGeom>
                        </p:spPr>
                      </p:pic>
                    </p:oleObj>
                  </mc:Fallback>
                </mc:AlternateContent>
              </a:graphicData>
            </a:graphic>
          </p:graphicFrame>
          <p:graphicFrame>
            <p:nvGraphicFramePr>
              <p:cNvPr id="17" name="Object 16">
                <a:extLst>
                  <a:ext uri="{FF2B5EF4-FFF2-40B4-BE49-F238E27FC236}">
                    <a16:creationId xmlns:a16="http://schemas.microsoft.com/office/drawing/2014/main" id="{61026917-B65D-437F-84DA-8E3307081BA2}"/>
                  </a:ext>
                </a:extLst>
              </p:cNvPr>
              <p:cNvGraphicFramePr>
                <a:graphicFrameLocks noChangeAspect="1"/>
              </p:cNvGraphicFramePr>
              <p:nvPr userDrawn="1">
                <p:extLst>
                  <p:ext uri="{D42A27DB-BD31-4B8C-83A1-F6EECF244321}">
                    <p14:modId xmlns:p14="http://schemas.microsoft.com/office/powerpoint/2010/main" val="1875106854"/>
                  </p:ext>
                </p:extLst>
              </p:nvPr>
            </p:nvGraphicFramePr>
            <p:xfrm>
              <a:off x="-2605698" y="15821738"/>
              <a:ext cx="1828800" cy="1117600"/>
            </p:xfrm>
            <a:graphic>
              <a:graphicData uri="http://schemas.openxmlformats.org/presentationml/2006/ole">
                <mc:AlternateContent xmlns:mc="http://schemas.openxmlformats.org/markup-compatibility/2006">
                  <mc:Choice xmlns:v="urn:schemas-microsoft-com:vml" Requires="v">
                    <p:oleObj name="Image" r:id="rId20" imgW="1828440" imgH="1117440" progId="Photoshop.Image.13">
                      <p:embed/>
                    </p:oleObj>
                  </mc:Choice>
                  <mc:Fallback>
                    <p:oleObj name="Image" r:id="rId20" imgW="1828440" imgH="1117440" progId="Photoshop.Image.13">
                      <p:embed/>
                      <p:pic>
                        <p:nvPicPr>
                          <p:cNvPr id="17" name="Object 16">
                            <a:extLst>
                              <a:ext uri="{FF2B5EF4-FFF2-40B4-BE49-F238E27FC236}">
                                <a16:creationId xmlns:a16="http://schemas.microsoft.com/office/drawing/2014/main" id="{61026917-B65D-437F-84DA-8E3307081BA2}"/>
                              </a:ext>
                            </a:extLst>
                          </p:cNvPr>
                          <p:cNvPicPr/>
                          <p:nvPr/>
                        </p:nvPicPr>
                        <p:blipFill>
                          <a:blip r:embed="rId21"/>
                          <a:stretch>
                            <a:fillRect/>
                          </a:stretch>
                        </p:blipFill>
                        <p:spPr>
                          <a:xfrm>
                            <a:off x="-2605698" y="15821738"/>
                            <a:ext cx="1828800" cy="1117600"/>
                          </a:xfrm>
                          <a:prstGeom prst="rect">
                            <a:avLst/>
                          </a:prstGeom>
                        </p:spPr>
                      </p:pic>
                    </p:oleObj>
                  </mc:Fallback>
                </mc:AlternateContent>
              </a:graphicData>
            </a:graphic>
          </p:graphicFrame>
          <p:sp>
            <p:nvSpPr>
              <p:cNvPr id="18" name="TextBox 17">
                <a:extLst>
                  <a:ext uri="{FF2B5EF4-FFF2-40B4-BE49-F238E27FC236}">
                    <a16:creationId xmlns:a16="http://schemas.microsoft.com/office/drawing/2014/main" id="{7D684D94-EBAB-4510-A172-5156F82E7DBD}"/>
                  </a:ext>
                </a:extLst>
              </p:cNvPr>
              <p:cNvSpPr txBox="1"/>
              <p:nvPr userDrawn="1"/>
            </p:nvSpPr>
            <p:spPr>
              <a:xfrm rot="16200000">
                <a:off x="-5384842" y="16293971"/>
                <a:ext cx="1117601" cy="165735"/>
              </a:xfrm>
              <a:prstGeom prst="rect">
                <a:avLst/>
              </a:prstGeom>
              <a:noFill/>
            </p:spPr>
            <p:txBody>
              <a:bodyPr wrap="square" lIns="91440" tIns="91440" rIns="91440" bIns="0" rtlCol="0">
                <a:spAutoFit/>
              </a:bodyPr>
              <a:lstStyle/>
              <a:p>
                <a:pPr algn="ctr"/>
                <a:r>
                  <a:rPr lang="en-US" sz="2000" dirty="0">
                    <a:solidFill>
                      <a:srgbClr val="92D050"/>
                    </a:solidFill>
                  </a:rPr>
                  <a:t>Good</a:t>
                </a:r>
                <a:r>
                  <a:rPr lang="en-US" sz="2000" baseline="0" dirty="0">
                    <a:solidFill>
                      <a:srgbClr val="92D050"/>
                    </a:solidFill>
                  </a:rPr>
                  <a:t> </a:t>
                </a:r>
                <a:r>
                  <a:rPr lang="en-US" sz="2000" baseline="0" dirty="0">
                    <a:solidFill>
                      <a:schemeClr val="bg1"/>
                    </a:solidFill>
                  </a:rPr>
                  <a:t>printing quality</a:t>
                </a:r>
                <a:endParaRPr lang="en-US" sz="2000" dirty="0">
                  <a:solidFill>
                    <a:schemeClr val="bg1"/>
                  </a:solidFill>
                </a:endParaRPr>
              </a:p>
            </p:txBody>
          </p:sp>
          <p:sp>
            <p:nvSpPr>
              <p:cNvPr id="19" name="TextBox 18">
                <a:extLst>
                  <a:ext uri="{FF2B5EF4-FFF2-40B4-BE49-F238E27FC236}">
                    <a16:creationId xmlns:a16="http://schemas.microsoft.com/office/drawing/2014/main" id="{8DAFCF8B-565F-422D-BC9F-B1E728DFC3BA}"/>
                  </a:ext>
                </a:extLst>
              </p:cNvPr>
              <p:cNvSpPr txBox="1"/>
              <p:nvPr userDrawn="1"/>
            </p:nvSpPr>
            <p:spPr>
              <a:xfrm rot="16200000">
                <a:off x="-1244307" y="16303497"/>
                <a:ext cx="1117601" cy="165735"/>
              </a:xfrm>
              <a:prstGeom prst="rect">
                <a:avLst/>
              </a:prstGeom>
              <a:noFill/>
            </p:spPr>
            <p:txBody>
              <a:bodyPr wrap="square" lIns="91440" tIns="91440" rIns="91440" bIns="0" rtlCol="0">
                <a:spAutoFit/>
              </a:bodyPr>
              <a:lstStyle/>
              <a:p>
                <a:pPr algn="ctr"/>
                <a:r>
                  <a:rPr lang="en-US" sz="2000" dirty="0">
                    <a:solidFill>
                      <a:srgbClr val="FF0000"/>
                    </a:solidFill>
                  </a:rPr>
                  <a:t>Bad </a:t>
                </a:r>
                <a:r>
                  <a:rPr lang="en-US" sz="2000" dirty="0">
                    <a:solidFill>
                      <a:schemeClr val="bg1"/>
                    </a:solidFill>
                  </a:rPr>
                  <a:t>printing quality</a:t>
                </a:r>
              </a:p>
            </p:txBody>
          </p:sp>
        </p:grpSp>
      </p:grpSp>
      <p:grpSp>
        <p:nvGrpSpPr>
          <p:cNvPr id="28" name="Group 27">
            <a:extLst>
              <a:ext uri="{FF2B5EF4-FFF2-40B4-BE49-F238E27FC236}">
                <a16:creationId xmlns:a16="http://schemas.microsoft.com/office/drawing/2014/main" id="{97030DD8-66AA-4D68-859D-C73047DA7A6E}"/>
              </a:ext>
            </a:extLst>
          </p:cNvPr>
          <p:cNvGrpSpPr/>
          <p:nvPr userDrawn="1"/>
        </p:nvGrpSpPr>
        <p:grpSpPr>
          <a:xfrm>
            <a:off x="33178826" y="0"/>
            <a:ext cx="12284832" cy="43891200"/>
            <a:chOff x="44157839" y="-55065"/>
            <a:chExt cx="11062139" cy="39522767"/>
          </a:xfrm>
        </p:grpSpPr>
        <p:sp>
          <p:nvSpPr>
            <p:cNvPr id="29" name="Rectangle 28">
              <a:extLst>
                <a:ext uri="{FF2B5EF4-FFF2-40B4-BE49-F238E27FC236}">
                  <a16:creationId xmlns:a16="http://schemas.microsoft.com/office/drawing/2014/main" id="{FF0842C7-5D31-4B33-8529-B3FE8BE22ACF}"/>
                </a:ext>
              </a:extLst>
            </p:cNvPr>
            <p:cNvSpPr/>
            <p:nvPr userDrawn="1"/>
          </p:nvSpPr>
          <p:spPr>
            <a:xfrm>
              <a:off x="44157839" y="-55065"/>
              <a:ext cx="11062139" cy="3952276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a:solidFill>
                    <a:schemeClr val="bg1"/>
                  </a:solidFill>
                  <a:latin typeface="Trebuchet MS" pitchFamily="34" charset="0"/>
                </a:rPr>
                <a:t>QUICK START (cont.)</a:t>
              </a:r>
            </a:p>
            <a:p>
              <a:pPr algn="ctr"/>
              <a:endParaRPr lang="en-US" sz="44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r>
                <a:rPr lang="en-US" sz="32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Text</a:t>
              </a:r>
            </a:p>
            <a:p>
              <a:pPr marL="3429000" lvl="2" indent="0" algn="l" defTabSz="114300"/>
              <a:r>
                <a:rPr lang="en-US" sz="32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 </a:t>
              </a:r>
              <a:r>
                <a:rPr kumimoji="0" lang="en-US" sz="4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a:solidFill>
                  <a:schemeClr val="bg1">
                    <a:lumMod val="75000"/>
                  </a:schemeClr>
                </a:solidFill>
                <a:latin typeface="Trebuchet MS" pitchFamily="34" charset="0"/>
              </a:endParaRPr>
            </a:p>
            <a:p>
              <a:pPr marL="1518341" lvl="2"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Tables</a:t>
              </a:r>
            </a:p>
            <a:p>
              <a:pPr marL="2000250" lvl="1" indent="0" algn="l" defTabSz="114300"/>
              <a:r>
                <a:rPr lang="en-US" sz="3200"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30" name="Object 29">
              <a:extLst>
                <a:ext uri="{FF2B5EF4-FFF2-40B4-BE49-F238E27FC236}">
                  <a16:creationId xmlns:a16="http://schemas.microsoft.com/office/drawing/2014/main" id="{872E0C20-FDB5-4162-A0C6-3B449D945122}"/>
                </a:ext>
              </a:extLst>
            </p:cNvPr>
            <p:cNvGraphicFramePr>
              <a:graphicFrameLocks noChangeAspect="1"/>
            </p:cNvGraphicFramePr>
            <p:nvPr userDrawn="1">
              <p:extLst>
                <p:ext uri="{D42A27DB-BD31-4B8C-83A1-F6EECF244321}">
                  <p14:modId xmlns:p14="http://schemas.microsoft.com/office/powerpoint/2010/main" val="1725404359"/>
                </p:ext>
              </p:extLst>
            </p:nvPr>
          </p:nvGraphicFramePr>
          <p:xfrm>
            <a:off x="46871237" y="4169810"/>
            <a:ext cx="5586150" cy="2063772"/>
          </p:xfrm>
          <a:graphic>
            <a:graphicData uri="http://schemas.openxmlformats.org/presentationml/2006/ole">
              <mc:AlternateContent xmlns:mc="http://schemas.openxmlformats.org/markup-compatibility/2006">
                <mc:Choice xmlns:v="urn:schemas-microsoft-com:vml" Requires="v">
                  <p:oleObj name="Image" r:id="rId22" imgW="4571280" imgH="1688760" progId="Photoshop.Image.13">
                    <p:embed/>
                  </p:oleObj>
                </mc:Choice>
                <mc:Fallback>
                  <p:oleObj name="Image" r:id="rId22" imgW="4571280" imgH="1688760" progId="Photoshop.Image.13">
                    <p:embed/>
                    <p:pic>
                      <p:nvPicPr>
                        <p:cNvPr id="30" name="Object 29">
                          <a:extLst>
                            <a:ext uri="{FF2B5EF4-FFF2-40B4-BE49-F238E27FC236}">
                              <a16:creationId xmlns:a16="http://schemas.microsoft.com/office/drawing/2014/main" id="{872E0C20-FDB5-4162-A0C6-3B449D945122}"/>
                            </a:ext>
                          </a:extLst>
                        </p:cNvPr>
                        <p:cNvPicPr/>
                        <p:nvPr/>
                      </p:nvPicPr>
                      <p:blipFill>
                        <a:blip r:embed="rId23"/>
                        <a:stretch>
                          <a:fillRect/>
                        </a:stretch>
                      </p:blipFill>
                      <p:spPr>
                        <a:xfrm>
                          <a:off x="46871237" y="4169810"/>
                          <a:ext cx="5586150" cy="2063772"/>
                        </a:xfrm>
                        <a:prstGeom prst="rect">
                          <a:avLst/>
                        </a:prstGeom>
                      </p:spPr>
                    </p:pic>
                  </p:oleObj>
                </mc:Fallback>
              </mc:AlternateContent>
            </a:graphicData>
          </a:graphic>
        </p:graphicFrame>
        <p:pic>
          <p:nvPicPr>
            <p:cNvPr id="31" name="Picture 30">
              <a:extLst>
                <a:ext uri="{FF2B5EF4-FFF2-40B4-BE49-F238E27FC236}">
                  <a16:creationId xmlns:a16="http://schemas.microsoft.com/office/drawing/2014/main" id="{9D658742-77E3-4519-B3E5-71D345EB71E9}"/>
                </a:ext>
              </a:extLst>
            </p:cNvPr>
            <p:cNvPicPr>
              <a:picLocks noChangeAspect="1"/>
            </p:cNvPicPr>
            <p:nvPr userDrawn="1"/>
          </p:nvPicPr>
          <p:blipFill>
            <a:blip r:embed="rId24"/>
            <a:stretch>
              <a:fillRect/>
            </a:stretch>
          </p:blipFill>
          <p:spPr>
            <a:xfrm>
              <a:off x="44487207" y="9867815"/>
              <a:ext cx="2969584" cy="1370577"/>
            </a:xfrm>
            <a:prstGeom prst="rect">
              <a:avLst/>
            </a:prstGeom>
            <a:ln>
              <a:noFill/>
            </a:ln>
          </p:spPr>
        </p:pic>
        <p:graphicFrame>
          <p:nvGraphicFramePr>
            <p:cNvPr id="32" name="Object 31">
              <a:extLst>
                <a:ext uri="{FF2B5EF4-FFF2-40B4-BE49-F238E27FC236}">
                  <a16:creationId xmlns:a16="http://schemas.microsoft.com/office/drawing/2014/main" id="{28E63DD8-2BC8-4E7C-9FFE-BB015975A9B1}"/>
                </a:ext>
              </a:extLst>
            </p:cNvPr>
            <p:cNvGraphicFramePr>
              <a:graphicFrameLocks noChangeAspect="1"/>
            </p:cNvGraphicFramePr>
            <p:nvPr userDrawn="1">
              <p:extLst>
                <p:ext uri="{D42A27DB-BD31-4B8C-83A1-F6EECF244321}">
                  <p14:modId xmlns:p14="http://schemas.microsoft.com/office/powerpoint/2010/main" val="2654579511"/>
                </p:ext>
              </p:extLst>
            </p:nvPr>
          </p:nvGraphicFramePr>
          <p:xfrm>
            <a:off x="44715065" y="15720145"/>
            <a:ext cx="1482266" cy="992162"/>
          </p:xfrm>
          <a:graphic>
            <a:graphicData uri="http://schemas.openxmlformats.org/presentationml/2006/ole">
              <mc:AlternateContent xmlns:mc="http://schemas.openxmlformats.org/markup-compatibility/2006">
                <mc:Choice xmlns:v="urn:schemas-microsoft-com:vml" Requires="v">
                  <p:oleObj name="Image" r:id="rId25" imgW="1574280" imgH="1053720" progId="Photoshop.Image.13">
                    <p:embed/>
                  </p:oleObj>
                </mc:Choice>
                <mc:Fallback>
                  <p:oleObj name="Image" r:id="rId25" imgW="1574280" imgH="1053720" progId="Photoshop.Image.13">
                    <p:embed/>
                    <p:pic>
                      <p:nvPicPr>
                        <p:cNvPr id="32" name="Object 31">
                          <a:extLst>
                            <a:ext uri="{FF2B5EF4-FFF2-40B4-BE49-F238E27FC236}">
                              <a16:creationId xmlns:a16="http://schemas.microsoft.com/office/drawing/2014/main" id="{28E63DD8-2BC8-4E7C-9FFE-BB015975A9B1}"/>
                            </a:ext>
                          </a:extLst>
                        </p:cNvPr>
                        <p:cNvPicPr/>
                        <p:nvPr/>
                      </p:nvPicPr>
                      <p:blipFill>
                        <a:blip r:embed="rId26"/>
                        <a:stretch>
                          <a:fillRect/>
                        </a:stretch>
                      </p:blipFill>
                      <p:spPr>
                        <a:xfrm>
                          <a:off x="44715065" y="15720145"/>
                          <a:ext cx="1482266" cy="992162"/>
                        </a:xfrm>
                        <a:prstGeom prst="rect">
                          <a:avLst/>
                        </a:prstGeom>
                      </p:spPr>
                    </p:pic>
                  </p:oleObj>
                </mc:Fallback>
              </mc:AlternateContent>
            </a:graphicData>
          </a:graphic>
        </p:graphicFrame>
        <p:grpSp>
          <p:nvGrpSpPr>
            <p:cNvPr id="33" name="Group 32">
              <a:extLst>
                <a:ext uri="{FF2B5EF4-FFF2-40B4-BE49-F238E27FC236}">
                  <a16:creationId xmlns:a16="http://schemas.microsoft.com/office/drawing/2014/main" id="{EFFEDB1F-438C-4A6C-ABC8-B52EED330533}"/>
                </a:ext>
              </a:extLst>
            </p:cNvPr>
            <p:cNvGrpSpPr/>
            <p:nvPr userDrawn="1"/>
          </p:nvGrpSpPr>
          <p:grpSpPr>
            <a:xfrm>
              <a:off x="44487207" y="36227064"/>
              <a:ext cx="10354213" cy="1265612"/>
              <a:chOff x="44200453" y="34232958"/>
              <a:chExt cx="9771399" cy="1090622"/>
            </a:xfrm>
          </p:grpSpPr>
          <p:sp>
            <p:nvSpPr>
              <p:cNvPr id="35" name="Rounded Rectangle 147">
                <a:extLst>
                  <a:ext uri="{FF2B5EF4-FFF2-40B4-BE49-F238E27FC236}">
                    <a16:creationId xmlns:a16="http://schemas.microsoft.com/office/drawing/2014/main" id="{467215B1-F5C5-483B-85CE-39624FAB1B26}"/>
                  </a:ext>
                </a:extLst>
              </p:cNvPr>
              <p:cNvSpPr/>
              <p:nvPr userDrawn="1"/>
            </p:nvSpPr>
            <p:spPr>
              <a:xfrm>
                <a:off x="44200453" y="34232958"/>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7" descr="http://t2.gstatic.com/images?q=tbn:ANd9GcR4APHC6TT9w54M2zn_pvCiBxUNcspYPoVxirLRphBoJabfSvu7zw">
                <a:hlinkClick r:id="rId27"/>
                <a:extLst>
                  <a:ext uri="{FF2B5EF4-FFF2-40B4-BE49-F238E27FC236}">
                    <a16:creationId xmlns:a16="http://schemas.microsoft.com/office/drawing/2014/main" id="{479E633A-9554-44A1-BB4C-CC0F80E5B96A}"/>
                  </a:ext>
                </a:extLst>
              </p:cNvPr>
              <p:cNvPicPr>
                <a:picLocks noChangeAspect="1" noChangeArrowheads="1"/>
              </p:cNvPicPr>
              <p:nvPr userDrawn="1"/>
            </p:nvPicPr>
            <p:blipFill>
              <a:blip r:embed="rId28" cstate="print"/>
              <a:srcRect/>
              <a:stretch>
                <a:fillRect/>
              </a:stretch>
            </p:blipFill>
            <p:spPr bwMode="auto">
              <a:xfrm>
                <a:off x="44326393" y="34331292"/>
                <a:ext cx="914401" cy="914399"/>
              </a:xfrm>
              <a:prstGeom prst="rect">
                <a:avLst/>
              </a:prstGeom>
              <a:noFill/>
              <a:ln>
                <a:noFill/>
              </a:ln>
            </p:spPr>
          </p:pic>
          <p:sp>
            <p:nvSpPr>
              <p:cNvPr id="37" name="TextBox 36">
                <a:extLst>
                  <a:ext uri="{FF2B5EF4-FFF2-40B4-BE49-F238E27FC236}">
                    <a16:creationId xmlns:a16="http://schemas.microsoft.com/office/drawing/2014/main" id="{1FB30AC6-A70C-474B-A869-8F6F2DB98FA9}"/>
                  </a:ext>
                </a:extLst>
              </p:cNvPr>
              <p:cNvSpPr txBox="1"/>
              <p:nvPr userDrawn="1"/>
            </p:nvSpPr>
            <p:spPr>
              <a:xfrm>
                <a:off x="45300663" y="34422880"/>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34" name="TextBox 33">
              <a:extLst>
                <a:ext uri="{FF2B5EF4-FFF2-40B4-BE49-F238E27FC236}">
                  <a16:creationId xmlns:a16="http://schemas.microsoft.com/office/drawing/2014/main" id="{8A59F2D4-B603-4F2F-9BE4-FC9B5AD8A414}"/>
                </a:ext>
              </a:extLst>
            </p:cNvPr>
            <p:cNvSpPr txBox="1"/>
            <p:nvPr userDrawn="1"/>
          </p:nvSpPr>
          <p:spPr>
            <a:xfrm>
              <a:off x="44262808" y="37982288"/>
              <a:ext cx="6870215" cy="1260334"/>
            </a:xfrm>
            <a:prstGeom prst="rect">
              <a:avLst/>
            </a:prstGeom>
            <a:noFill/>
          </p:spPr>
          <p:txBody>
            <a:bodyPr wrap="square" lIns="65304" tIns="32651" rIns="65304" bIns="32651" rtlCol="0">
              <a:spAutoFit/>
            </a:bodyPr>
            <a:lstStyle/>
            <a:p>
              <a:pPr marL="398463" indent="-398463">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398463"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grpSp>
      <p:sp>
        <p:nvSpPr>
          <p:cNvPr id="38" name="Rectangle 37">
            <a:extLst>
              <a:ext uri="{FF2B5EF4-FFF2-40B4-BE49-F238E27FC236}">
                <a16:creationId xmlns:a16="http://schemas.microsoft.com/office/drawing/2014/main" id="{D3A1F9A0-4FD2-4EF3-9B63-89ED6FB79FC5}"/>
              </a:ext>
            </a:extLst>
          </p:cNvPr>
          <p:cNvSpPr/>
          <p:nvPr userDrawn="1"/>
        </p:nvSpPr>
        <p:spPr>
          <a:xfrm>
            <a:off x="0" y="1207"/>
            <a:ext cx="32735838"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324BE76-3D3E-4649-944B-1D44D77C6C51}"/>
              </a:ext>
            </a:extLst>
          </p:cNvPr>
          <p:cNvSpPr/>
          <p:nvPr userDrawn="1"/>
        </p:nvSpPr>
        <p:spPr>
          <a:xfrm>
            <a:off x="0" y="6036064"/>
            <a:ext cx="32729743"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8">
            <a:extLst>
              <a:ext uri="{FF2B5EF4-FFF2-40B4-BE49-F238E27FC236}">
                <a16:creationId xmlns:a16="http://schemas.microsoft.com/office/drawing/2014/main" id="{14B639DC-B0D1-4F7E-AC8D-C7FFDE53C6C2}"/>
              </a:ext>
            </a:extLst>
          </p:cNvPr>
          <p:cNvSpPr/>
          <p:nvPr userDrawn="1"/>
        </p:nvSpPr>
        <p:spPr>
          <a:xfrm>
            <a:off x="687918" y="6983728"/>
            <a:ext cx="15452670" cy="3568032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39">
            <a:extLst>
              <a:ext uri="{FF2B5EF4-FFF2-40B4-BE49-F238E27FC236}">
                <a16:creationId xmlns:a16="http://schemas.microsoft.com/office/drawing/2014/main" id="{248976DE-7728-41D8-9236-BD3E79B6DAE7}"/>
              </a:ext>
            </a:extLst>
          </p:cNvPr>
          <p:cNvSpPr/>
          <p:nvPr userDrawn="1"/>
        </p:nvSpPr>
        <p:spPr>
          <a:xfrm>
            <a:off x="16639410" y="6983728"/>
            <a:ext cx="15452670" cy="3568032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Box 14">
            <a:extLst>
              <a:ext uri="{FF2B5EF4-FFF2-40B4-BE49-F238E27FC236}">
                <a16:creationId xmlns:a16="http://schemas.microsoft.com/office/drawing/2014/main" id="{79D80148-945F-42A9-8031-B649A80C1350}"/>
              </a:ext>
            </a:extLst>
          </p:cNvPr>
          <p:cNvSpPr txBox="1">
            <a:spLocks noChangeArrowheads="1"/>
          </p:cNvSpPr>
          <p:nvPr userDrawn="1"/>
        </p:nvSpPr>
        <p:spPr bwMode="auto">
          <a:xfrm>
            <a:off x="1625371" y="42996689"/>
            <a:ext cx="2413230" cy="339312"/>
          </a:xfrm>
          <a:prstGeom prst="rect">
            <a:avLst/>
          </a:prstGeom>
          <a:noFill/>
          <a:ln w="9525">
            <a:noFill/>
            <a:miter lim="800000"/>
            <a:headEnd/>
            <a:tailEnd/>
          </a:ln>
          <a:effectLst/>
        </p:spPr>
        <p:txBody>
          <a:bodyPr wrap="square" lIns="93732" tIns="46857" rIns="93732" bIns="46857">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2757555242"/>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Lst>
  <p:txStyles>
    <p:titleStyle>
      <a:lvl1pPr algn="l" defTabSz="3273470" rtl="0" eaLnBrk="1" latinLnBrk="0" hangingPunct="1">
        <a:lnSpc>
          <a:spcPct val="80000"/>
        </a:lnSpc>
        <a:spcBef>
          <a:spcPct val="0"/>
        </a:spcBef>
        <a:buNone/>
        <a:defRPr sz="15752" kern="1200" cap="all" spc="358" baseline="0">
          <a:solidFill>
            <a:schemeClr val="tx1">
              <a:lumMod val="90000"/>
              <a:lumOff val="10000"/>
            </a:schemeClr>
          </a:solidFill>
          <a:latin typeface="+mj-lt"/>
          <a:ea typeface="+mj-ea"/>
          <a:cs typeface="+mj-cs"/>
        </a:defRPr>
      </a:lvl1pPr>
    </p:titleStyle>
    <p:bodyStyle>
      <a:lvl1pPr marL="327355" indent="-327355" algn="l" defTabSz="3273470" rtl="0" eaLnBrk="1" latinLnBrk="0" hangingPunct="1">
        <a:lnSpc>
          <a:spcPct val="90000"/>
        </a:lnSpc>
        <a:spcBef>
          <a:spcPts val="4296"/>
        </a:spcBef>
        <a:spcAft>
          <a:spcPts val="716"/>
        </a:spcAft>
        <a:buClr>
          <a:schemeClr val="accent2"/>
        </a:buClr>
        <a:buSzPct val="100000"/>
        <a:buFont typeface="Tw Cen MT" panose="020B0602020104020603" pitchFamily="34" charset="0"/>
        <a:buChar char=" "/>
        <a:defRPr sz="7160" kern="1200">
          <a:solidFill>
            <a:schemeClr val="tx1"/>
          </a:solidFill>
          <a:latin typeface="+mn-lt"/>
          <a:ea typeface="+mn-ea"/>
          <a:cs typeface="+mn-cs"/>
        </a:defRPr>
      </a:lvl1pPr>
      <a:lvl2pPr marL="949330" indent="-491022" algn="l" defTabSz="3273470" rtl="0" eaLnBrk="1" latinLnBrk="0" hangingPunct="1">
        <a:lnSpc>
          <a:spcPct val="90000"/>
        </a:lnSpc>
        <a:spcBef>
          <a:spcPts val="716"/>
        </a:spcBef>
        <a:spcAft>
          <a:spcPts val="1432"/>
        </a:spcAft>
        <a:buClr>
          <a:schemeClr val="accent2"/>
        </a:buClr>
        <a:buFont typeface="Wingdings 3" pitchFamily="18" charset="2"/>
        <a:buChar char=""/>
        <a:defRPr sz="5728" kern="1200">
          <a:solidFill>
            <a:schemeClr val="tx1"/>
          </a:solidFill>
          <a:latin typeface="+mn-lt"/>
          <a:ea typeface="+mn-ea"/>
          <a:cs typeface="+mn-cs"/>
        </a:defRPr>
      </a:lvl2pPr>
      <a:lvl3pPr marL="1604040" indent="-491022" algn="l" defTabSz="3273470" rtl="0" eaLnBrk="1" latinLnBrk="0" hangingPunct="1">
        <a:lnSpc>
          <a:spcPct val="90000"/>
        </a:lnSpc>
        <a:spcBef>
          <a:spcPts val="716"/>
        </a:spcBef>
        <a:spcAft>
          <a:spcPts val="1432"/>
        </a:spcAft>
        <a:buClr>
          <a:schemeClr val="accent2"/>
        </a:buClr>
        <a:buFont typeface="Wingdings 3" pitchFamily="18" charset="2"/>
        <a:buChar char=""/>
        <a:defRPr sz="4296" kern="1200">
          <a:solidFill>
            <a:schemeClr val="tx1"/>
          </a:solidFill>
          <a:latin typeface="+mn-lt"/>
          <a:ea typeface="+mn-ea"/>
          <a:cs typeface="+mn-cs"/>
        </a:defRPr>
      </a:lvl3pPr>
      <a:lvl4pPr marL="2127809" indent="-491022" algn="l" defTabSz="3273470" rtl="0" eaLnBrk="1" latinLnBrk="0" hangingPunct="1">
        <a:lnSpc>
          <a:spcPct val="90000"/>
        </a:lnSpc>
        <a:spcBef>
          <a:spcPts val="716"/>
        </a:spcBef>
        <a:spcAft>
          <a:spcPts val="1432"/>
        </a:spcAft>
        <a:buClr>
          <a:schemeClr val="accent2"/>
        </a:buClr>
        <a:buFont typeface="Wingdings 3" pitchFamily="18" charset="2"/>
        <a:buChar char=""/>
        <a:defRPr sz="4296" kern="1200">
          <a:solidFill>
            <a:schemeClr val="tx1"/>
          </a:solidFill>
          <a:latin typeface="+mn-lt"/>
          <a:ea typeface="+mn-ea"/>
          <a:cs typeface="+mn-cs"/>
        </a:defRPr>
      </a:lvl4pPr>
      <a:lvl5pPr marL="2782519" indent="-491022" algn="l" defTabSz="3273470" rtl="0" eaLnBrk="1" latinLnBrk="0" hangingPunct="1">
        <a:lnSpc>
          <a:spcPct val="90000"/>
        </a:lnSpc>
        <a:spcBef>
          <a:spcPts val="716"/>
        </a:spcBef>
        <a:spcAft>
          <a:spcPts val="1432"/>
        </a:spcAft>
        <a:buClr>
          <a:schemeClr val="accent2"/>
        </a:buClr>
        <a:buFont typeface="Wingdings 3" pitchFamily="18" charset="2"/>
        <a:buChar char=""/>
        <a:defRPr sz="4296" kern="1200">
          <a:solidFill>
            <a:schemeClr val="tx1"/>
          </a:solidFill>
          <a:latin typeface="+mn-lt"/>
          <a:ea typeface="+mn-ea"/>
          <a:cs typeface="+mn-cs"/>
        </a:defRPr>
      </a:lvl5pPr>
      <a:lvl6pPr marL="3273552" indent="-491022" algn="l" defTabSz="3273470" rtl="0" eaLnBrk="1" latinLnBrk="0" hangingPunct="1">
        <a:lnSpc>
          <a:spcPct val="90000"/>
        </a:lnSpc>
        <a:spcBef>
          <a:spcPts val="716"/>
        </a:spcBef>
        <a:spcAft>
          <a:spcPts val="1432"/>
        </a:spcAft>
        <a:buClr>
          <a:schemeClr val="accent2"/>
        </a:buClr>
        <a:buFont typeface="Wingdings 3" pitchFamily="18" charset="2"/>
        <a:buChar char=""/>
        <a:defRPr sz="4296" kern="1200">
          <a:solidFill>
            <a:schemeClr val="tx1"/>
          </a:solidFill>
          <a:latin typeface="+mn-lt"/>
          <a:ea typeface="+mn-ea"/>
          <a:cs typeface="+mn-cs"/>
        </a:defRPr>
      </a:lvl6pPr>
      <a:lvl7pPr marL="3797320" indent="-491022" algn="l" defTabSz="3273470" rtl="0" eaLnBrk="1" latinLnBrk="0" hangingPunct="1">
        <a:lnSpc>
          <a:spcPct val="90000"/>
        </a:lnSpc>
        <a:spcBef>
          <a:spcPts val="716"/>
        </a:spcBef>
        <a:spcAft>
          <a:spcPts val="1432"/>
        </a:spcAft>
        <a:buClr>
          <a:schemeClr val="accent2"/>
        </a:buClr>
        <a:buFont typeface="Wingdings 3" pitchFamily="18" charset="2"/>
        <a:buChar char=""/>
        <a:defRPr sz="4296" kern="1200">
          <a:solidFill>
            <a:schemeClr val="tx1"/>
          </a:solidFill>
          <a:latin typeface="+mn-lt"/>
          <a:ea typeface="+mn-ea"/>
          <a:cs typeface="+mn-cs"/>
        </a:defRPr>
      </a:lvl7pPr>
      <a:lvl8pPr marL="4353824" indent="-491022" algn="l" defTabSz="3273470" rtl="0" eaLnBrk="1" latinLnBrk="0" hangingPunct="1">
        <a:lnSpc>
          <a:spcPct val="90000"/>
        </a:lnSpc>
        <a:spcBef>
          <a:spcPts val="716"/>
        </a:spcBef>
        <a:spcAft>
          <a:spcPts val="1432"/>
        </a:spcAft>
        <a:buClr>
          <a:schemeClr val="accent2"/>
        </a:buClr>
        <a:buFont typeface="Wingdings 3" pitchFamily="18" charset="2"/>
        <a:buChar char=""/>
        <a:defRPr sz="4296" kern="1200">
          <a:solidFill>
            <a:schemeClr val="tx1"/>
          </a:solidFill>
          <a:latin typeface="+mn-lt"/>
          <a:ea typeface="+mn-ea"/>
          <a:cs typeface="+mn-cs"/>
        </a:defRPr>
      </a:lvl8pPr>
      <a:lvl9pPr marL="4877592" indent="-491022" algn="l" defTabSz="3273470" rtl="0" eaLnBrk="1" latinLnBrk="0" hangingPunct="1">
        <a:lnSpc>
          <a:spcPct val="90000"/>
        </a:lnSpc>
        <a:spcBef>
          <a:spcPts val="716"/>
        </a:spcBef>
        <a:spcAft>
          <a:spcPts val="1432"/>
        </a:spcAft>
        <a:buClr>
          <a:schemeClr val="accent2"/>
        </a:buClr>
        <a:buFont typeface="Wingdings 3" pitchFamily="18" charset="2"/>
        <a:buChar char=""/>
        <a:defRPr sz="4296" kern="1200">
          <a:solidFill>
            <a:schemeClr val="tx1"/>
          </a:solidFill>
          <a:latin typeface="+mn-lt"/>
          <a:ea typeface="+mn-ea"/>
          <a:cs typeface="+mn-cs"/>
        </a:defRPr>
      </a:lvl9pPr>
    </p:bodyStyle>
    <p:otherStyle>
      <a:defPPr>
        <a:defRPr lang="en-US"/>
      </a:defPPr>
      <a:lvl1pPr marL="0" algn="l" defTabSz="3273470" rtl="0" eaLnBrk="1" latinLnBrk="0" hangingPunct="1">
        <a:defRPr sz="6444" kern="1200">
          <a:solidFill>
            <a:schemeClr val="tx1"/>
          </a:solidFill>
          <a:latin typeface="+mn-lt"/>
          <a:ea typeface="+mn-ea"/>
          <a:cs typeface="+mn-cs"/>
        </a:defRPr>
      </a:lvl1pPr>
      <a:lvl2pPr marL="1636737" algn="l" defTabSz="3273470" rtl="0" eaLnBrk="1" latinLnBrk="0" hangingPunct="1">
        <a:defRPr sz="6444" kern="1200">
          <a:solidFill>
            <a:schemeClr val="tx1"/>
          </a:solidFill>
          <a:latin typeface="+mn-lt"/>
          <a:ea typeface="+mn-ea"/>
          <a:cs typeface="+mn-cs"/>
        </a:defRPr>
      </a:lvl2pPr>
      <a:lvl3pPr marL="3273470" algn="l" defTabSz="3273470" rtl="0" eaLnBrk="1" latinLnBrk="0" hangingPunct="1">
        <a:defRPr sz="6444" kern="1200">
          <a:solidFill>
            <a:schemeClr val="tx1"/>
          </a:solidFill>
          <a:latin typeface="+mn-lt"/>
          <a:ea typeface="+mn-ea"/>
          <a:cs typeface="+mn-cs"/>
        </a:defRPr>
      </a:lvl3pPr>
      <a:lvl4pPr marL="4910206" algn="l" defTabSz="3273470" rtl="0" eaLnBrk="1" latinLnBrk="0" hangingPunct="1">
        <a:defRPr sz="6444" kern="1200">
          <a:solidFill>
            <a:schemeClr val="tx1"/>
          </a:solidFill>
          <a:latin typeface="+mn-lt"/>
          <a:ea typeface="+mn-ea"/>
          <a:cs typeface="+mn-cs"/>
        </a:defRPr>
      </a:lvl4pPr>
      <a:lvl5pPr marL="6546939" algn="l" defTabSz="3273470" rtl="0" eaLnBrk="1" latinLnBrk="0" hangingPunct="1">
        <a:defRPr sz="6444" kern="1200">
          <a:solidFill>
            <a:schemeClr val="tx1"/>
          </a:solidFill>
          <a:latin typeface="+mn-lt"/>
          <a:ea typeface="+mn-ea"/>
          <a:cs typeface="+mn-cs"/>
        </a:defRPr>
      </a:lvl5pPr>
      <a:lvl6pPr marL="8183676" algn="l" defTabSz="3273470" rtl="0" eaLnBrk="1" latinLnBrk="0" hangingPunct="1">
        <a:defRPr sz="6444" kern="1200">
          <a:solidFill>
            <a:schemeClr val="tx1"/>
          </a:solidFill>
          <a:latin typeface="+mn-lt"/>
          <a:ea typeface="+mn-ea"/>
          <a:cs typeface="+mn-cs"/>
        </a:defRPr>
      </a:lvl6pPr>
      <a:lvl7pPr marL="9820409" algn="l" defTabSz="3273470" rtl="0" eaLnBrk="1" latinLnBrk="0" hangingPunct="1">
        <a:defRPr sz="6444" kern="1200">
          <a:solidFill>
            <a:schemeClr val="tx1"/>
          </a:solidFill>
          <a:latin typeface="+mn-lt"/>
          <a:ea typeface="+mn-ea"/>
          <a:cs typeface="+mn-cs"/>
        </a:defRPr>
      </a:lvl7pPr>
      <a:lvl8pPr marL="11457146" algn="l" defTabSz="3273470" rtl="0" eaLnBrk="1" latinLnBrk="0" hangingPunct="1">
        <a:defRPr sz="6444" kern="1200">
          <a:solidFill>
            <a:schemeClr val="tx1"/>
          </a:solidFill>
          <a:latin typeface="+mn-lt"/>
          <a:ea typeface="+mn-ea"/>
          <a:cs typeface="+mn-cs"/>
        </a:defRPr>
      </a:lvl8pPr>
      <a:lvl9pPr marL="13093882" algn="l" defTabSz="3273470" rtl="0" eaLnBrk="1" latinLnBrk="0" hangingPunct="1">
        <a:defRPr sz="644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Text Placeholder 243"/>
          <p:cNvSpPr>
            <a:spLocks noGrp="1"/>
          </p:cNvSpPr>
          <p:nvPr>
            <p:ph type="body" sz="quarter" idx="10"/>
          </p:nvPr>
        </p:nvSpPr>
        <p:spPr>
          <a:xfrm>
            <a:off x="674382" y="7778684"/>
            <a:ext cx="15461320" cy="2385426"/>
          </a:xfrm>
        </p:spPr>
        <p:txBody>
          <a:bodyPr/>
          <a:lstStyle/>
          <a:p>
            <a:r>
              <a:rPr lang="en-US" sz="2300" dirty="0"/>
              <a:t>There is large discrepancy between the experimental observations and theoretical predictions in the morphology of materials. In this project we  reproduced</a:t>
            </a:r>
            <a:r>
              <a:rPr lang="zh-TW" altLang="en-US" sz="2300" dirty="0"/>
              <a:t> </a:t>
            </a:r>
            <a:r>
              <a:rPr lang="en-US" altLang="zh-TW" sz="2300" dirty="0"/>
              <a:t>literature results of BN morphology. However, quasi-2d systems are more challenging due to the complexity of the edge. </a:t>
            </a:r>
            <a:r>
              <a:rPr lang="en-US" sz="2300" dirty="0"/>
              <a:t>We developed a working passivation scheme that satisfies electron counting model for MoSe2. Then, we calculated the stable chemical potential range and studied the edge stability of unreconstructed and reconstructed configurations with temperature effects considered. In the future, Wulff construction will be done and a systematic comparison with the experimental observations will be performed. </a:t>
            </a:r>
          </a:p>
        </p:txBody>
      </p:sp>
      <p:sp>
        <p:nvSpPr>
          <p:cNvPr id="245" name="Text Placeholder 244"/>
          <p:cNvSpPr>
            <a:spLocks noGrp="1"/>
          </p:cNvSpPr>
          <p:nvPr>
            <p:ph type="body" sz="quarter" idx="11"/>
          </p:nvPr>
        </p:nvSpPr>
        <p:spPr/>
        <p:txBody>
          <a:bodyPr/>
          <a:lstStyle/>
          <a:p>
            <a:r>
              <a:rPr lang="en-US" dirty="0"/>
              <a:t>Abstract</a:t>
            </a:r>
          </a:p>
        </p:txBody>
      </p:sp>
      <p:sp>
        <p:nvSpPr>
          <p:cNvPr id="248" name="Text Placeholder 247"/>
          <p:cNvSpPr>
            <a:spLocks noGrp="1"/>
          </p:cNvSpPr>
          <p:nvPr>
            <p:ph type="body" sz="quarter" idx="20"/>
          </p:nvPr>
        </p:nvSpPr>
        <p:spPr>
          <a:xfrm>
            <a:off x="663325" y="31542680"/>
            <a:ext cx="15452891" cy="820596"/>
          </a:xfrm>
        </p:spPr>
        <p:txBody>
          <a:bodyPr/>
          <a:lstStyle/>
          <a:p>
            <a:r>
              <a:rPr lang="en-US" dirty="0"/>
              <a:t>Methodology</a:t>
            </a:r>
          </a:p>
        </p:txBody>
      </p:sp>
      <p:sp>
        <p:nvSpPr>
          <p:cNvPr id="249" name="Text Placeholder 248"/>
          <p:cNvSpPr>
            <a:spLocks noGrp="1"/>
          </p:cNvSpPr>
          <p:nvPr>
            <p:ph type="body" sz="quarter" idx="25"/>
          </p:nvPr>
        </p:nvSpPr>
        <p:spPr>
          <a:xfrm>
            <a:off x="16185087" y="9496160"/>
            <a:ext cx="15448916" cy="757502"/>
          </a:xfrm>
        </p:spPr>
        <p:txBody>
          <a:bodyPr/>
          <a:lstStyle/>
          <a:p>
            <a:r>
              <a:rPr lang="en-US" dirty="0"/>
              <a:t>Results</a:t>
            </a:r>
          </a:p>
        </p:txBody>
      </p:sp>
      <p:sp>
        <p:nvSpPr>
          <p:cNvPr id="250" name="Text Placeholder 249"/>
          <p:cNvSpPr>
            <a:spLocks noGrp="1"/>
          </p:cNvSpPr>
          <p:nvPr>
            <p:ph type="body" sz="quarter" idx="26"/>
          </p:nvPr>
        </p:nvSpPr>
        <p:spPr>
          <a:xfrm>
            <a:off x="33906454" y="27084911"/>
            <a:ext cx="19409761" cy="12454865"/>
          </a:xfrm>
        </p:spPr>
        <p:txBody>
          <a:bodyPr/>
          <a:lstStyle/>
          <a:p>
            <a:r>
              <a:rPr lang="en-US" dirty="0"/>
              <a:t>The following graph shows the fitting result of the triangular clusters.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51" name="Text Placeholder 250"/>
          <p:cNvSpPr>
            <a:spLocks noGrp="1"/>
          </p:cNvSpPr>
          <p:nvPr>
            <p:ph type="body" sz="quarter" idx="27"/>
          </p:nvPr>
        </p:nvSpPr>
        <p:spPr>
          <a:xfrm>
            <a:off x="15932025" y="36377902"/>
            <a:ext cx="15444672" cy="820596"/>
          </a:xfrm>
        </p:spPr>
        <p:txBody>
          <a:bodyPr/>
          <a:lstStyle/>
          <a:p>
            <a:r>
              <a:rPr lang="en-US" dirty="0"/>
              <a:t>References</a:t>
            </a:r>
          </a:p>
        </p:txBody>
      </p:sp>
      <p:sp>
        <p:nvSpPr>
          <p:cNvPr id="252" name="Text Placeholder 251"/>
          <p:cNvSpPr>
            <a:spLocks noGrp="1"/>
          </p:cNvSpPr>
          <p:nvPr>
            <p:ph type="body" sz="quarter" idx="28"/>
          </p:nvPr>
        </p:nvSpPr>
        <p:spPr>
          <a:xfrm>
            <a:off x="16781790" y="37524014"/>
            <a:ext cx="15450592" cy="2712182"/>
          </a:xfrm>
        </p:spPr>
        <p:txBody>
          <a:bodyPr/>
          <a:lstStyle/>
          <a:p>
            <a:r>
              <a:rPr lang="en-US" sz="2300" dirty="0"/>
              <a:t>[1] J Zhang, W Zhao, J Zhu, Nanoscale 10 (37), 17683-17690</a:t>
            </a:r>
          </a:p>
          <a:p>
            <a:r>
              <a:rPr lang="en-US" sz="2300" dirty="0"/>
              <a:t>[2] </a:t>
            </a:r>
            <a:r>
              <a:rPr lang="en-US" sz="2300" dirty="0" err="1"/>
              <a:t>Lixin</a:t>
            </a:r>
            <a:r>
              <a:rPr lang="en-US" sz="2300" dirty="0"/>
              <a:t> Zhang, E. G. Wang, Q. K. </a:t>
            </a:r>
            <a:r>
              <a:rPr lang="en-US" sz="2300" dirty="0" err="1"/>
              <a:t>Xue</a:t>
            </a:r>
            <a:r>
              <a:rPr lang="en-US" sz="2300" dirty="0"/>
              <a:t>, S. B. Zhang, and </a:t>
            </a:r>
            <a:r>
              <a:rPr lang="en-US" sz="2300" dirty="0" err="1"/>
              <a:t>Zhenyu</a:t>
            </a:r>
            <a:r>
              <a:rPr lang="en-US" sz="2300" dirty="0"/>
              <a:t> Zhang, Phys. Rev. Lett. </a:t>
            </a:r>
            <a:r>
              <a:rPr lang="en-US" sz="2300" b="1" dirty="0"/>
              <a:t>97</a:t>
            </a:r>
            <a:r>
              <a:rPr lang="en-US" sz="2300" dirty="0"/>
              <a:t>, 126103</a:t>
            </a:r>
          </a:p>
          <a:p>
            <a:r>
              <a:rPr lang="en-US" sz="2300" dirty="0"/>
              <a:t>[3] Chen, Y., Cui, P., Ren, X., Zhang, C., </a:t>
            </a:r>
            <a:r>
              <a:rPr lang="en-US" sz="2300" dirty="0" err="1"/>
              <a:t>Jin</a:t>
            </a:r>
            <a:r>
              <a:rPr lang="en-US" sz="2300" dirty="0"/>
              <a:t>, C., Zhang, Z., &amp; Shih, C. K, Nature communications, 8, 15135.</a:t>
            </a:r>
          </a:p>
        </p:txBody>
      </p:sp>
      <p:sp>
        <p:nvSpPr>
          <p:cNvPr id="253" name="Text Placeholder 252"/>
          <p:cNvSpPr>
            <a:spLocks noGrp="1"/>
          </p:cNvSpPr>
          <p:nvPr>
            <p:ph type="body" sz="quarter" idx="29"/>
          </p:nvPr>
        </p:nvSpPr>
        <p:spPr>
          <a:xfrm>
            <a:off x="16367919" y="40519617"/>
            <a:ext cx="15436940" cy="820596"/>
          </a:xfrm>
        </p:spPr>
        <p:txBody>
          <a:bodyPr/>
          <a:lstStyle/>
          <a:p>
            <a:r>
              <a:rPr lang="en-US" dirty="0"/>
              <a:t>Acknowledgement</a:t>
            </a:r>
          </a:p>
        </p:txBody>
      </p:sp>
      <p:sp>
        <p:nvSpPr>
          <p:cNvPr id="254" name="Text Placeholder 253"/>
          <p:cNvSpPr>
            <a:spLocks noGrp="1"/>
          </p:cNvSpPr>
          <p:nvPr>
            <p:ph type="body" sz="quarter" idx="30"/>
          </p:nvPr>
        </p:nvSpPr>
        <p:spPr>
          <a:xfrm>
            <a:off x="16781790" y="41325619"/>
            <a:ext cx="15444672" cy="1111231"/>
          </a:xfrm>
        </p:spPr>
        <p:txBody>
          <a:bodyPr/>
          <a:lstStyle/>
          <a:p>
            <a:r>
              <a:rPr lang="en-US" sz="2300" dirty="0"/>
              <a:t>We thank the department of physics for giving us such an opportunity on this project and thank Prof. Zhu </a:t>
            </a:r>
            <a:r>
              <a:rPr lang="en-US" sz="2300" dirty="0" err="1"/>
              <a:t>Junyi</a:t>
            </a:r>
            <a:r>
              <a:rPr lang="en-US" sz="2300" dirty="0"/>
              <a:t> and Ken’s help and guidance throughout the whole project.</a:t>
            </a:r>
          </a:p>
        </p:txBody>
      </p:sp>
      <mc:AlternateContent xmlns:mc="http://schemas.openxmlformats.org/markup-compatibility/2006" xmlns:a14="http://schemas.microsoft.com/office/drawing/2010/main">
        <mc:Choice Requires="a14">
          <p:sp>
            <p:nvSpPr>
              <p:cNvPr id="256" name="Text Placeholder 255"/>
              <p:cNvSpPr>
                <a:spLocks noGrp="1"/>
              </p:cNvSpPr>
              <p:nvPr>
                <p:ph type="body" sz="quarter" idx="96"/>
              </p:nvPr>
            </p:nvSpPr>
            <p:spPr>
              <a:xfrm>
                <a:off x="848980" y="32952408"/>
                <a:ext cx="15462655" cy="9096558"/>
              </a:xfrm>
            </p:spPr>
            <p:txBody>
              <a:bodyPr/>
              <a:lstStyle/>
              <a:p>
                <a:pPr marL="457200" indent="-457200">
                  <a:buFont typeface="Wingdings" panose="05000000000000000000" pitchFamily="2" charset="2"/>
                  <a:buChar char="q"/>
                </a:pPr>
                <a:r>
                  <a:rPr lang="en-US" altLang="zh-CN" sz="2300" dirty="0"/>
                  <a:t>Chemical potential of the passivated-H atom</a:t>
                </a:r>
              </a:p>
              <a:p>
                <a:pPr marL="457200" indent="-457200">
                  <a:buFont typeface="Wingdings" panose="05000000000000000000" pitchFamily="2" charset="2"/>
                  <a:buChar char="Ø"/>
                </a:pPr>
                <a:r>
                  <a:rPr lang="en-US" altLang="zh-CN" sz="2300" dirty="0"/>
                  <a:t>Total energy</a:t>
                </a:r>
              </a:p>
              <a:p>
                <a:pPr algn="ctr"/>
                <a:r>
                  <a:rPr lang="en-US" altLang="zh-CN" sz="2400" dirty="0"/>
                  <a:t>                                             </a:t>
                </a:r>
                <a14:m>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𝐸</m:t>
                        </m:r>
                      </m:e>
                      <m:sub>
                        <m:r>
                          <a:rPr lang="en-US" altLang="zh-CN" sz="2400" i="1">
                            <a:latin typeface="Cambria Math" panose="02040503050406030204" pitchFamily="18" charset="0"/>
                          </a:rPr>
                          <m:t>𝑡𝑜𝑡</m:t>
                        </m:r>
                      </m:sub>
                      <m:sup>
                        <m:r>
                          <a:rPr lang="en-US" altLang="zh-CN" sz="2400" i="1">
                            <a:latin typeface="Cambria Math" panose="02040503050406030204" pitchFamily="18" charset="0"/>
                          </a:rPr>
                          <m:t>𝑐𝑙𝑢𝑠𝑡𝑒𝑟</m:t>
                        </m:r>
                      </m:sup>
                    </m:sSubSup>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𝑚</m:t>
                            </m:r>
                          </m:e>
                          <m:sup>
                            <m:r>
                              <a:rPr lang="en-US" altLang="zh-CN" sz="2400" i="1">
                                <a:latin typeface="Cambria Math" panose="02040503050406030204" pitchFamily="18" charset="0"/>
                              </a:rPr>
                              <m:t>2</m:t>
                            </m:r>
                          </m:sup>
                        </m:sSup>
                        <m:r>
                          <a:rPr lang="en-US" altLang="zh-CN" sz="2400" i="1">
                            <a:latin typeface="Cambria Math" panose="02040503050406030204" pitchFamily="18" charset="0"/>
                          </a:rPr>
                          <m:t>+</m:t>
                        </m:r>
                        <m:r>
                          <a:rPr lang="en-US" altLang="zh-CN" sz="2400" i="1">
                            <a:latin typeface="Cambria Math" panose="02040503050406030204" pitchFamily="18" charset="0"/>
                          </a:rPr>
                          <m:t>𝑚</m:t>
                        </m:r>
                      </m:num>
                      <m:den>
                        <m:r>
                          <a:rPr lang="en-US" altLang="zh-CN" sz="2400" i="1">
                            <a:latin typeface="Cambria Math" panose="02040503050406030204" pitchFamily="18" charset="0"/>
                          </a:rPr>
                          <m:t>2</m:t>
                        </m:r>
                      </m:den>
                    </m:f>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𝜇</m:t>
                        </m:r>
                      </m:e>
                      <m:sub>
                        <m:r>
                          <a:rPr lang="en-US" altLang="zh-CN" sz="2400" i="1">
                            <a:latin typeface="Cambria Math" panose="02040503050406030204" pitchFamily="18" charset="0"/>
                          </a:rPr>
                          <m:t>𝑀𝑜</m:t>
                        </m:r>
                      </m:sub>
                    </m:sSub>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𝑚</m:t>
                        </m:r>
                      </m:e>
                      <m:sup>
                        <m:r>
                          <a:rPr lang="en-US" altLang="zh-CN" sz="2400" i="1">
                            <a:latin typeface="Cambria Math" panose="02040503050406030204" pitchFamily="18" charset="0"/>
                          </a:rPr>
                          <m:t>2</m:t>
                        </m:r>
                      </m:sup>
                    </m:sSup>
                    <m:r>
                      <a:rPr lang="en-US" altLang="zh-CN" sz="2400" i="1">
                        <a:latin typeface="Cambria Math" panose="02040503050406030204" pitchFamily="18" charset="0"/>
                      </a:rPr>
                      <m:t>−</m:t>
                    </m:r>
                    <m:r>
                      <a:rPr lang="en-US" altLang="zh-CN" sz="2400" i="1">
                        <a:latin typeface="Cambria Math" panose="02040503050406030204" pitchFamily="18" charset="0"/>
                      </a:rPr>
                      <m:t>𝑚</m:t>
                    </m:r>
                    <m:r>
                      <a:rPr lang="en-US" altLang="zh-CN" sz="2400" i="1">
                        <a:latin typeface="Cambria Math" panose="02040503050406030204" pitchFamily="18" charset="0"/>
                      </a:rPr>
                      <m:t>)</m:t>
                    </m:r>
                  </m:oMath>
                </a14:m>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𝜇</m:t>
                        </m:r>
                      </m:e>
                      <m:sub>
                        <m:r>
                          <a:rPr lang="en-US" altLang="zh-CN" sz="2400" i="1">
                            <a:latin typeface="Cambria Math" panose="02040503050406030204" pitchFamily="18" charset="0"/>
                          </a:rPr>
                          <m:t>𝑆𝑒</m:t>
                        </m:r>
                      </m:sub>
                    </m:sSub>
                    <m:r>
                      <a:rPr lang="en-US" altLang="zh-CN" sz="2400" i="1">
                        <a:latin typeface="Cambria Math" panose="02040503050406030204" pitchFamily="18" charset="0"/>
                      </a:rPr>
                      <m:t>+</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6</m:t>
                        </m:r>
                        <m:r>
                          <a:rPr lang="en-US" altLang="zh-CN" sz="2400" i="1">
                            <a:latin typeface="Cambria Math" panose="02040503050406030204" pitchFamily="18" charset="0"/>
                          </a:rPr>
                          <m:t>𝑚</m:t>
                        </m:r>
                        <m:r>
                          <a:rPr lang="en-US" altLang="zh-CN" sz="2400" i="1">
                            <a:latin typeface="Cambria Math" panose="02040503050406030204" pitchFamily="18" charset="0"/>
                          </a:rPr>
                          <m:t>−12</m:t>
                        </m:r>
                      </m:e>
                    </m:d>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𝜇</m:t>
                        </m:r>
                      </m:e>
                      <m: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𝐻</m:t>
                            </m:r>
                          </m:e>
                          <m:sub>
                            <m:r>
                              <a:rPr lang="en-US" altLang="zh-CN" sz="2400" i="1">
                                <a:latin typeface="Cambria Math" panose="02040503050406030204" pitchFamily="18" charset="0"/>
                              </a:rPr>
                              <m:t>𝑀𝑜</m:t>
                            </m:r>
                          </m:sub>
                        </m:sSub>
                      </m:sub>
                    </m:sSub>
                    <m:r>
                      <a:rPr lang="en-US" altLang="zh-CN" sz="2400">
                        <a:latin typeface="Cambria Math" panose="02040503050406030204" pitchFamily="18" charset="0"/>
                      </a:rPr>
                      <m:t>+12</m:t>
                    </m:r>
                    <m:sSubSup>
                      <m:sSubSupPr>
                        <m:ctrlPr>
                          <a:rPr lang="en-US" altLang="zh-CN" sz="2400" i="1">
                            <a:latin typeface="Cambria Math" panose="02040503050406030204" pitchFamily="18" charset="0"/>
                          </a:rPr>
                        </m:ctrlPr>
                      </m:sSubSupPr>
                      <m:e>
                        <m:r>
                          <a:rPr lang="zh-CN" altLang="en-US" sz="2400" i="1">
                            <a:latin typeface="Cambria Math" panose="02040503050406030204" pitchFamily="18" charset="0"/>
                          </a:rPr>
                          <m:t>𝜇</m:t>
                        </m:r>
                      </m:e>
                      <m: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𝐻</m:t>
                            </m:r>
                          </m:e>
                          <m:sub>
                            <m:r>
                              <a:rPr lang="en-US" altLang="zh-CN" sz="2400" i="1">
                                <a:latin typeface="Cambria Math" panose="02040503050406030204" pitchFamily="18" charset="0"/>
                              </a:rPr>
                              <m:t>𝑀𝑜</m:t>
                            </m:r>
                          </m:sub>
                        </m:sSub>
                      </m:sub>
                      <m:sup>
                        <m:r>
                          <a:rPr lang="en-US" altLang="zh-CN" sz="2400" i="1">
                            <a:latin typeface="Cambria Math" panose="02040503050406030204" pitchFamily="18" charset="0"/>
                          </a:rPr>
                          <m:t>𝑐𝑜𝑟</m:t>
                        </m:r>
                      </m:sup>
                    </m:sSubSup>
                  </m:oMath>
                </a14:m>
                <a:endParaRPr lang="en-US" altLang="zh-CN" sz="2400" i="1" dirty="0">
                  <a:latin typeface="Cambria Math" panose="02040503050406030204" pitchFamily="18" charset="0"/>
                </a:endParaRPr>
              </a:p>
              <a:p>
                <a:pPr algn="ctr"/>
                <a:r>
                  <a:rPr lang="en-US" altLang="zh-CN" sz="2400" b="0" dirty="0"/>
                  <a:t>                                                                         </a:t>
                </a:r>
                <a14:m>
                  <m:oMath xmlns:m="http://schemas.openxmlformats.org/officeDocument/2006/math">
                    <m:r>
                      <a:rPr lang="en-US" altLang="zh-CN" sz="2400" b="0" i="1" smtClean="0">
                        <a:latin typeface="Cambria Math" panose="02040503050406030204" pitchFamily="18" charset="0"/>
                      </a:rPr>
                      <m:t>   </m:t>
                    </m:r>
                    <m:r>
                      <a:rPr lang="en-US" altLang="zh-CN" sz="2400" i="1">
                        <a:latin typeface="Cambria Math" panose="02040503050406030204" pitchFamily="18" charset="0"/>
                      </a:rPr>
                      <m:t>=</m:t>
                    </m:r>
                    <m:d>
                      <m:dPr>
                        <m:ctrlPr>
                          <a:rPr lang="en-US" altLang="zh-CN" sz="2400" i="1" dirty="0">
                            <a:latin typeface="Cambria Math" panose="02040503050406030204" pitchFamily="18" charset="0"/>
                          </a:rPr>
                        </m:ctrlPr>
                      </m:dPr>
                      <m:e>
                        <m:f>
                          <m:fPr>
                            <m:ctrlPr>
                              <a:rPr lang="en-US" sz="2400" i="1" dirty="0">
                                <a:latin typeface="Cambria Math" panose="02040503050406030204" pitchFamily="18" charset="0"/>
                              </a:rPr>
                            </m:ctrlPr>
                          </m:fPr>
                          <m:num>
                            <m:sSub>
                              <m:sSubPr>
                                <m:ctrlPr>
                                  <a:rPr lang="en-US" sz="2400" i="1" dirty="0">
                                    <a:latin typeface="Cambria Math" panose="02040503050406030204" pitchFamily="18" charset="0"/>
                                  </a:rPr>
                                </m:ctrlPr>
                              </m:sSubPr>
                              <m:e>
                                <m:r>
                                  <a:rPr lang="en-US" sz="2400" i="1" dirty="0">
                                    <a:latin typeface="Cambria Math" panose="02040503050406030204" pitchFamily="18" charset="0"/>
                                    <a:ea typeface="Cambria Math" panose="02040503050406030204" pitchFamily="18" charset="0"/>
                                  </a:rPr>
                                  <m:t>𝜇</m:t>
                                </m:r>
                              </m:e>
                              <m:sub>
                                <m:r>
                                  <a:rPr lang="en-US" sz="2400" i="1" dirty="0">
                                    <a:latin typeface="Cambria Math" panose="02040503050406030204" pitchFamily="18" charset="0"/>
                                  </a:rPr>
                                  <m:t>𝑀𝑜</m:t>
                                </m:r>
                              </m:sub>
                            </m:sSub>
                          </m:num>
                          <m:den>
                            <m:r>
                              <a:rPr lang="en-US" sz="2400" i="1" dirty="0">
                                <a:latin typeface="Cambria Math" panose="02040503050406030204" pitchFamily="18" charset="0"/>
                              </a:rPr>
                              <m:t>2</m:t>
                            </m:r>
                          </m:den>
                        </m:f>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ea typeface="Cambria Math" panose="02040503050406030204" pitchFamily="18" charset="0"/>
                              </a:rPr>
                              <m:t>𝜇</m:t>
                            </m:r>
                          </m:e>
                          <m:sub>
                            <m:r>
                              <a:rPr lang="en-US" sz="2400" i="1" dirty="0">
                                <a:latin typeface="Cambria Math" panose="02040503050406030204" pitchFamily="18" charset="0"/>
                              </a:rPr>
                              <m:t>𝑆𝑒</m:t>
                            </m:r>
                          </m:sub>
                        </m:sSub>
                      </m:e>
                    </m:d>
                    <m:sSup>
                      <m:sSupPr>
                        <m:ctrlPr>
                          <a:rPr lang="en-US" sz="2400" i="1" dirty="0">
                            <a:latin typeface="Cambria Math" panose="02040503050406030204" pitchFamily="18" charset="0"/>
                          </a:rPr>
                        </m:ctrlPr>
                      </m:sSupPr>
                      <m:e>
                        <m:r>
                          <a:rPr lang="en-US" sz="2400" i="1" dirty="0">
                            <a:latin typeface="Cambria Math" panose="02040503050406030204" pitchFamily="18" charset="0"/>
                          </a:rPr>
                          <m:t>𝑚</m:t>
                        </m:r>
                      </m:e>
                      <m:sup>
                        <m:r>
                          <a:rPr lang="en-US" sz="2400" i="1" dirty="0">
                            <a:latin typeface="Cambria Math" panose="02040503050406030204" pitchFamily="18" charset="0"/>
                          </a:rPr>
                          <m:t>2</m:t>
                        </m:r>
                      </m:sup>
                    </m:sSup>
                    <m:r>
                      <a:rPr lang="en-US" sz="2400" i="1" dirty="0">
                        <a:latin typeface="Cambria Math" panose="02040503050406030204" pitchFamily="18" charset="0"/>
                      </a:rPr>
                      <m:t>+</m:t>
                    </m:r>
                    <m:d>
                      <m:dPr>
                        <m:ctrlPr>
                          <a:rPr lang="en-US" sz="2400" i="1" dirty="0">
                            <a:latin typeface="Cambria Math" panose="02040503050406030204" pitchFamily="18" charset="0"/>
                          </a:rPr>
                        </m:ctrlPr>
                      </m:dPr>
                      <m:e>
                        <m:f>
                          <m:fPr>
                            <m:ctrlPr>
                              <a:rPr lang="en-US" sz="2400" i="1" dirty="0">
                                <a:latin typeface="Cambria Math" panose="02040503050406030204" pitchFamily="18" charset="0"/>
                              </a:rPr>
                            </m:ctrlPr>
                          </m:fPr>
                          <m:num>
                            <m:sSub>
                              <m:sSubPr>
                                <m:ctrlPr>
                                  <a:rPr lang="en-US" sz="2400" i="1" dirty="0">
                                    <a:latin typeface="Cambria Math" panose="02040503050406030204" pitchFamily="18" charset="0"/>
                                  </a:rPr>
                                </m:ctrlPr>
                              </m:sSubPr>
                              <m:e>
                                <m:r>
                                  <a:rPr lang="en-US" sz="2400" i="1" dirty="0">
                                    <a:latin typeface="Cambria Math" panose="02040503050406030204" pitchFamily="18" charset="0"/>
                                    <a:ea typeface="Cambria Math" panose="02040503050406030204" pitchFamily="18" charset="0"/>
                                  </a:rPr>
                                  <m:t>𝜇</m:t>
                                </m:r>
                              </m:e>
                              <m:sub>
                                <m:r>
                                  <a:rPr lang="en-US" sz="2400" i="1" dirty="0">
                                    <a:latin typeface="Cambria Math" panose="02040503050406030204" pitchFamily="18" charset="0"/>
                                  </a:rPr>
                                  <m:t>𝑀𝑜</m:t>
                                </m:r>
                              </m:sub>
                            </m:sSub>
                          </m:num>
                          <m:den>
                            <m:r>
                              <a:rPr lang="en-US" sz="2400" b="0" i="1" dirty="0" smtClean="0">
                                <a:latin typeface="Cambria Math" panose="02040503050406030204" pitchFamily="18" charset="0"/>
                              </a:rPr>
                              <m:t>2</m:t>
                            </m:r>
                          </m:den>
                        </m:f>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ea typeface="Cambria Math" panose="02040503050406030204" pitchFamily="18" charset="0"/>
                              </a:rPr>
                              <m:t>𝜇</m:t>
                            </m:r>
                          </m:e>
                          <m:sub>
                            <m:r>
                              <a:rPr lang="en-US" sz="2400" i="1" dirty="0">
                                <a:latin typeface="Cambria Math" panose="02040503050406030204" pitchFamily="18" charset="0"/>
                              </a:rPr>
                              <m:t>𝑆𝑒</m:t>
                            </m:r>
                          </m:sub>
                        </m:sSub>
                        <m:r>
                          <a:rPr lang="en-US" sz="2400" i="1" dirty="0">
                            <a:latin typeface="Cambria Math" panose="02040503050406030204" pitchFamily="18" charset="0"/>
                          </a:rPr>
                          <m:t>+6</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𝜇</m:t>
                            </m:r>
                          </m:e>
                          <m: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𝐻</m:t>
                                </m:r>
                              </m:e>
                              <m:sub>
                                <m:r>
                                  <a:rPr lang="en-US" altLang="zh-CN" sz="2400" i="1">
                                    <a:latin typeface="Cambria Math" panose="02040503050406030204" pitchFamily="18" charset="0"/>
                                  </a:rPr>
                                  <m:t>𝑀𝑜</m:t>
                                </m:r>
                              </m:sub>
                            </m:sSub>
                          </m:sub>
                        </m:sSub>
                      </m:e>
                    </m:d>
                    <m:r>
                      <a:rPr lang="en-US" sz="2400" i="1" dirty="0">
                        <a:latin typeface="Cambria Math" panose="02040503050406030204" pitchFamily="18" charset="0"/>
                      </a:rPr>
                      <m:t>𝑚</m:t>
                    </m:r>
                    <m:r>
                      <a:rPr lang="en-US" sz="2400" i="1" dirty="0">
                        <a:latin typeface="Cambria Math" panose="02040503050406030204" pitchFamily="18" charset="0"/>
                      </a:rPr>
                      <m:t>+(</m:t>
                    </m:r>
                    <m:r>
                      <a:rPr lang="en-US" altLang="zh-CN" sz="2400">
                        <a:latin typeface="Cambria Math" panose="02040503050406030204" pitchFamily="18" charset="0"/>
                      </a:rPr>
                      <m:t>12</m:t>
                    </m:r>
                    <m:sSubSup>
                      <m:sSubSupPr>
                        <m:ctrlPr>
                          <a:rPr lang="en-US" altLang="zh-CN" sz="2400" i="1">
                            <a:latin typeface="Cambria Math" panose="02040503050406030204" pitchFamily="18" charset="0"/>
                          </a:rPr>
                        </m:ctrlPr>
                      </m:sSubSupPr>
                      <m:e>
                        <m:r>
                          <a:rPr lang="zh-CN" altLang="en-US" sz="2400" i="1">
                            <a:latin typeface="Cambria Math" panose="02040503050406030204" pitchFamily="18" charset="0"/>
                          </a:rPr>
                          <m:t>𝜇</m:t>
                        </m:r>
                      </m:e>
                      <m: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𝐻</m:t>
                            </m:r>
                          </m:e>
                          <m:sub>
                            <m:r>
                              <a:rPr lang="en-US" altLang="zh-CN" sz="2400" i="1">
                                <a:latin typeface="Cambria Math" panose="02040503050406030204" pitchFamily="18" charset="0"/>
                              </a:rPr>
                              <m:t>𝑀𝑜</m:t>
                            </m:r>
                          </m:sub>
                        </m:sSub>
                      </m:sub>
                      <m:sup>
                        <m:r>
                          <a:rPr lang="en-US" altLang="zh-CN" sz="2400" i="1">
                            <a:latin typeface="Cambria Math" panose="02040503050406030204" pitchFamily="18" charset="0"/>
                          </a:rPr>
                          <m:t>𝑐𝑜𝑟</m:t>
                        </m:r>
                      </m:sup>
                    </m:sSubSup>
                    <m:r>
                      <a:rPr lang="en-US" altLang="zh-CN" sz="2400" i="1">
                        <a:latin typeface="Cambria Math" panose="02040503050406030204" pitchFamily="18" charset="0"/>
                      </a:rPr>
                      <m:t>−12</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𝜇</m:t>
                        </m:r>
                      </m:e>
                      <m: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𝐻</m:t>
                            </m:r>
                          </m:e>
                          <m:sub>
                            <m:r>
                              <a:rPr lang="en-US" altLang="zh-CN" sz="2400" i="1">
                                <a:latin typeface="Cambria Math" panose="02040503050406030204" pitchFamily="18" charset="0"/>
                              </a:rPr>
                              <m:t>𝑀𝑜</m:t>
                            </m:r>
                          </m:sub>
                        </m:sSub>
                      </m:sub>
                    </m:sSub>
                    <m:r>
                      <a:rPr lang="en-US" sz="2400" i="1" dirty="0">
                        <a:latin typeface="Cambria Math" panose="02040503050406030204" pitchFamily="18" charset="0"/>
                      </a:rPr>
                      <m:t>)</m:t>
                    </m:r>
                  </m:oMath>
                </a14:m>
                <a:endParaRPr lang="en-US" altLang="zh-CN" sz="2400" dirty="0"/>
              </a:p>
              <a:p>
                <a:r>
                  <a:rPr lang="en-US" altLang="zh-CN" sz="2400" dirty="0"/>
                  <a:t>   </a:t>
                </a:r>
              </a:p>
              <a:p>
                <a:endParaRPr lang="en-US" altLang="zh-CN" sz="2400" dirty="0"/>
              </a:p>
              <a:p>
                <a:endParaRPr lang="en-US" altLang="zh-CN" sz="2400" dirty="0"/>
              </a:p>
              <a:p>
                <a:pPr marL="342900" indent="-342900">
                  <a:buFont typeface="Wingdings" panose="05000000000000000000" pitchFamily="2" charset="2"/>
                  <a:buChar char="Ø"/>
                </a:pPr>
                <a:r>
                  <a:rPr lang="en-US" sz="2300" dirty="0"/>
                  <a:t>Edge formation energy </a:t>
                </a:r>
              </a:p>
              <a:p>
                <a:pPr algn="ct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𝛾</m:t>
                        </m:r>
                      </m:e>
                      <m:sub>
                        <m:r>
                          <a:rPr lang="en-US" sz="2400" i="1">
                            <a:latin typeface="Cambria Math" panose="02040503050406030204" pitchFamily="18" charset="0"/>
                          </a:rPr>
                          <m:t>𝑒𝑑𝑔𝑒</m:t>
                        </m:r>
                      </m:sub>
                    </m:sSub>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𝑙</m:t>
                        </m:r>
                      </m:den>
                    </m:f>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𝑡𝑜𝑡</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𝑀𝑜</m:t>
                        </m:r>
                      </m:sub>
                    </m:sSub>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𝑀𝑜</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𝑆𝑒</m:t>
                        </m:r>
                      </m:sub>
                    </m:sSub>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ea typeface="Cambria Math" panose="02040503050406030204" pitchFamily="18" charset="0"/>
                          </a:rPr>
                          <m:t>𝑆𝑒</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sSub>
                          <m:sSubPr>
                            <m:ctrlPr>
                              <a:rPr lang="en-US" sz="2400" i="1">
                                <a:latin typeface="Cambria Math" panose="02040503050406030204" pitchFamily="18" charset="0"/>
                              </a:rPr>
                            </m:ctrlPr>
                          </m:sSubPr>
                          <m:e>
                            <m:r>
                              <a:rPr lang="en-US" sz="2400" i="1">
                                <a:latin typeface="Cambria Math" panose="02040503050406030204" pitchFamily="18" charset="0"/>
                              </a:rPr>
                              <m:t>𝐻</m:t>
                            </m:r>
                          </m:e>
                          <m:sub>
                            <m:r>
                              <a:rPr lang="en-US" sz="2400" i="1">
                                <a:latin typeface="Cambria Math" panose="02040503050406030204" pitchFamily="18" charset="0"/>
                              </a:rPr>
                              <m:t>𝑀𝑜</m:t>
                            </m:r>
                          </m:sub>
                        </m:sSub>
                      </m:sub>
                    </m:sSub>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𝐻</m:t>
                            </m:r>
                          </m:e>
                          <m:sub>
                            <m:r>
                              <a:rPr lang="en-US" sz="2400" i="1">
                                <a:latin typeface="Cambria Math" panose="02040503050406030204" pitchFamily="18" charset="0"/>
                                <a:ea typeface="Cambria Math" panose="02040503050406030204" pitchFamily="18" charset="0"/>
                              </a:rPr>
                              <m:t>𝑀𝑜</m:t>
                            </m:r>
                          </m:sub>
                        </m:sSub>
                      </m:sub>
                    </m:sSub>
                  </m:oMath>
                </a14:m>
                <a:r>
                  <a:rPr lang="en-US" sz="2400" dirty="0"/>
                  <a:t>)</a:t>
                </a:r>
              </a:p>
            </p:txBody>
          </p:sp>
        </mc:Choice>
        <mc:Fallback xmlns="">
          <p:sp>
            <p:nvSpPr>
              <p:cNvPr id="256" name="Text Placeholder 255"/>
              <p:cNvSpPr>
                <a:spLocks noGrp="1" noRot="1" noChangeAspect="1" noMove="1" noResize="1" noEditPoints="1" noAdjustHandles="1" noChangeArrowheads="1" noChangeShapeType="1" noTextEdit="1"/>
              </p:cNvSpPr>
              <p:nvPr>
                <p:ph type="body" sz="quarter" idx="96"/>
              </p:nvPr>
            </p:nvSpPr>
            <p:spPr>
              <a:xfrm>
                <a:off x="848980" y="32952408"/>
                <a:ext cx="15462655" cy="9096558"/>
              </a:xfrm>
              <a:blipFill>
                <a:blip r:embed="rId3"/>
                <a:stretch>
                  <a:fillRect/>
                </a:stretch>
              </a:blipFill>
            </p:spPr>
            <p:txBody>
              <a:bodyPr/>
              <a:lstStyle/>
              <a:p>
                <a:r>
                  <a:rPr lang="en-US">
                    <a:noFill/>
                  </a:rPr>
                  <a:t> </a:t>
                </a:r>
              </a:p>
            </p:txBody>
          </p:sp>
        </mc:Fallback>
      </mc:AlternateContent>
      <p:sp>
        <p:nvSpPr>
          <p:cNvPr id="294" name="Text Placeholder 293"/>
          <p:cNvSpPr>
            <a:spLocks noGrp="1"/>
          </p:cNvSpPr>
          <p:nvPr>
            <p:ph type="body" sz="quarter" idx="150"/>
          </p:nvPr>
        </p:nvSpPr>
        <p:spPr>
          <a:xfrm>
            <a:off x="4089440" y="4459192"/>
            <a:ext cx="23842662" cy="1280160"/>
          </a:xfrm>
        </p:spPr>
        <p:txBody>
          <a:bodyPr/>
          <a:lstStyle/>
          <a:p>
            <a:r>
              <a:rPr lang="en-US" u="sng" dirty="0">
                <a:solidFill>
                  <a:schemeClr val="accent5">
                    <a:lumMod val="50000"/>
                  </a:schemeClr>
                </a:solidFill>
              </a:rPr>
              <a:t>Lau Yat Fan</a:t>
            </a:r>
            <a:r>
              <a:rPr lang="en-US" dirty="0">
                <a:solidFill>
                  <a:schemeClr val="accent5">
                    <a:lumMod val="50000"/>
                  </a:schemeClr>
                </a:solidFill>
              </a:rPr>
              <a:t>, Yeung Chun Yat</a:t>
            </a:r>
          </a:p>
        </p:txBody>
      </p:sp>
      <p:sp>
        <p:nvSpPr>
          <p:cNvPr id="295" name="Text Placeholder 294"/>
          <p:cNvSpPr>
            <a:spLocks noGrp="1"/>
          </p:cNvSpPr>
          <p:nvPr>
            <p:ph type="body" sz="quarter" idx="151"/>
          </p:nvPr>
        </p:nvSpPr>
        <p:spPr>
          <a:xfrm>
            <a:off x="4194885" y="2242034"/>
            <a:ext cx="23842662" cy="1915640"/>
          </a:xfrm>
        </p:spPr>
        <p:txBody>
          <a:bodyPr>
            <a:normAutofit fontScale="85000" lnSpcReduction="20000"/>
          </a:bodyPr>
          <a:lstStyle/>
          <a:p>
            <a:r>
              <a:rPr lang="en-US" dirty="0"/>
              <a:t>Molybdenum </a:t>
            </a:r>
            <a:r>
              <a:rPr lang="en-US" dirty="0" err="1"/>
              <a:t>diselenide</a:t>
            </a:r>
            <a:r>
              <a:rPr lang="en-US" dirty="0"/>
              <a:t>: edge passivation scheme and equilibrium shape prediction</a:t>
            </a:r>
            <a:endParaRPr lang="en-US" b="1" dirty="0">
              <a:solidFill>
                <a:schemeClr val="accent5">
                  <a:lumMod val="50000"/>
                </a:schemeClr>
              </a:solidFill>
            </a:endParaRPr>
          </a:p>
        </p:txBody>
      </p:sp>
      <p:sp>
        <p:nvSpPr>
          <p:cNvPr id="16" name="Text Placeholder 244">
            <a:extLst>
              <a:ext uri="{FF2B5EF4-FFF2-40B4-BE49-F238E27FC236}">
                <a16:creationId xmlns:a16="http://schemas.microsoft.com/office/drawing/2014/main" id="{ABEC71FA-4D90-4700-B082-829673B8D87F}"/>
              </a:ext>
            </a:extLst>
          </p:cNvPr>
          <p:cNvSpPr txBox="1">
            <a:spLocks/>
          </p:cNvSpPr>
          <p:nvPr/>
        </p:nvSpPr>
        <p:spPr>
          <a:xfrm>
            <a:off x="862519" y="9939570"/>
            <a:ext cx="15449116" cy="820596"/>
          </a:xfrm>
          <a:prstGeom prst="rect">
            <a:avLst/>
          </a:prstGeom>
          <a:noFill/>
        </p:spPr>
        <p:txBody>
          <a:bodyPr wrap="square" lIns="93910" tIns="93910" rIns="93910" bIns="93910" anchor="ctr" anchorCtr="0">
            <a:spAutoFit/>
          </a:bodyPr>
          <a:lstStyle>
            <a:lvl1pPr marL="0" indent="0" algn="ctr" defTabSz="4507640" rtl="0" eaLnBrk="1" latinLnBrk="0" hangingPunct="1">
              <a:spcBef>
                <a:spcPct val="20000"/>
              </a:spcBef>
              <a:buFont typeface="Arial" pitchFamily="34" charset="0"/>
              <a:buNone/>
              <a:defRPr sz="4100" b="1" u="sng" kern="1200" baseline="0">
                <a:solidFill>
                  <a:schemeClr val="accent5">
                    <a:lumMod val="50000"/>
                  </a:schemeClr>
                </a:solidFill>
                <a:latin typeface="+mn-lt"/>
                <a:ea typeface="+mn-ea"/>
                <a:cs typeface="+mn-cs"/>
              </a:defRPr>
            </a:lvl1pPr>
            <a:lvl2pPr marL="3662457" indent="-1408637" algn="l" defTabSz="4507640" rtl="0" eaLnBrk="1" latinLnBrk="0" hangingPunct="1">
              <a:spcBef>
                <a:spcPct val="20000"/>
              </a:spcBef>
              <a:buFont typeface="Arial" pitchFamily="34" charset="0"/>
              <a:buChar char="–"/>
              <a:defRPr sz="13900" kern="1200">
                <a:solidFill>
                  <a:schemeClr val="tx1"/>
                </a:solidFill>
                <a:latin typeface="+mn-lt"/>
                <a:ea typeface="+mn-ea"/>
                <a:cs typeface="+mn-cs"/>
              </a:defRPr>
            </a:lvl2pPr>
            <a:lvl3pPr marL="5634551" indent="-1126911" algn="l" defTabSz="4507640" rtl="0" eaLnBrk="1" latinLnBrk="0" hangingPunct="1">
              <a:spcBef>
                <a:spcPct val="20000"/>
              </a:spcBef>
              <a:buFont typeface="Arial" pitchFamily="34" charset="0"/>
              <a:buChar char="•"/>
              <a:defRPr sz="11900" kern="1200">
                <a:solidFill>
                  <a:schemeClr val="tx1"/>
                </a:solidFill>
                <a:latin typeface="+mn-lt"/>
                <a:ea typeface="+mn-ea"/>
                <a:cs typeface="+mn-cs"/>
              </a:defRPr>
            </a:lvl3pPr>
            <a:lvl4pPr marL="788837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4pPr>
            <a:lvl5pPr marL="1014218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5pPr>
            <a:lvl6pPr marL="1239601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6pPr>
            <a:lvl7pPr marL="14649828"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7pPr>
            <a:lvl8pPr marL="1690364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8pPr>
            <a:lvl9pPr marL="1915746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9pPr>
          </a:lstStyle>
          <a:p>
            <a:r>
              <a:rPr lang="en-US" dirty="0"/>
              <a:t>Introduction</a:t>
            </a:r>
          </a:p>
        </p:txBody>
      </p:sp>
      <p:sp>
        <p:nvSpPr>
          <p:cNvPr id="17" name="Text Placeholder 243">
            <a:extLst>
              <a:ext uri="{FF2B5EF4-FFF2-40B4-BE49-F238E27FC236}">
                <a16:creationId xmlns:a16="http://schemas.microsoft.com/office/drawing/2014/main" id="{5B18E2E7-D15B-4B1A-A3EA-1E7735EA7705}"/>
              </a:ext>
            </a:extLst>
          </p:cNvPr>
          <p:cNvSpPr txBox="1">
            <a:spLocks/>
          </p:cNvSpPr>
          <p:nvPr/>
        </p:nvSpPr>
        <p:spPr>
          <a:xfrm>
            <a:off x="1334600" y="11065277"/>
            <a:ext cx="14841293" cy="19944079"/>
          </a:xfrm>
          <a:prstGeom prst="rect">
            <a:avLst/>
          </a:prstGeom>
        </p:spPr>
        <p:txBody>
          <a:bodyPr wrap="square" lIns="234774" tIns="234774" rIns="234774" bIns="234774">
            <a:spAutoFit/>
          </a:bodyPr>
          <a:lstStyle>
            <a:lvl1pPr marL="0" indent="0" algn="l" defTabSz="4507640" rtl="0" eaLnBrk="1" latinLnBrk="0" hangingPunct="1">
              <a:spcBef>
                <a:spcPct val="20000"/>
              </a:spcBef>
              <a:buFont typeface="Arial" pitchFamily="34"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526024" indent="-586932" algn="l" defTabSz="4507640" rtl="0" eaLnBrk="1" latinLnBrk="0" hangingPunct="1">
              <a:spcBef>
                <a:spcPct val="20000"/>
              </a:spcBef>
              <a:buFont typeface="Arial" pitchFamily="34" charset="0"/>
              <a:buChar char="–"/>
              <a:defRPr sz="2600" kern="1200">
                <a:solidFill>
                  <a:schemeClr val="tx1"/>
                </a:solidFill>
                <a:latin typeface="Trebuchet MS" pitchFamily="34" charset="0"/>
                <a:ea typeface="+mn-ea"/>
                <a:cs typeface="+mn-cs"/>
              </a:defRPr>
            </a:lvl2pPr>
            <a:lvl3pPr marL="2112956" indent="-586932" algn="l" defTabSz="4507640" rtl="0" eaLnBrk="1" latinLnBrk="0" hangingPunct="1">
              <a:spcBef>
                <a:spcPct val="20000"/>
              </a:spcBef>
              <a:buFont typeface="Arial" pitchFamily="34" charset="0"/>
              <a:buChar char="•"/>
              <a:defRPr sz="2600" kern="1200">
                <a:solidFill>
                  <a:schemeClr val="tx1"/>
                </a:solidFill>
                <a:latin typeface="Trebuchet MS" pitchFamily="34" charset="0"/>
                <a:ea typeface="+mn-ea"/>
                <a:cs typeface="+mn-cs"/>
              </a:defRPr>
            </a:lvl3pPr>
            <a:lvl4pPr marL="2758582" indent="-645626" algn="l" defTabSz="4507640" rtl="0" eaLnBrk="1" latinLnBrk="0" hangingPunct="1">
              <a:spcBef>
                <a:spcPct val="20000"/>
              </a:spcBef>
              <a:buFont typeface="Arial" pitchFamily="34" charset="0"/>
              <a:buChar char="–"/>
              <a:defRPr sz="2600" kern="1200">
                <a:solidFill>
                  <a:schemeClr val="tx1"/>
                </a:solidFill>
                <a:latin typeface="Trebuchet MS" pitchFamily="34" charset="0"/>
                <a:ea typeface="+mn-ea"/>
                <a:cs typeface="+mn-cs"/>
              </a:defRPr>
            </a:lvl4pPr>
            <a:lvl5pPr marL="3228128" indent="-469546" algn="l" defTabSz="4507640" rtl="0" eaLnBrk="1" latinLnBrk="0" hangingPunct="1">
              <a:spcBef>
                <a:spcPct val="20000"/>
              </a:spcBef>
              <a:buFont typeface="Arial" pitchFamily="34" charset="0"/>
              <a:buChar char="»"/>
              <a:defRPr sz="2600" kern="1200">
                <a:solidFill>
                  <a:schemeClr val="tx1"/>
                </a:solidFill>
                <a:latin typeface="Trebuchet MS" pitchFamily="34" charset="0"/>
                <a:ea typeface="+mn-ea"/>
                <a:cs typeface="+mn-cs"/>
              </a:defRPr>
            </a:lvl5pPr>
            <a:lvl6pPr marL="1239601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6pPr>
            <a:lvl7pPr marL="14649828"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7pPr>
            <a:lvl8pPr marL="1690364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8pPr>
            <a:lvl9pPr marL="1915746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9pPr>
          </a:lstStyle>
          <a:p>
            <a:pPr marL="342900" indent="-342900">
              <a:buFont typeface="Wingdings" panose="05000000000000000000" pitchFamily="2" charset="2"/>
              <a:buChar char="q"/>
            </a:pPr>
            <a:r>
              <a:rPr lang="en-US" sz="2300" dirty="0"/>
              <a:t>Molybdenum </a:t>
            </a:r>
            <a:r>
              <a:rPr lang="en-US" sz="2300" dirty="0" err="1"/>
              <a:t>diselenide</a:t>
            </a:r>
            <a:r>
              <a:rPr lang="en-US" sz="2300" dirty="0"/>
              <a:t> (</a:t>
            </a:r>
            <a:r>
              <a:rPr lang="en-US" sz="2300" dirty="0" err="1"/>
              <a:t>MoSe</a:t>
            </a:r>
            <a:r>
              <a:rPr lang="en-US" sz="2300" dirty="0"/>
              <a:t>₂)</a:t>
            </a:r>
          </a:p>
          <a:p>
            <a:pPr marL="457200" indent="-457200">
              <a:buFont typeface="Wingdings" panose="05000000000000000000" pitchFamily="2" charset="2"/>
              <a:buChar char="Ø"/>
            </a:pPr>
            <a:r>
              <a:rPr lang="en-US" sz="2300" dirty="0"/>
              <a:t>A 2D Transition metal dichalcogenides material. </a:t>
            </a:r>
          </a:p>
          <a:p>
            <a:pPr marL="457200" indent="-457200">
              <a:buFont typeface="Wingdings" panose="05000000000000000000" pitchFamily="2" charset="2"/>
              <a:buChar char="Ø"/>
            </a:pPr>
            <a:r>
              <a:rPr lang="en-US" sz="2300" dirty="0"/>
              <a:t>A promising material for technological applications</a:t>
            </a:r>
          </a:p>
          <a:p>
            <a:endParaRPr lang="en-US" sz="2300" dirty="0"/>
          </a:p>
          <a:p>
            <a:pPr marL="342900" indent="-342900">
              <a:buFont typeface="Wingdings" panose="05000000000000000000" pitchFamily="2" charset="2"/>
              <a:buChar char="q"/>
            </a:pPr>
            <a:r>
              <a:rPr lang="en-US" sz="2300" dirty="0"/>
              <a:t>Previous work on hexagonal boron nitride(h-BN)[1]</a:t>
            </a:r>
          </a:p>
          <a:p>
            <a:pPr marL="457200" indent="-457200">
              <a:buFont typeface="Wingdings" panose="05000000000000000000" pitchFamily="2" charset="2"/>
              <a:buChar char="Ø"/>
            </a:pPr>
            <a:r>
              <a:rPr lang="en-US" sz="2300" dirty="0"/>
              <a:t>We have repeated the result of h-BN</a:t>
            </a:r>
          </a:p>
          <a:p>
            <a:pPr lvl="1" indent="0">
              <a:buNone/>
            </a:pPr>
            <a:endParaRPr lang="en-US" sz="2300" dirty="0"/>
          </a:p>
          <a:p>
            <a:pPr marL="342900" indent="-342900">
              <a:buFont typeface="Wingdings" panose="05000000000000000000" pitchFamily="2" charset="2"/>
              <a:buChar char="q"/>
            </a:pPr>
            <a:r>
              <a:rPr lang="en-US" sz="2300" dirty="0"/>
              <a:t>Motivations of this project</a:t>
            </a:r>
          </a:p>
          <a:p>
            <a:pPr marL="342900" indent="-342900">
              <a:buFont typeface="Wingdings" panose="05000000000000000000" pitchFamily="2" charset="2"/>
              <a:buChar char="Ø"/>
            </a:pPr>
            <a:r>
              <a:rPr lang="en-US" sz="2300" dirty="0"/>
              <a:t>Edge reconstructions</a:t>
            </a:r>
          </a:p>
          <a:p>
            <a:pPr marL="342900" indent="-342900">
              <a:buFont typeface="Wingdings" panose="05000000000000000000" pitchFamily="2" charset="2"/>
              <a:buChar char="Ø"/>
            </a:pPr>
            <a:r>
              <a:rPr lang="en-US" sz="2300" dirty="0"/>
              <a:t>Stability analysis</a:t>
            </a:r>
          </a:p>
          <a:p>
            <a:pPr marL="342900" indent="-342900">
              <a:buFont typeface="Wingdings" panose="05000000000000000000" pitchFamily="2" charset="2"/>
              <a:buChar char="Ø"/>
            </a:pPr>
            <a:r>
              <a:rPr lang="en-US" sz="2300" dirty="0"/>
              <a:t>Morphology [3] </a:t>
            </a:r>
          </a:p>
          <a:p>
            <a:pPr marL="342900" indent="-342900">
              <a:buFont typeface="Wingdings" panose="05000000000000000000" pitchFamily="2" charset="2"/>
              <a:buChar char="Ø"/>
            </a:pPr>
            <a:endParaRPr lang="en-US" sz="2200" dirty="0"/>
          </a:p>
          <a:p>
            <a:pPr marL="342900" indent="-342900">
              <a:buFont typeface="Wingdings" panose="05000000000000000000" pitchFamily="2" charset="2"/>
              <a:buChar char="Ø"/>
            </a:pPr>
            <a:endParaRPr lang="en-US" sz="2200" dirty="0"/>
          </a:p>
          <a:p>
            <a:pPr marL="342900" indent="-342900">
              <a:buFont typeface="Wingdings" panose="05000000000000000000" pitchFamily="2" charset="2"/>
              <a:buChar char="Ø"/>
            </a:pPr>
            <a:endParaRPr lang="en-US" sz="2200" dirty="0"/>
          </a:p>
          <a:p>
            <a:pPr marL="342900" indent="-342900">
              <a:buFont typeface="Wingdings" panose="05000000000000000000" pitchFamily="2" charset="2"/>
              <a:buChar char="Ø"/>
            </a:pPr>
            <a:endParaRPr lang="en-US" sz="2200" dirty="0"/>
          </a:p>
          <a:p>
            <a:pPr marL="342900" indent="-342900">
              <a:buFont typeface="Wingdings" panose="05000000000000000000" pitchFamily="2" charset="2"/>
              <a:buChar char="Ø"/>
            </a:pPr>
            <a:endParaRPr lang="en-US" sz="2200" dirty="0"/>
          </a:p>
          <a:p>
            <a:pPr marL="342900" indent="-342900">
              <a:buFont typeface="Wingdings" panose="05000000000000000000" pitchFamily="2" charset="2"/>
              <a:buChar char="Ø"/>
            </a:pPr>
            <a:endParaRPr lang="en-US" sz="2200" dirty="0"/>
          </a:p>
          <a:p>
            <a:pPr marL="342900" indent="-342900">
              <a:buFont typeface="Wingdings" panose="05000000000000000000" pitchFamily="2" charset="2"/>
              <a:buChar char="Ø"/>
            </a:pPr>
            <a:endParaRPr lang="en-US" sz="2200" dirty="0"/>
          </a:p>
          <a:p>
            <a:pPr marL="342900" indent="-342900">
              <a:buFont typeface="Wingdings" panose="05000000000000000000" pitchFamily="2" charset="2"/>
              <a:buChar char="Ø"/>
            </a:pPr>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400" dirty="0"/>
          </a:p>
          <a:p>
            <a:endParaRPr lang="en-US" sz="2400" dirty="0"/>
          </a:p>
          <a:p>
            <a:endParaRPr lang="en-US" sz="2400" dirty="0"/>
          </a:p>
          <a:p>
            <a:pPr marL="342900" indent="-342900">
              <a:buFont typeface="Wingdings" panose="05000000000000000000" pitchFamily="2" charset="2"/>
              <a:buChar char="q"/>
            </a:pPr>
            <a:r>
              <a:rPr lang="en-US" sz="2300" dirty="0"/>
              <a:t>Highlights</a:t>
            </a:r>
          </a:p>
          <a:p>
            <a:pPr marL="342900" indent="-342900">
              <a:buFont typeface="Wingdings" panose="05000000000000000000" pitchFamily="2" charset="2"/>
              <a:buChar char="Ø"/>
            </a:pPr>
            <a:r>
              <a:rPr lang="en-US" sz="2300" dirty="0"/>
              <a:t> Develop a passivation scheme </a:t>
            </a:r>
          </a:p>
          <a:p>
            <a:pPr marL="1868924" lvl="1" indent="-342900">
              <a:buFont typeface="Wingdings" panose="05000000000000000000" pitchFamily="2" charset="2"/>
              <a:buChar char="§"/>
            </a:pPr>
            <a:r>
              <a:rPr lang="en-US" sz="2300" dirty="0">
                <a:solidFill>
                  <a:schemeClr val="accent5">
                    <a:lumMod val="50000"/>
                  </a:schemeClr>
                </a:solidFill>
                <a:latin typeface="Times New Roman" panose="02020603050405020304" pitchFamily="18" charset="0"/>
                <a:cs typeface="Times New Roman" panose="02020603050405020304" pitchFamily="18" charset="0"/>
              </a:rPr>
              <a:t>ECM[2]:</a:t>
            </a:r>
            <a:r>
              <a:rPr lang="en-US" altLang="zh-CN" sz="2300" dirty="0">
                <a:solidFill>
                  <a:schemeClr val="accent5">
                    <a:lumMod val="50000"/>
                  </a:schemeClr>
                </a:solidFill>
                <a:latin typeface="Times New Roman" panose="02020603050405020304" pitchFamily="18" charset="0"/>
                <a:cs typeface="Times New Roman" panose="02020603050405020304" pitchFamily="18" charset="0"/>
              </a:rPr>
              <a:t> H-0.66 for Se and H-1.33 for Mo</a:t>
            </a:r>
          </a:p>
          <a:p>
            <a:pPr marL="1868924" lvl="1" indent="-342900">
              <a:buFont typeface="Wingdings" panose="05000000000000000000" pitchFamily="2" charset="2"/>
              <a:buChar char="§"/>
            </a:pPr>
            <a:r>
              <a:rPr lang="en-US" altLang="zh-CN" sz="2300" dirty="0">
                <a:solidFill>
                  <a:schemeClr val="accent5">
                    <a:lumMod val="50000"/>
                  </a:schemeClr>
                </a:solidFill>
                <a:latin typeface="Times New Roman" panose="02020603050405020304" pitchFamily="18" charset="0"/>
                <a:cs typeface="Times New Roman" panose="02020603050405020304" pitchFamily="18" charset="0"/>
              </a:rPr>
              <a:t>Maintain the semi-conducting property</a:t>
            </a:r>
          </a:p>
          <a:p>
            <a:pPr marL="1868924" lvl="1" indent="-342900">
              <a:buFont typeface="Wingdings" panose="05000000000000000000" pitchFamily="2" charset="2"/>
              <a:buChar char="§"/>
            </a:pPr>
            <a:r>
              <a:rPr lang="en-US" altLang="zh-CN" sz="2300" dirty="0">
                <a:solidFill>
                  <a:schemeClr val="accent5">
                    <a:lumMod val="50000"/>
                  </a:schemeClr>
                </a:solidFill>
                <a:latin typeface="Times New Roman" panose="02020603050405020304" pitchFamily="18" charset="0"/>
                <a:cs typeface="Times New Roman" panose="02020603050405020304" pitchFamily="18" charset="0"/>
              </a:rPr>
              <a:t>Open band gap </a:t>
            </a:r>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pPr marL="1868924" lvl="1" indent="-342900">
              <a:buFont typeface="Wingdings" panose="05000000000000000000" pitchFamily="2" charset="2"/>
              <a:buChar char="§"/>
            </a:pPr>
            <a:endParaRPr lang="en-US" sz="2200" dirty="0"/>
          </a:p>
          <a:p>
            <a:pPr marL="342900" indent="-342900">
              <a:buFont typeface="Wingdings" panose="05000000000000000000" pitchFamily="2" charset="2"/>
              <a:buChar char="Ø"/>
            </a:pPr>
            <a:r>
              <a:rPr lang="en-US" sz="2300" dirty="0"/>
              <a:t>Complexity of edges </a:t>
            </a:r>
            <a:r>
              <a:rPr lang="en-US" sz="2300" dirty="0">
                <a:sym typeface="Wingdings" panose="05000000000000000000" pitchFamily="2" charset="2"/>
              </a:rPr>
              <a:t> challenge we face</a:t>
            </a:r>
          </a:p>
          <a:p>
            <a:pPr marL="1868924" lvl="1" indent="-342900">
              <a:buFont typeface="Wingdings" panose="05000000000000000000" pitchFamily="2" charset="2"/>
              <a:buChar char="§"/>
            </a:pPr>
            <a:r>
              <a:rPr lang="en-US" sz="2300" dirty="0">
                <a:solidFill>
                  <a:schemeClr val="accent5">
                    <a:lumMod val="50000"/>
                  </a:schemeClr>
                </a:solidFill>
              </a:rPr>
              <a:t>The passivation itself is difficult for quasi-2D materials</a:t>
            </a:r>
          </a:p>
          <a:p>
            <a:pPr marL="1868924" lvl="1" indent="-342900">
              <a:buFont typeface="Wingdings" panose="05000000000000000000" pitchFamily="2" charset="2"/>
              <a:buChar char="§"/>
            </a:pPr>
            <a:r>
              <a:rPr lang="en-US" sz="2300" dirty="0">
                <a:solidFill>
                  <a:schemeClr val="accent5">
                    <a:lumMod val="50000"/>
                  </a:schemeClr>
                </a:solidFill>
              </a:rPr>
              <a:t> </a:t>
            </a:r>
            <a:r>
              <a:rPr lang="en-US" sz="2300" dirty="0">
                <a:solidFill>
                  <a:schemeClr val="accent5">
                    <a:lumMod val="50000"/>
                  </a:schemeClr>
                </a:solidFill>
                <a:sym typeface="Wingdings" panose="05000000000000000000" pitchFamily="2" charset="2"/>
              </a:rPr>
              <a:t>The search of reconstruction edges-a lot of them</a:t>
            </a:r>
          </a:p>
          <a:p>
            <a:pPr marL="1868924" lvl="1" indent="-342900">
              <a:buFont typeface="Wingdings" panose="05000000000000000000" pitchFamily="2" charset="2"/>
              <a:buChar char="§"/>
            </a:pPr>
            <a:r>
              <a:rPr lang="en-US" sz="2300" dirty="0">
                <a:solidFill>
                  <a:schemeClr val="accent5">
                    <a:lumMod val="50000"/>
                  </a:schemeClr>
                </a:solidFill>
                <a:sym typeface="Wingdings" panose="05000000000000000000" pitchFamily="2" charset="2"/>
              </a:rPr>
              <a:t>No direct observation on the edge formation during the growth</a:t>
            </a:r>
          </a:p>
          <a:p>
            <a:pPr marL="1868924" lvl="1" indent="-342900">
              <a:buFont typeface="Wingdings" panose="05000000000000000000" pitchFamily="2" charset="2"/>
              <a:buChar char="§"/>
            </a:pPr>
            <a:r>
              <a:rPr lang="en-US" sz="2300" dirty="0">
                <a:solidFill>
                  <a:schemeClr val="accent5">
                    <a:lumMod val="50000"/>
                  </a:schemeClr>
                </a:solidFill>
                <a:sym typeface="Wingdings" panose="05000000000000000000" pitchFamily="2" charset="2"/>
              </a:rPr>
              <a:t>The growth conditions are complicated, different choices of precursors, diffusion problems etc.</a:t>
            </a:r>
            <a:endParaRPr lang="en-US" sz="2300" dirty="0"/>
          </a:p>
        </p:txBody>
      </p:sp>
      <p:pic>
        <p:nvPicPr>
          <p:cNvPr id="3" name="Picture 2" descr="ggg">
            <a:extLst>
              <a:ext uri="{FF2B5EF4-FFF2-40B4-BE49-F238E27FC236}">
                <a16:creationId xmlns:a16="http://schemas.microsoft.com/office/drawing/2014/main" id="{19D0C13E-AEF8-4558-8F46-BF274733F878}"/>
              </a:ext>
            </a:extLst>
          </p:cNvPr>
          <p:cNvPicPr>
            <a:picLocks noChangeAspect="1"/>
          </p:cNvPicPr>
          <p:nvPr/>
        </p:nvPicPr>
        <p:blipFill>
          <a:blip r:embed="rId4"/>
          <a:stretch>
            <a:fillRect/>
          </a:stretch>
        </p:blipFill>
        <p:spPr>
          <a:xfrm>
            <a:off x="17194983" y="11087464"/>
            <a:ext cx="8698567" cy="5296987"/>
          </a:xfrm>
          <a:prstGeom prst="rect">
            <a:avLst/>
          </a:prstGeom>
        </p:spPr>
      </p:pic>
      <mc:AlternateContent xmlns:mc="http://schemas.openxmlformats.org/markup-compatibility/2006" xmlns:a14="http://schemas.microsoft.com/office/drawing/2010/main">
        <mc:Choice Requires="a14">
          <p:graphicFrame>
            <p:nvGraphicFramePr>
              <p:cNvPr id="13" name="Table 12">
                <a:extLst>
                  <a:ext uri="{FF2B5EF4-FFF2-40B4-BE49-F238E27FC236}">
                    <a16:creationId xmlns:a16="http://schemas.microsoft.com/office/drawing/2014/main" id="{7C029045-2918-4E94-8965-E003B736AB86}"/>
                  </a:ext>
                </a:extLst>
              </p:cNvPr>
              <p:cNvGraphicFramePr>
                <a:graphicFrameLocks noGrp="1"/>
              </p:cNvGraphicFramePr>
              <p:nvPr>
                <p:extLst>
                  <p:ext uri="{D42A27DB-BD31-4B8C-83A1-F6EECF244321}">
                    <p14:modId xmlns:p14="http://schemas.microsoft.com/office/powerpoint/2010/main" val="1039696474"/>
                  </p:ext>
                </p:extLst>
              </p:nvPr>
            </p:nvGraphicFramePr>
            <p:xfrm>
              <a:off x="18577508" y="31087071"/>
              <a:ext cx="7326199" cy="1550789"/>
            </p:xfrm>
            <a:graphic>
              <a:graphicData uri="http://schemas.openxmlformats.org/drawingml/2006/table">
                <a:tbl>
                  <a:tblPr firstRow="1" bandRow="1">
                    <a:tableStyleId>{5C22544A-7EE6-4342-B048-85BDC9FD1C3A}</a:tableStyleId>
                  </a:tblPr>
                  <a:tblGrid>
                    <a:gridCol w="1545016">
                      <a:extLst>
                        <a:ext uri="{9D8B030D-6E8A-4147-A177-3AD203B41FA5}">
                          <a16:colId xmlns:a16="http://schemas.microsoft.com/office/drawing/2014/main" val="4164097860"/>
                        </a:ext>
                      </a:extLst>
                    </a:gridCol>
                    <a:gridCol w="1731664">
                      <a:extLst>
                        <a:ext uri="{9D8B030D-6E8A-4147-A177-3AD203B41FA5}">
                          <a16:colId xmlns:a16="http://schemas.microsoft.com/office/drawing/2014/main" val="1405311229"/>
                        </a:ext>
                      </a:extLst>
                    </a:gridCol>
                    <a:gridCol w="2217969">
                      <a:extLst>
                        <a:ext uri="{9D8B030D-6E8A-4147-A177-3AD203B41FA5}">
                          <a16:colId xmlns:a16="http://schemas.microsoft.com/office/drawing/2014/main" val="953893138"/>
                        </a:ext>
                      </a:extLst>
                    </a:gridCol>
                    <a:gridCol w="1831550">
                      <a:extLst>
                        <a:ext uri="{9D8B030D-6E8A-4147-A177-3AD203B41FA5}">
                          <a16:colId xmlns:a16="http://schemas.microsoft.com/office/drawing/2014/main" val="4057962447"/>
                        </a:ext>
                      </a:extLst>
                    </a:gridCol>
                  </a:tblGrid>
                  <a:tr h="636389">
                    <a:tc>
                      <a:txBody>
                        <a:bodyPr/>
                        <a:lstStyle/>
                        <a:p>
                          <a:endParaRPr lang="en-US" sz="2400" dirty="0"/>
                        </a:p>
                      </a:txBody>
                      <a:tcPr/>
                    </a:tc>
                    <a:tc>
                      <a:txBody>
                        <a:bodyPr/>
                        <a:lstStyle/>
                        <a:p>
                          <a14:m>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𝜸</m:t>
                                  </m:r>
                                </m:e>
                                <m:sub>
                                  <m:r>
                                    <a:rPr lang="en-US" sz="2400" b="1" i="1" smtClean="0">
                                      <a:latin typeface="Cambria Math" panose="02040503050406030204" pitchFamily="18" charset="0"/>
                                    </a:rPr>
                                    <m:t>𝑴𝒐</m:t>
                                  </m:r>
                                </m:sub>
                              </m:sSub>
                            </m:oMath>
                          </a14:m>
                          <a:r>
                            <a:rPr lang="en-US" sz="2400" dirty="0"/>
                            <a:t>(eV/</a:t>
                          </a:r>
                          <a14:m>
                            <m:oMath xmlns:m="http://schemas.openxmlformats.org/officeDocument/2006/math">
                              <m:r>
                                <m:rPr>
                                  <m:nor/>
                                </m:rPr>
                                <a:rPr lang="en-US" sz="2400" b="0" i="0" kern="1200" smtClean="0">
                                  <a:solidFill>
                                    <a:schemeClr val="lt1"/>
                                  </a:solidFill>
                                  <a:effectLst/>
                                  <a:latin typeface="+mn-lt"/>
                                  <a:ea typeface="+mn-ea"/>
                                  <a:cs typeface="+mn-cs"/>
                                </a:rPr>
                                <m:t>Å</m:t>
                              </m:r>
                            </m:oMath>
                          </a14:m>
                          <a:r>
                            <a:rPr lang="en-US" sz="2400" dirty="0"/>
                            <a:t>)</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𝜸</m:t>
                                    </m:r>
                                  </m:e>
                                  <m:sub>
                                    <m:r>
                                      <a:rPr lang="en-US" sz="2400" b="1" i="1" smtClean="0">
                                        <a:latin typeface="Cambria Math" panose="02040503050406030204" pitchFamily="18" charset="0"/>
                                        <a:ea typeface="Cambria Math" panose="02040503050406030204" pitchFamily="18" charset="0"/>
                                      </a:rPr>
                                      <m:t>𝑺𝒆</m:t>
                                    </m:r>
                                  </m:sub>
                                </m:sSub>
                                <m:r>
                                  <m:rPr>
                                    <m:nor/>
                                  </m:rPr>
                                  <a:rPr lang="en-US" sz="2400" dirty="0" smtClean="0"/>
                                  <m:t>(</m:t>
                                </m:r>
                                <m:r>
                                  <m:rPr>
                                    <m:nor/>
                                  </m:rPr>
                                  <a:rPr lang="en-US" sz="2400" dirty="0" smtClean="0"/>
                                  <m:t>eV</m:t>
                                </m:r>
                                <m:r>
                                  <m:rPr>
                                    <m:nor/>
                                  </m:rPr>
                                  <a:rPr lang="en-US" sz="2400" dirty="0" smtClean="0"/>
                                  <m:t>/</m:t>
                                </m:r>
                                <m:r>
                                  <m:rPr>
                                    <m:nor/>
                                  </m:rPr>
                                  <a:rPr lang="en-US" sz="2400" b="0" i="0" kern="1200" smtClean="0">
                                    <a:solidFill>
                                      <a:schemeClr val="lt1"/>
                                    </a:solidFill>
                                    <a:effectLst/>
                                    <a:latin typeface="+mn-lt"/>
                                    <a:ea typeface="+mn-ea"/>
                                    <a:cs typeface="+mn-cs"/>
                                  </a:rPr>
                                  <m:t>Å</m:t>
                                </m:r>
                                <m:r>
                                  <m:rPr>
                                    <m:nor/>
                                  </m:rPr>
                                  <a:rPr lang="en-US" sz="2400" dirty="0" smtClean="0"/>
                                  <m:t>)</m:t>
                                </m:r>
                              </m:oMath>
                            </m:oMathPara>
                          </a14:m>
                          <a:endParaRPr lang="en-US" sz="2400" dirty="0"/>
                        </a:p>
                      </a:txBody>
                      <a:tcPr/>
                    </a:tc>
                    <a:tc>
                      <a:txBody>
                        <a:bodyPr/>
                        <a:lstStyle/>
                        <a:p>
                          <a:pPr algn="ctr"/>
                          <a:r>
                            <a:rPr lang="en-US" sz="2400" dirty="0"/>
                            <a:t>Accuracy(%)</a:t>
                          </a:r>
                        </a:p>
                      </a:txBody>
                      <a:tcPr/>
                    </a:tc>
                    <a:extLst>
                      <a:ext uri="{0D108BD9-81ED-4DB2-BD59-A6C34878D82A}">
                        <a16:rowId xmlns:a16="http://schemas.microsoft.com/office/drawing/2014/main" val="3203192228"/>
                      </a:ext>
                    </a:extLst>
                  </a:tr>
                  <a:tr h="353549">
                    <a:tc>
                      <a:txBody>
                        <a:bodyPr/>
                        <a:lstStyle/>
                        <a:p>
                          <a:r>
                            <a:rPr lang="en-US" altLang="zh-TW" sz="2400" dirty="0"/>
                            <a:t>Mo-rich</a:t>
                          </a:r>
                          <a:endParaRPr lang="en-US" sz="2400" dirty="0"/>
                        </a:p>
                      </a:txBody>
                      <a:tcPr/>
                    </a:tc>
                    <a:tc>
                      <a:txBody>
                        <a:bodyPr/>
                        <a:lstStyle/>
                        <a:p>
                          <a:r>
                            <a:rPr lang="en-US" sz="2400" dirty="0"/>
                            <a:t>1.08568</a:t>
                          </a:r>
                        </a:p>
                      </a:txBody>
                      <a:tcPr/>
                    </a:tc>
                    <a:tc>
                      <a:txBody>
                        <a:bodyPr/>
                        <a:lstStyle/>
                        <a:p>
                          <a:r>
                            <a:rPr lang="en-US" sz="2400" dirty="0"/>
                            <a:t>1.01896</a:t>
                          </a:r>
                        </a:p>
                      </a:txBody>
                      <a:tcPr/>
                    </a:tc>
                    <a:tc>
                      <a:txBody>
                        <a:bodyPr/>
                        <a:lstStyle/>
                        <a:p>
                          <a:r>
                            <a:rPr lang="en-US" sz="2400" dirty="0"/>
                            <a:t>16.60%</a:t>
                          </a:r>
                        </a:p>
                      </a:txBody>
                      <a:tcPr/>
                    </a:tc>
                    <a:extLst>
                      <a:ext uri="{0D108BD9-81ED-4DB2-BD59-A6C34878D82A}">
                        <a16:rowId xmlns:a16="http://schemas.microsoft.com/office/drawing/2014/main" val="1811776486"/>
                      </a:ext>
                    </a:extLst>
                  </a:tr>
                  <a:tr h="353549">
                    <a:tc>
                      <a:txBody>
                        <a:bodyPr/>
                        <a:lstStyle/>
                        <a:p>
                          <a:r>
                            <a:rPr lang="en-US" sz="2400" dirty="0"/>
                            <a:t>Se-rich</a:t>
                          </a:r>
                        </a:p>
                      </a:txBody>
                      <a:tcPr/>
                    </a:tc>
                    <a:tc>
                      <a:txBody>
                        <a:bodyPr/>
                        <a:lstStyle/>
                        <a:p>
                          <a:r>
                            <a:rPr lang="en-US" sz="2400" dirty="0"/>
                            <a:t>1.32323</a:t>
                          </a:r>
                        </a:p>
                      </a:txBody>
                      <a:tcPr/>
                    </a:tc>
                    <a:tc>
                      <a:txBody>
                        <a:bodyPr/>
                        <a:lstStyle/>
                        <a:p>
                          <a:r>
                            <a:rPr lang="en-US" sz="2400" dirty="0"/>
                            <a:t>0.78141</a:t>
                          </a:r>
                        </a:p>
                      </a:txBody>
                      <a:tcPr/>
                    </a:tc>
                    <a:tc>
                      <a:txBody>
                        <a:bodyPr/>
                        <a:lstStyle/>
                        <a:p>
                          <a:r>
                            <a:rPr lang="en-US" sz="2400" dirty="0"/>
                            <a:t>17.07%</a:t>
                          </a:r>
                        </a:p>
                      </a:txBody>
                      <a:tcPr/>
                    </a:tc>
                    <a:extLst>
                      <a:ext uri="{0D108BD9-81ED-4DB2-BD59-A6C34878D82A}">
                        <a16:rowId xmlns:a16="http://schemas.microsoft.com/office/drawing/2014/main" val="1574266904"/>
                      </a:ext>
                    </a:extLst>
                  </a:tr>
                </a:tbl>
              </a:graphicData>
            </a:graphic>
          </p:graphicFrame>
        </mc:Choice>
        <mc:Fallback xmlns="">
          <p:graphicFrame>
            <p:nvGraphicFramePr>
              <p:cNvPr id="13" name="Table 12">
                <a:extLst>
                  <a:ext uri="{FF2B5EF4-FFF2-40B4-BE49-F238E27FC236}">
                    <a16:creationId xmlns:a16="http://schemas.microsoft.com/office/drawing/2014/main" id="{7C029045-2918-4E94-8965-E003B736AB86}"/>
                  </a:ext>
                </a:extLst>
              </p:cNvPr>
              <p:cNvGraphicFramePr>
                <a:graphicFrameLocks noGrp="1"/>
              </p:cNvGraphicFramePr>
              <p:nvPr>
                <p:extLst>
                  <p:ext uri="{D42A27DB-BD31-4B8C-83A1-F6EECF244321}">
                    <p14:modId xmlns:p14="http://schemas.microsoft.com/office/powerpoint/2010/main" val="1039696474"/>
                  </p:ext>
                </p:extLst>
              </p:nvPr>
            </p:nvGraphicFramePr>
            <p:xfrm>
              <a:off x="18577508" y="31087071"/>
              <a:ext cx="7326199" cy="1550789"/>
            </p:xfrm>
            <a:graphic>
              <a:graphicData uri="http://schemas.openxmlformats.org/drawingml/2006/table">
                <a:tbl>
                  <a:tblPr firstRow="1" bandRow="1">
                    <a:tableStyleId>{5C22544A-7EE6-4342-B048-85BDC9FD1C3A}</a:tableStyleId>
                  </a:tblPr>
                  <a:tblGrid>
                    <a:gridCol w="1545016">
                      <a:extLst>
                        <a:ext uri="{9D8B030D-6E8A-4147-A177-3AD203B41FA5}">
                          <a16:colId xmlns:a16="http://schemas.microsoft.com/office/drawing/2014/main" val="4164097860"/>
                        </a:ext>
                      </a:extLst>
                    </a:gridCol>
                    <a:gridCol w="1731664">
                      <a:extLst>
                        <a:ext uri="{9D8B030D-6E8A-4147-A177-3AD203B41FA5}">
                          <a16:colId xmlns:a16="http://schemas.microsoft.com/office/drawing/2014/main" val="1405311229"/>
                        </a:ext>
                      </a:extLst>
                    </a:gridCol>
                    <a:gridCol w="2217969">
                      <a:extLst>
                        <a:ext uri="{9D8B030D-6E8A-4147-A177-3AD203B41FA5}">
                          <a16:colId xmlns:a16="http://schemas.microsoft.com/office/drawing/2014/main" val="953893138"/>
                        </a:ext>
                      </a:extLst>
                    </a:gridCol>
                    <a:gridCol w="1831550">
                      <a:extLst>
                        <a:ext uri="{9D8B030D-6E8A-4147-A177-3AD203B41FA5}">
                          <a16:colId xmlns:a16="http://schemas.microsoft.com/office/drawing/2014/main" val="4057962447"/>
                        </a:ext>
                      </a:extLst>
                    </a:gridCol>
                  </a:tblGrid>
                  <a:tr h="636389">
                    <a:tc>
                      <a:txBody>
                        <a:bodyPr/>
                        <a:lstStyle/>
                        <a:p>
                          <a:endParaRPr lang="en-US" sz="2400" dirty="0"/>
                        </a:p>
                      </a:txBody>
                      <a:tcPr/>
                    </a:tc>
                    <a:tc>
                      <a:txBody>
                        <a:bodyPr/>
                        <a:lstStyle/>
                        <a:p>
                          <a:endParaRPr lang="en-US"/>
                        </a:p>
                      </a:txBody>
                      <a:tcPr>
                        <a:blipFill>
                          <a:blip r:embed="rId5"/>
                          <a:stretch>
                            <a:fillRect l="-89789" t="-6667" r="-235563" b="-164762"/>
                          </a:stretch>
                        </a:blipFill>
                      </a:tcPr>
                    </a:tc>
                    <a:tc>
                      <a:txBody>
                        <a:bodyPr/>
                        <a:lstStyle/>
                        <a:p>
                          <a:endParaRPr lang="en-US"/>
                        </a:p>
                      </a:txBody>
                      <a:tcPr>
                        <a:blipFill>
                          <a:blip r:embed="rId5"/>
                          <a:stretch>
                            <a:fillRect l="-148077" t="-6667" r="-83791" b="-164762"/>
                          </a:stretch>
                        </a:blipFill>
                      </a:tcPr>
                    </a:tc>
                    <a:tc>
                      <a:txBody>
                        <a:bodyPr/>
                        <a:lstStyle/>
                        <a:p>
                          <a:pPr algn="ctr"/>
                          <a:r>
                            <a:rPr lang="en-US" sz="2400" dirty="0"/>
                            <a:t>Accuracy(%)</a:t>
                          </a:r>
                        </a:p>
                      </a:txBody>
                      <a:tcPr/>
                    </a:tc>
                    <a:extLst>
                      <a:ext uri="{0D108BD9-81ED-4DB2-BD59-A6C34878D82A}">
                        <a16:rowId xmlns:a16="http://schemas.microsoft.com/office/drawing/2014/main" val="3203192228"/>
                      </a:ext>
                    </a:extLst>
                  </a:tr>
                  <a:tr h="457200">
                    <a:tc>
                      <a:txBody>
                        <a:bodyPr/>
                        <a:lstStyle/>
                        <a:p>
                          <a:r>
                            <a:rPr lang="en-US" altLang="zh-TW" sz="2400" dirty="0"/>
                            <a:t>Mo-rich</a:t>
                          </a:r>
                          <a:endParaRPr lang="en-US" sz="2400" dirty="0"/>
                        </a:p>
                      </a:txBody>
                      <a:tcPr/>
                    </a:tc>
                    <a:tc>
                      <a:txBody>
                        <a:bodyPr/>
                        <a:lstStyle/>
                        <a:p>
                          <a:r>
                            <a:rPr lang="en-US" sz="2400" dirty="0"/>
                            <a:t>1.08568</a:t>
                          </a:r>
                        </a:p>
                      </a:txBody>
                      <a:tcPr/>
                    </a:tc>
                    <a:tc>
                      <a:txBody>
                        <a:bodyPr/>
                        <a:lstStyle/>
                        <a:p>
                          <a:r>
                            <a:rPr lang="en-US" sz="2400" dirty="0"/>
                            <a:t>1.01896</a:t>
                          </a:r>
                        </a:p>
                      </a:txBody>
                      <a:tcPr/>
                    </a:tc>
                    <a:tc>
                      <a:txBody>
                        <a:bodyPr/>
                        <a:lstStyle/>
                        <a:p>
                          <a:r>
                            <a:rPr lang="en-US" sz="2400" dirty="0"/>
                            <a:t>16.60%</a:t>
                          </a:r>
                        </a:p>
                      </a:txBody>
                      <a:tcPr/>
                    </a:tc>
                    <a:extLst>
                      <a:ext uri="{0D108BD9-81ED-4DB2-BD59-A6C34878D82A}">
                        <a16:rowId xmlns:a16="http://schemas.microsoft.com/office/drawing/2014/main" val="1811776486"/>
                      </a:ext>
                    </a:extLst>
                  </a:tr>
                  <a:tr h="457200">
                    <a:tc>
                      <a:txBody>
                        <a:bodyPr/>
                        <a:lstStyle/>
                        <a:p>
                          <a:r>
                            <a:rPr lang="en-US" sz="2400" dirty="0"/>
                            <a:t>Se-rich</a:t>
                          </a:r>
                        </a:p>
                      </a:txBody>
                      <a:tcPr/>
                    </a:tc>
                    <a:tc>
                      <a:txBody>
                        <a:bodyPr/>
                        <a:lstStyle/>
                        <a:p>
                          <a:r>
                            <a:rPr lang="en-US" sz="2400" dirty="0"/>
                            <a:t>1.32323</a:t>
                          </a:r>
                        </a:p>
                      </a:txBody>
                      <a:tcPr/>
                    </a:tc>
                    <a:tc>
                      <a:txBody>
                        <a:bodyPr/>
                        <a:lstStyle/>
                        <a:p>
                          <a:r>
                            <a:rPr lang="en-US" sz="2400" dirty="0"/>
                            <a:t>0.78141</a:t>
                          </a:r>
                        </a:p>
                      </a:txBody>
                      <a:tcPr/>
                    </a:tc>
                    <a:tc>
                      <a:txBody>
                        <a:bodyPr/>
                        <a:lstStyle/>
                        <a:p>
                          <a:r>
                            <a:rPr lang="en-US" sz="2400" dirty="0"/>
                            <a:t>17.07%</a:t>
                          </a:r>
                        </a:p>
                      </a:txBody>
                      <a:tcPr/>
                    </a:tc>
                    <a:extLst>
                      <a:ext uri="{0D108BD9-81ED-4DB2-BD59-A6C34878D82A}">
                        <a16:rowId xmlns:a16="http://schemas.microsoft.com/office/drawing/2014/main" val="1574266904"/>
                      </a:ext>
                    </a:extLst>
                  </a:tr>
                </a:tbl>
              </a:graphicData>
            </a:graphic>
          </p:graphicFrame>
        </mc:Fallback>
      </mc:AlternateContent>
      <p:pic>
        <p:nvPicPr>
          <p:cNvPr id="14" name="Picture 13">
            <a:extLst>
              <a:ext uri="{FF2B5EF4-FFF2-40B4-BE49-F238E27FC236}">
                <a16:creationId xmlns:a16="http://schemas.microsoft.com/office/drawing/2014/main" id="{0AEBD8AA-D3D9-4CAF-B31B-AF6182E679D5}"/>
              </a:ext>
            </a:extLst>
          </p:cNvPr>
          <p:cNvPicPr>
            <a:picLocks noChangeAspect="1"/>
          </p:cNvPicPr>
          <p:nvPr/>
        </p:nvPicPr>
        <p:blipFill>
          <a:blip r:embed="rId6"/>
          <a:stretch>
            <a:fillRect/>
          </a:stretch>
        </p:blipFill>
        <p:spPr>
          <a:xfrm>
            <a:off x="17194983" y="17894034"/>
            <a:ext cx="8631413" cy="6005576"/>
          </a:xfrm>
          <a:prstGeom prst="rect">
            <a:avLst/>
          </a:prstGeom>
        </p:spPr>
      </p:pic>
      <p:pic>
        <p:nvPicPr>
          <p:cNvPr id="32" name="Picture 31" descr="A necklace on a wooden surface&#10;&#10;Description automatically generated">
            <a:extLst>
              <a:ext uri="{FF2B5EF4-FFF2-40B4-BE49-F238E27FC236}">
                <a16:creationId xmlns:a16="http://schemas.microsoft.com/office/drawing/2014/main" id="{A97F7DB9-ABCC-45E5-AA0E-D3520F5AE9A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74269" y="24649505"/>
            <a:ext cx="3241231" cy="2778197"/>
          </a:xfrm>
          <a:prstGeom prst="rect">
            <a:avLst/>
          </a:prstGeom>
        </p:spPr>
      </p:pic>
      <p:pic>
        <p:nvPicPr>
          <p:cNvPr id="38" name="Picture 37" descr="A close up of a flower&#10;&#10;Description automatically generated">
            <a:extLst>
              <a:ext uri="{FF2B5EF4-FFF2-40B4-BE49-F238E27FC236}">
                <a16:creationId xmlns:a16="http://schemas.microsoft.com/office/drawing/2014/main" id="{27DD7E5E-92C2-4EAA-9EE3-7598C426A58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31336" y="24609607"/>
            <a:ext cx="3241232" cy="2818095"/>
          </a:xfrm>
          <a:prstGeom prst="rect">
            <a:avLst/>
          </a:prstGeom>
        </p:spPr>
      </p:pic>
      <p:pic>
        <p:nvPicPr>
          <p:cNvPr id="41" name="Picture 40" descr="A necklace on a wooden surface&#10;&#10;Description automatically generated">
            <a:extLst>
              <a:ext uri="{FF2B5EF4-FFF2-40B4-BE49-F238E27FC236}">
                <a16:creationId xmlns:a16="http://schemas.microsoft.com/office/drawing/2014/main" id="{E865A1E7-D1AC-42E8-A3F6-A6729286A70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298141" y="24683583"/>
            <a:ext cx="3952163" cy="1921603"/>
          </a:xfrm>
          <a:prstGeom prst="rect">
            <a:avLst/>
          </a:prstGeom>
        </p:spPr>
      </p:pic>
      <p:sp>
        <p:nvSpPr>
          <p:cNvPr id="56" name="Text Placeholder 250">
            <a:extLst>
              <a:ext uri="{FF2B5EF4-FFF2-40B4-BE49-F238E27FC236}">
                <a16:creationId xmlns:a16="http://schemas.microsoft.com/office/drawing/2014/main" id="{4C3BA676-0C15-4C24-AA40-DE63DE42C2AD}"/>
              </a:ext>
            </a:extLst>
          </p:cNvPr>
          <p:cNvSpPr txBox="1">
            <a:spLocks/>
          </p:cNvSpPr>
          <p:nvPr/>
        </p:nvSpPr>
        <p:spPr>
          <a:xfrm>
            <a:off x="16116216" y="28506401"/>
            <a:ext cx="15444672" cy="757502"/>
          </a:xfrm>
          <a:prstGeom prst="rect">
            <a:avLst/>
          </a:prstGeom>
          <a:noFill/>
        </p:spPr>
        <p:txBody>
          <a:bodyPr vert="horz" wrap="square" lIns="93910" tIns="93910" rIns="93910" bIns="93910" rtlCol="0" anchor="ctr" anchorCtr="0">
            <a:spAutoFit/>
          </a:bodyPr>
          <a:lstStyle>
            <a:lvl1pPr marL="0" indent="0" algn="ctr" defTabSz="3273470" rtl="0" eaLnBrk="1" latinLnBrk="0" hangingPunct="1">
              <a:lnSpc>
                <a:spcPct val="90000"/>
              </a:lnSpc>
              <a:spcBef>
                <a:spcPts val="4296"/>
              </a:spcBef>
              <a:spcAft>
                <a:spcPts val="716"/>
              </a:spcAft>
              <a:buClr>
                <a:schemeClr val="accent2"/>
              </a:buClr>
              <a:buSzPct val="100000"/>
              <a:buFont typeface="Tw Cen MT" panose="020B0602020104020603" pitchFamily="34" charset="0"/>
              <a:buNone/>
              <a:defRPr sz="4100" b="1" u="sng" kern="1200" baseline="0">
                <a:solidFill>
                  <a:schemeClr val="accent5">
                    <a:lumMod val="50000"/>
                  </a:schemeClr>
                </a:solidFill>
                <a:latin typeface="+mn-lt"/>
                <a:ea typeface="+mn-ea"/>
                <a:cs typeface="+mn-cs"/>
              </a:defRPr>
            </a:lvl1pPr>
            <a:lvl2pPr marL="949330" indent="-491022" algn="l" defTabSz="3273470" rtl="0" eaLnBrk="1" latinLnBrk="0" hangingPunct="1">
              <a:lnSpc>
                <a:spcPct val="90000"/>
              </a:lnSpc>
              <a:spcBef>
                <a:spcPts val="716"/>
              </a:spcBef>
              <a:spcAft>
                <a:spcPts val="1432"/>
              </a:spcAft>
              <a:buClr>
                <a:schemeClr val="accent2"/>
              </a:buClr>
              <a:buFont typeface="Wingdings 3" pitchFamily="18" charset="2"/>
              <a:buChar char=""/>
              <a:defRPr sz="5728" kern="1200">
                <a:solidFill>
                  <a:schemeClr val="tx1"/>
                </a:solidFill>
                <a:latin typeface="+mn-lt"/>
                <a:ea typeface="+mn-ea"/>
                <a:cs typeface="+mn-cs"/>
              </a:defRPr>
            </a:lvl2pPr>
            <a:lvl3pPr marL="1604040" indent="-491022" algn="l" defTabSz="3273470" rtl="0" eaLnBrk="1" latinLnBrk="0" hangingPunct="1">
              <a:lnSpc>
                <a:spcPct val="90000"/>
              </a:lnSpc>
              <a:spcBef>
                <a:spcPts val="716"/>
              </a:spcBef>
              <a:spcAft>
                <a:spcPts val="1432"/>
              </a:spcAft>
              <a:buClr>
                <a:schemeClr val="accent2"/>
              </a:buClr>
              <a:buFont typeface="Wingdings 3" pitchFamily="18" charset="2"/>
              <a:buChar char=""/>
              <a:defRPr sz="4296" kern="1200">
                <a:solidFill>
                  <a:schemeClr val="tx1"/>
                </a:solidFill>
                <a:latin typeface="+mn-lt"/>
                <a:ea typeface="+mn-ea"/>
                <a:cs typeface="+mn-cs"/>
              </a:defRPr>
            </a:lvl3pPr>
            <a:lvl4pPr marL="2127809" indent="-491022" algn="l" defTabSz="3273470" rtl="0" eaLnBrk="1" latinLnBrk="0" hangingPunct="1">
              <a:lnSpc>
                <a:spcPct val="90000"/>
              </a:lnSpc>
              <a:spcBef>
                <a:spcPts val="716"/>
              </a:spcBef>
              <a:spcAft>
                <a:spcPts val="1432"/>
              </a:spcAft>
              <a:buClr>
                <a:schemeClr val="accent2"/>
              </a:buClr>
              <a:buFont typeface="Wingdings 3" pitchFamily="18" charset="2"/>
              <a:buChar char=""/>
              <a:defRPr sz="4296" kern="1200">
                <a:solidFill>
                  <a:schemeClr val="tx1"/>
                </a:solidFill>
                <a:latin typeface="+mn-lt"/>
                <a:ea typeface="+mn-ea"/>
                <a:cs typeface="+mn-cs"/>
              </a:defRPr>
            </a:lvl4pPr>
            <a:lvl5pPr marL="2782519" indent="-491022" algn="l" defTabSz="3273470" rtl="0" eaLnBrk="1" latinLnBrk="0" hangingPunct="1">
              <a:lnSpc>
                <a:spcPct val="90000"/>
              </a:lnSpc>
              <a:spcBef>
                <a:spcPts val="716"/>
              </a:spcBef>
              <a:spcAft>
                <a:spcPts val="1432"/>
              </a:spcAft>
              <a:buClr>
                <a:schemeClr val="accent2"/>
              </a:buClr>
              <a:buFont typeface="Wingdings 3" pitchFamily="18" charset="2"/>
              <a:buChar char=""/>
              <a:defRPr sz="4296" kern="1200">
                <a:solidFill>
                  <a:schemeClr val="tx1"/>
                </a:solidFill>
                <a:latin typeface="+mn-lt"/>
                <a:ea typeface="+mn-ea"/>
                <a:cs typeface="+mn-cs"/>
              </a:defRPr>
            </a:lvl5pPr>
            <a:lvl6pPr marL="3273552" indent="-491022" algn="l" defTabSz="3273470" rtl="0" eaLnBrk="1" latinLnBrk="0" hangingPunct="1">
              <a:lnSpc>
                <a:spcPct val="90000"/>
              </a:lnSpc>
              <a:spcBef>
                <a:spcPts val="716"/>
              </a:spcBef>
              <a:spcAft>
                <a:spcPts val="1432"/>
              </a:spcAft>
              <a:buClr>
                <a:schemeClr val="accent2"/>
              </a:buClr>
              <a:buFont typeface="Wingdings 3" pitchFamily="18" charset="2"/>
              <a:buChar char=""/>
              <a:defRPr sz="4296" kern="1200">
                <a:solidFill>
                  <a:schemeClr val="tx1"/>
                </a:solidFill>
                <a:latin typeface="+mn-lt"/>
                <a:ea typeface="+mn-ea"/>
                <a:cs typeface="+mn-cs"/>
              </a:defRPr>
            </a:lvl6pPr>
            <a:lvl7pPr marL="3797320" indent="-491022" algn="l" defTabSz="3273470" rtl="0" eaLnBrk="1" latinLnBrk="0" hangingPunct="1">
              <a:lnSpc>
                <a:spcPct val="90000"/>
              </a:lnSpc>
              <a:spcBef>
                <a:spcPts val="716"/>
              </a:spcBef>
              <a:spcAft>
                <a:spcPts val="1432"/>
              </a:spcAft>
              <a:buClr>
                <a:schemeClr val="accent2"/>
              </a:buClr>
              <a:buFont typeface="Wingdings 3" pitchFamily="18" charset="2"/>
              <a:buChar char=""/>
              <a:defRPr sz="4296" kern="1200">
                <a:solidFill>
                  <a:schemeClr val="tx1"/>
                </a:solidFill>
                <a:latin typeface="+mn-lt"/>
                <a:ea typeface="+mn-ea"/>
                <a:cs typeface="+mn-cs"/>
              </a:defRPr>
            </a:lvl7pPr>
            <a:lvl8pPr marL="4353824" indent="-491022" algn="l" defTabSz="3273470" rtl="0" eaLnBrk="1" latinLnBrk="0" hangingPunct="1">
              <a:lnSpc>
                <a:spcPct val="90000"/>
              </a:lnSpc>
              <a:spcBef>
                <a:spcPts val="716"/>
              </a:spcBef>
              <a:spcAft>
                <a:spcPts val="1432"/>
              </a:spcAft>
              <a:buClr>
                <a:schemeClr val="accent2"/>
              </a:buClr>
              <a:buFont typeface="Wingdings 3" pitchFamily="18" charset="2"/>
              <a:buChar char=""/>
              <a:defRPr sz="4296" kern="1200">
                <a:solidFill>
                  <a:schemeClr val="tx1"/>
                </a:solidFill>
                <a:latin typeface="+mn-lt"/>
                <a:ea typeface="+mn-ea"/>
                <a:cs typeface="+mn-cs"/>
              </a:defRPr>
            </a:lvl8pPr>
            <a:lvl9pPr marL="4877592" indent="-491022" algn="l" defTabSz="3273470" rtl="0" eaLnBrk="1" latinLnBrk="0" hangingPunct="1">
              <a:lnSpc>
                <a:spcPct val="90000"/>
              </a:lnSpc>
              <a:spcBef>
                <a:spcPts val="716"/>
              </a:spcBef>
              <a:spcAft>
                <a:spcPts val="1432"/>
              </a:spcAft>
              <a:buClr>
                <a:schemeClr val="accent2"/>
              </a:buClr>
              <a:buFont typeface="Wingdings 3" pitchFamily="18" charset="2"/>
              <a:buChar char=""/>
              <a:defRPr sz="4296" kern="1200">
                <a:solidFill>
                  <a:schemeClr val="tx1"/>
                </a:solidFill>
                <a:latin typeface="+mn-lt"/>
                <a:ea typeface="+mn-ea"/>
                <a:cs typeface="+mn-cs"/>
              </a:defRPr>
            </a:lvl9pPr>
          </a:lstStyle>
          <a:p>
            <a:r>
              <a:rPr lang="en-US" dirty="0"/>
              <a:t>Conclusion</a:t>
            </a:r>
          </a:p>
        </p:txBody>
      </p:sp>
      <p:sp>
        <p:nvSpPr>
          <p:cNvPr id="57" name="Text Placeholder 253">
            <a:extLst>
              <a:ext uri="{FF2B5EF4-FFF2-40B4-BE49-F238E27FC236}">
                <a16:creationId xmlns:a16="http://schemas.microsoft.com/office/drawing/2014/main" id="{18A5F4E6-95EF-49AE-BF67-4C1DBF719AB9}"/>
              </a:ext>
            </a:extLst>
          </p:cNvPr>
          <p:cNvSpPr txBox="1">
            <a:spLocks/>
          </p:cNvSpPr>
          <p:nvPr/>
        </p:nvSpPr>
        <p:spPr>
          <a:xfrm>
            <a:off x="16957472" y="34569572"/>
            <a:ext cx="15240258" cy="1752432"/>
          </a:xfrm>
          <a:prstGeom prst="rect">
            <a:avLst/>
          </a:prstGeom>
        </p:spPr>
        <p:txBody>
          <a:bodyPr vert="horz" wrap="square" lIns="234774" tIns="234774" rIns="234774" bIns="234774" rtlCol="0">
            <a:spAutoFit/>
          </a:bodyPr>
          <a:lstStyle>
            <a:lvl1pPr marL="0" indent="0" algn="l" defTabSz="3273470" rtl="0" eaLnBrk="1" latinLnBrk="0" hangingPunct="1">
              <a:lnSpc>
                <a:spcPct val="90000"/>
              </a:lnSpc>
              <a:spcBef>
                <a:spcPts val="4296"/>
              </a:spcBef>
              <a:spcAft>
                <a:spcPts val="716"/>
              </a:spcAft>
              <a:buClr>
                <a:schemeClr val="accent2"/>
              </a:buClr>
              <a:buSzPct val="100000"/>
              <a:buFont typeface="Tw Cen MT" panose="020B0602020104020603" pitchFamily="34"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526024" indent="-586932" algn="l" defTabSz="3273470" rtl="0" eaLnBrk="1" latinLnBrk="0" hangingPunct="1">
              <a:lnSpc>
                <a:spcPct val="90000"/>
              </a:lnSpc>
              <a:spcBef>
                <a:spcPts val="716"/>
              </a:spcBef>
              <a:spcAft>
                <a:spcPts val="1432"/>
              </a:spcAft>
              <a:buClr>
                <a:schemeClr val="accent2"/>
              </a:buClr>
              <a:buFont typeface="Wingdings 3" pitchFamily="18" charset="2"/>
              <a:buChar char=""/>
              <a:defRPr sz="2600" kern="1200">
                <a:solidFill>
                  <a:schemeClr val="tx1"/>
                </a:solidFill>
                <a:latin typeface="Trebuchet MS" pitchFamily="34" charset="0"/>
                <a:ea typeface="+mn-ea"/>
                <a:cs typeface="+mn-cs"/>
              </a:defRPr>
            </a:lvl2pPr>
            <a:lvl3pPr marL="2112956" indent="-586932" algn="l" defTabSz="3273470" rtl="0" eaLnBrk="1" latinLnBrk="0" hangingPunct="1">
              <a:lnSpc>
                <a:spcPct val="90000"/>
              </a:lnSpc>
              <a:spcBef>
                <a:spcPts val="716"/>
              </a:spcBef>
              <a:spcAft>
                <a:spcPts val="1432"/>
              </a:spcAft>
              <a:buClr>
                <a:schemeClr val="accent2"/>
              </a:buClr>
              <a:buFont typeface="Wingdings 3" pitchFamily="18" charset="2"/>
              <a:buChar char=""/>
              <a:defRPr sz="2600" kern="1200">
                <a:solidFill>
                  <a:schemeClr val="tx1"/>
                </a:solidFill>
                <a:latin typeface="Trebuchet MS" pitchFamily="34" charset="0"/>
                <a:ea typeface="+mn-ea"/>
                <a:cs typeface="+mn-cs"/>
              </a:defRPr>
            </a:lvl3pPr>
            <a:lvl4pPr marL="2758582" indent="-645626" algn="l" defTabSz="3273470" rtl="0" eaLnBrk="1" latinLnBrk="0" hangingPunct="1">
              <a:lnSpc>
                <a:spcPct val="90000"/>
              </a:lnSpc>
              <a:spcBef>
                <a:spcPts val="716"/>
              </a:spcBef>
              <a:spcAft>
                <a:spcPts val="1432"/>
              </a:spcAft>
              <a:buClr>
                <a:schemeClr val="accent2"/>
              </a:buClr>
              <a:buFont typeface="Wingdings 3" pitchFamily="18" charset="2"/>
              <a:buChar char=""/>
              <a:defRPr sz="2600" kern="1200">
                <a:solidFill>
                  <a:schemeClr val="tx1"/>
                </a:solidFill>
                <a:latin typeface="Trebuchet MS" pitchFamily="34" charset="0"/>
                <a:ea typeface="+mn-ea"/>
                <a:cs typeface="+mn-cs"/>
              </a:defRPr>
            </a:lvl4pPr>
            <a:lvl5pPr marL="3228128" indent="-469546" algn="l" defTabSz="3273470" rtl="0" eaLnBrk="1" latinLnBrk="0" hangingPunct="1">
              <a:lnSpc>
                <a:spcPct val="90000"/>
              </a:lnSpc>
              <a:spcBef>
                <a:spcPts val="716"/>
              </a:spcBef>
              <a:spcAft>
                <a:spcPts val="1432"/>
              </a:spcAft>
              <a:buClr>
                <a:schemeClr val="accent2"/>
              </a:buClr>
              <a:buFont typeface="Wingdings 3" pitchFamily="18" charset="2"/>
              <a:buChar char=""/>
              <a:defRPr sz="2600" kern="1200">
                <a:solidFill>
                  <a:schemeClr val="tx1"/>
                </a:solidFill>
                <a:latin typeface="Trebuchet MS" pitchFamily="34" charset="0"/>
                <a:ea typeface="+mn-ea"/>
                <a:cs typeface="+mn-cs"/>
              </a:defRPr>
            </a:lvl5pPr>
            <a:lvl6pPr marL="3273552" indent="-491022" algn="l" defTabSz="3273470" rtl="0" eaLnBrk="1" latinLnBrk="0" hangingPunct="1">
              <a:lnSpc>
                <a:spcPct val="90000"/>
              </a:lnSpc>
              <a:spcBef>
                <a:spcPts val="716"/>
              </a:spcBef>
              <a:spcAft>
                <a:spcPts val="1432"/>
              </a:spcAft>
              <a:buClr>
                <a:schemeClr val="accent2"/>
              </a:buClr>
              <a:buFont typeface="Wingdings 3" pitchFamily="18" charset="2"/>
              <a:buChar char=""/>
              <a:defRPr sz="4296" kern="1200">
                <a:solidFill>
                  <a:schemeClr val="tx1"/>
                </a:solidFill>
                <a:latin typeface="+mn-lt"/>
                <a:ea typeface="+mn-ea"/>
                <a:cs typeface="+mn-cs"/>
              </a:defRPr>
            </a:lvl6pPr>
            <a:lvl7pPr marL="3797320" indent="-491022" algn="l" defTabSz="3273470" rtl="0" eaLnBrk="1" latinLnBrk="0" hangingPunct="1">
              <a:lnSpc>
                <a:spcPct val="90000"/>
              </a:lnSpc>
              <a:spcBef>
                <a:spcPts val="716"/>
              </a:spcBef>
              <a:spcAft>
                <a:spcPts val="1432"/>
              </a:spcAft>
              <a:buClr>
                <a:schemeClr val="accent2"/>
              </a:buClr>
              <a:buFont typeface="Wingdings 3" pitchFamily="18" charset="2"/>
              <a:buChar char=""/>
              <a:defRPr sz="4296" kern="1200">
                <a:solidFill>
                  <a:schemeClr val="tx1"/>
                </a:solidFill>
                <a:latin typeface="+mn-lt"/>
                <a:ea typeface="+mn-ea"/>
                <a:cs typeface="+mn-cs"/>
              </a:defRPr>
            </a:lvl7pPr>
            <a:lvl8pPr marL="4353824" indent="-491022" algn="l" defTabSz="3273470" rtl="0" eaLnBrk="1" latinLnBrk="0" hangingPunct="1">
              <a:lnSpc>
                <a:spcPct val="90000"/>
              </a:lnSpc>
              <a:spcBef>
                <a:spcPts val="716"/>
              </a:spcBef>
              <a:spcAft>
                <a:spcPts val="1432"/>
              </a:spcAft>
              <a:buClr>
                <a:schemeClr val="accent2"/>
              </a:buClr>
              <a:buFont typeface="Wingdings 3" pitchFamily="18" charset="2"/>
              <a:buChar char=""/>
              <a:defRPr sz="4296" kern="1200">
                <a:solidFill>
                  <a:schemeClr val="tx1"/>
                </a:solidFill>
                <a:latin typeface="+mn-lt"/>
                <a:ea typeface="+mn-ea"/>
                <a:cs typeface="+mn-cs"/>
              </a:defRPr>
            </a:lvl8pPr>
            <a:lvl9pPr marL="4877592" indent="-491022" algn="l" defTabSz="3273470" rtl="0" eaLnBrk="1" latinLnBrk="0" hangingPunct="1">
              <a:lnSpc>
                <a:spcPct val="90000"/>
              </a:lnSpc>
              <a:spcBef>
                <a:spcPts val="716"/>
              </a:spcBef>
              <a:spcAft>
                <a:spcPts val="1432"/>
              </a:spcAft>
              <a:buClr>
                <a:schemeClr val="accent2"/>
              </a:buClr>
              <a:buFont typeface="Wingdings 3" pitchFamily="18" charset="2"/>
              <a:buChar char=""/>
              <a:defRPr sz="4296" kern="1200">
                <a:solidFill>
                  <a:schemeClr val="tx1"/>
                </a:solidFill>
                <a:latin typeface="+mn-lt"/>
                <a:ea typeface="+mn-ea"/>
                <a:cs typeface="+mn-cs"/>
              </a:defRPr>
            </a:lvl9pPr>
          </a:lstStyle>
          <a:p>
            <a:pPr marL="457200" indent="-457200">
              <a:buFont typeface="Wingdings" panose="05000000000000000000" pitchFamily="2" charset="2"/>
              <a:buChar char="Ø"/>
            </a:pPr>
            <a:r>
              <a:rPr lang="en-US" sz="2300" dirty="0"/>
              <a:t>Resolve the convergence problem for large m and obtain more data points for fitting</a:t>
            </a:r>
          </a:p>
          <a:p>
            <a:pPr marL="457200" indent="-457200">
              <a:buFont typeface="Wingdings" panose="05000000000000000000" pitchFamily="2" charset="2"/>
              <a:buChar char="Ø"/>
            </a:pPr>
            <a:r>
              <a:rPr lang="en-US" sz="2300" dirty="0"/>
              <a:t>Do the Wulff construction based on better fitting result </a:t>
            </a:r>
          </a:p>
        </p:txBody>
      </p:sp>
      <p:sp>
        <p:nvSpPr>
          <p:cNvPr id="58" name="Text Placeholder 250">
            <a:extLst>
              <a:ext uri="{FF2B5EF4-FFF2-40B4-BE49-F238E27FC236}">
                <a16:creationId xmlns:a16="http://schemas.microsoft.com/office/drawing/2014/main" id="{5F86F319-0535-4E49-8FFD-8B8F3C9B7A59}"/>
              </a:ext>
            </a:extLst>
          </p:cNvPr>
          <p:cNvSpPr txBox="1">
            <a:spLocks/>
          </p:cNvSpPr>
          <p:nvPr/>
        </p:nvSpPr>
        <p:spPr>
          <a:xfrm>
            <a:off x="15741937" y="33448984"/>
            <a:ext cx="15444672" cy="757502"/>
          </a:xfrm>
          <a:prstGeom prst="rect">
            <a:avLst/>
          </a:prstGeom>
          <a:noFill/>
        </p:spPr>
        <p:txBody>
          <a:bodyPr vert="horz" wrap="square" lIns="93910" tIns="93910" rIns="93910" bIns="93910" rtlCol="0" anchor="ctr" anchorCtr="0">
            <a:spAutoFit/>
          </a:bodyPr>
          <a:lstStyle>
            <a:lvl1pPr marL="0" indent="0" algn="ctr" defTabSz="3273470" rtl="0" eaLnBrk="1" latinLnBrk="0" hangingPunct="1">
              <a:lnSpc>
                <a:spcPct val="90000"/>
              </a:lnSpc>
              <a:spcBef>
                <a:spcPts val="4296"/>
              </a:spcBef>
              <a:spcAft>
                <a:spcPts val="716"/>
              </a:spcAft>
              <a:buClr>
                <a:schemeClr val="accent2"/>
              </a:buClr>
              <a:buSzPct val="100000"/>
              <a:buFont typeface="Tw Cen MT" panose="020B0602020104020603" pitchFamily="34" charset="0"/>
              <a:buNone/>
              <a:defRPr sz="4100" b="1" u="sng" kern="1200" baseline="0">
                <a:solidFill>
                  <a:schemeClr val="accent5">
                    <a:lumMod val="50000"/>
                  </a:schemeClr>
                </a:solidFill>
                <a:latin typeface="+mn-lt"/>
                <a:ea typeface="+mn-ea"/>
                <a:cs typeface="+mn-cs"/>
              </a:defRPr>
            </a:lvl1pPr>
            <a:lvl2pPr marL="949330" indent="-491022" algn="l" defTabSz="3273470" rtl="0" eaLnBrk="1" latinLnBrk="0" hangingPunct="1">
              <a:lnSpc>
                <a:spcPct val="90000"/>
              </a:lnSpc>
              <a:spcBef>
                <a:spcPts val="716"/>
              </a:spcBef>
              <a:spcAft>
                <a:spcPts val="1432"/>
              </a:spcAft>
              <a:buClr>
                <a:schemeClr val="accent2"/>
              </a:buClr>
              <a:buFont typeface="Wingdings 3" pitchFamily="18" charset="2"/>
              <a:buChar char=""/>
              <a:defRPr sz="5728" kern="1200">
                <a:solidFill>
                  <a:schemeClr val="tx1"/>
                </a:solidFill>
                <a:latin typeface="+mn-lt"/>
                <a:ea typeface="+mn-ea"/>
                <a:cs typeface="+mn-cs"/>
              </a:defRPr>
            </a:lvl2pPr>
            <a:lvl3pPr marL="1604040" indent="-491022" algn="l" defTabSz="3273470" rtl="0" eaLnBrk="1" latinLnBrk="0" hangingPunct="1">
              <a:lnSpc>
                <a:spcPct val="90000"/>
              </a:lnSpc>
              <a:spcBef>
                <a:spcPts val="716"/>
              </a:spcBef>
              <a:spcAft>
                <a:spcPts val="1432"/>
              </a:spcAft>
              <a:buClr>
                <a:schemeClr val="accent2"/>
              </a:buClr>
              <a:buFont typeface="Wingdings 3" pitchFamily="18" charset="2"/>
              <a:buChar char=""/>
              <a:defRPr sz="4296" kern="1200">
                <a:solidFill>
                  <a:schemeClr val="tx1"/>
                </a:solidFill>
                <a:latin typeface="+mn-lt"/>
                <a:ea typeface="+mn-ea"/>
                <a:cs typeface="+mn-cs"/>
              </a:defRPr>
            </a:lvl3pPr>
            <a:lvl4pPr marL="2127809" indent="-491022" algn="l" defTabSz="3273470" rtl="0" eaLnBrk="1" latinLnBrk="0" hangingPunct="1">
              <a:lnSpc>
                <a:spcPct val="90000"/>
              </a:lnSpc>
              <a:spcBef>
                <a:spcPts val="716"/>
              </a:spcBef>
              <a:spcAft>
                <a:spcPts val="1432"/>
              </a:spcAft>
              <a:buClr>
                <a:schemeClr val="accent2"/>
              </a:buClr>
              <a:buFont typeface="Wingdings 3" pitchFamily="18" charset="2"/>
              <a:buChar char=""/>
              <a:defRPr sz="4296" kern="1200">
                <a:solidFill>
                  <a:schemeClr val="tx1"/>
                </a:solidFill>
                <a:latin typeface="+mn-lt"/>
                <a:ea typeface="+mn-ea"/>
                <a:cs typeface="+mn-cs"/>
              </a:defRPr>
            </a:lvl4pPr>
            <a:lvl5pPr marL="2782519" indent="-491022" algn="l" defTabSz="3273470" rtl="0" eaLnBrk="1" latinLnBrk="0" hangingPunct="1">
              <a:lnSpc>
                <a:spcPct val="90000"/>
              </a:lnSpc>
              <a:spcBef>
                <a:spcPts val="716"/>
              </a:spcBef>
              <a:spcAft>
                <a:spcPts val="1432"/>
              </a:spcAft>
              <a:buClr>
                <a:schemeClr val="accent2"/>
              </a:buClr>
              <a:buFont typeface="Wingdings 3" pitchFamily="18" charset="2"/>
              <a:buChar char=""/>
              <a:defRPr sz="4296" kern="1200">
                <a:solidFill>
                  <a:schemeClr val="tx1"/>
                </a:solidFill>
                <a:latin typeface="+mn-lt"/>
                <a:ea typeface="+mn-ea"/>
                <a:cs typeface="+mn-cs"/>
              </a:defRPr>
            </a:lvl5pPr>
            <a:lvl6pPr marL="3273552" indent="-491022" algn="l" defTabSz="3273470" rtl="0" eaLnBrk="1" latinLnBrk="0" hangingPunct="1">
              <a:lnSpc>
                <a:spcPct val="90000"/>
              </a:lnSpc>
              <a:spcBef>
                <a:spcPts val="716"/>
              </a:spcBef>
              <a:spcAft>
                <a:spcPts val="1432"/>
              </a:spcAft>
              <a:buClr>
                <a:schemeClr val="accent2"/>
              </a:buClr>
              <a:buFont typeface="Wingdings 3" pitchFamily="18" charset="2"/>
              <a:buChar char=""/>
              <a:defRPr sz="4296" kern="1200">
                <a:solidFill>
                  <a:schemeClr val="tx1"/>
                </a:solidFill>
                <a:latin typeface="+mn-lt"/>
                <a:ea typeface="+mn-ea"/>
                <a:cs typeface="+mn-cs"/>
              </a:defRPr>
            </a:lvl6pPr>
            <a:lvl7pPr marL="3797320" indent="-491022" algn="l" defTabSz="3273470" rtl="0" eaLnBrk="1" latinLnBrk="0" hangingPunct="1">
              <a:lnSpc>
                <a:spcPct val="90000"/>
              </a:lnSpc>
              <a:spcBef>
                <a:spcPts val="716"/>
              </a:spcBef>
              <a:spcAft>
                <a:spcPts val="1432"/>
              </a:spcAft>
              <a:buClr>
                <a:schemeClr val="accent2"/>
              </a:buClr>
              <a:buFont typeface="Wingdings 3" pitchFamily="18" charset="2"/>
              <a:buChar char=""/>
              <a:defRPr sz="4296" kern="1200">
                <a:solidFill>
                  <a:schemeClr val="tx1"/>
                </a:solidFill>
                <a:latin typeface="+mn-lt"/>
                <a:ea typeface="+mn-ea"/>
                <a:cs typeface="+mn-cs"/>
              </a:defRPr>
            </a:lvl7pPr>
            <a:lvl8pPr marL="4353824" indent="-491022" algn="l" defTabSz="3273470" rtl="0" eaLnBrk="1" latinLnBrk="0" hangingPunct="1">
              <a:lnSpc>
                <a:spcPct val="90000"/>
              </a:lnSpc>
              <a:spcBef>
                <a:spcPts val="716"/>
              </a:spcBef>
              <a:spcAft>
                <a:spcPts val="1432"/>
              </a:spcAft>
              <a:buClr>
                <a:schemeClr val="accent2"/>
              </a:buClr>
              <a:buFont typeface="Wingdings 3" pitchFamily="18" charset="2"/>
              <a:buChar char=""/>
              <a:defRPr sz="4296" kern="1200">
                <a:solidFill>
                  <a:schemeClr val="tx1"/>
                </a:solidFill>
                <a:latin typeface="+mn-lt"/>
                <a:ea typeface="+mn-ea"/>
                <a:cs typeface="+mn-cs"/>
              </a:defRPr>
            </a:lvl8pPr>
            <a:lvl9pPr marL="4877592" indent="-491022" algn="l" defTabSz="3273470" rtl="0" eaLnBrk="1" latinLnBrk="0" hangingPunct="1">
              <a:lnSpc>
                <a:spcPct val="90000"/>
              </a:lnSpc>
              <a:spcBef>
                <a:spcPts val="716"/>
              </a:spcBef>
              <a:spcAft>
                <a:spcPts val="1432"/>
              </a:spcAft>
              <a:buClr>
                <a:schemeClr val="accent2"/>
              </a:buClr>
              <a:buFont typeface="Wingdings 3" pitchFamily="18" charset="2"/>
              <a:buChar char=""/>
              <a:defRPr sz="4296" kern="1200">
                <a:solidFill>
                  <a:schemeClr val="tx1"/>
                </a:solidFill>
                <a:latin typeface="+mn-lt"/>
                <a:ea typeface="+mn-ea"/>
                <a:cs typeface="+mn-cs"/>
              </a:defRPr>
            </a:lvl9pPr>
          </a:lstStyle>
          <a:p>
            <a:r>
              <a:rPr lang="en-US" dirty="0"/>
              <a:t>Future work</a:t>
            </a:r>
          </a:p>
        </p:txBody>
      </p:sp>
      <p:sp>
        <p:nvSpPr>
          <p:cNvPr id="59" name="Text Placeholder 253">
            <a:extLst>
              <a:ext uri="{FF2B5EF4-FFF2-40B4-BE49-F238E27FC236}">
                <a16:creationId xmlns:a16="http://schemas.microsoft.com/office/drawing/2014/main" id="{9E5AF5C8-289C-4B41-84E5-2D7548E7FFC8}"/>
              </a:ext>
            </a:extLst>
          </p:cNvPr>
          <p:cNvSpPr txBox="1">
            <a:spLocks/>
          </p:cNvSpPr>
          <p:nvPr/>
        </p:nvSpPr>
        <p:spPr>
          <a:xfrm>
            <a:off x="17880749" y="29471912"/>
            <a:ext cx="15375213" cy="1780132"/>
          </a:xfrm>
          <a:prstGeom prst="rect">
            <a:avLst/>
          </a:prstGeom>
        </p:spPr>
        <p:txBody>
          <a:bodyPr vert="horz" wrap="square" lIns="234774" tIns="234774" rIns="234774" bIns="234774" rtlCol="0">
            <a:spAutoFit/>
          </a:bodyPr>
          <a:lstStyle>
            <a:lvl1pPr marL="0" indent="0" algn="l" defTabSz="3273470" rtl="0" eaLnBrk="1" latinLnBrk="0" hangingPunct="1">
              <a:lnSpc>
                <a:spcPct val="90000"/>
              </a:lnSpc>
              <a:spcBef>
                <a:spcPts val="4296"/>
              </a:spcBef>
              <a:spcAft>
                <a:spcPts val="716"/>
              </a:spcAft>
              <a:buClr>
                <a:schemeClr val="accent2"/>
              </a:buClr>
              <a:buSzPct val="100000"/>
              <a:buFont typeface="Tw Cen MT" panose="020B0602020104020603" pitchFamily="34"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526024" indent="-586932" algn="l" defTabSz="3273470" rtl="0" eaLnBrk="1" latinLnBrk="0" hangingPunct="1">
              <a:lnSpc>
                <a:spcPct val="90000"/>
              </a:lnSpc>
              <a:spcBef>
                <a:spcPts val="716"/>
              </a:spcBef>
              <a:spcAft>
                <a:spcPts val="1432"/>
              </a:spcAft>
              <a:buClr>
                <a:schemeClr val="accent2"/>
              </a:buClr>
              <a:buFont typeface="Wingdings 3" pitchFamily="18" charset="2"/>
              <a:buChar char=""/>
              <a:defRPr sz="2600" kern="1200">
                <a:solidFill>
                  <a:schemeClr val="tx1"/>
                </a:solidFill>
                <a:latin typeface="Trebuchet MS" pitchFamily="34" charset="0"/>
                <a:ea typeface="+mn-ea"/>
                <a:cs typeface="+mn-cs"/>
              </a:defRPr>
            </a:lvl2pPr>
            <a:lvl3pPr marL="2112956" indent="-586932" algn="l" defTabSz="3273470" rtl="0" eaLnBrk="1" latinLnBrk="0" hangingPunct="1">
              <a:lnSpc>
                <a:spcPct val="90000"/>
              </a:lnSpc>
              <a:spcBef>
                <a:spcPts val="716"/>
              </a:spcBef>
              <a:spcAft>
                <a:spcPts val="1432"/>
              </a:spcAft>
              <a:buClr>
                <a:schemeClr val="accent2"/>
              </a:buClr>
              <a:buFont typeface="Wingdings 3" pitchFamily="18" charset="2"/>
              <a:buChar char=""/>
              <a:defRPr sz="2600" kern="1200">
                <a:solidFill>
                  <a:schemeClr val="tx1"/>
                </a:solidFill>
                <a:latin typeface="Trebuchet MS" pitchFamily="34" charset="0"/>
                <a:ea typeface="+mn-ea"/>
                <a:cs typeface="+mn-cs"/>
              </a:defRPr>
            </a:lvl3pPr>
            <a:lvl4pPr marL="2758582" indent="-645626" algn="l" defTabSz="3273470" rtl="0" eaLnBrk="1" latinLnBrk="0" hangingPunct="1">
              <a:lnSpc>
                <a:spcPct val="90000"/>
              </a:lnSpc>
              <a:spcBef>
                <a:spcPts val="716"/>
              </a:spcBef>
              <a:spcAft>
                <a:spcPts val="1432"/>
              </a:spcAft>
              <a:buClr>
                <a:schemeClr val="accent2"/>
              </a:buClr>
              <a:buFont typeface="Wingdings 3" pitchFamily="18" charset="2"/>
              <a:buChar char=""/>
              <a:defRPr sz="2600" kern="1200">
                <a:solidFill>
                  <a:schemeClr val="tx1"/>
                </a:solidFill>
                <a:latin typeface="Trebuchet MS" pitchFamily="34" charset="0"/>
                <a:ea typeface="+mn-ea"/>
                <a:cs typeface="+mn-cs"/>
              </a:defRPr>
            </a:lvl4pPr>
            <a:lvl5pPr marL="3228128" indent="-469546" algn="l" defTabSz="3273470" rtl="0" eaLnBrk="1" latinLnBrk="0" hangingPunct="1">
              <a:lnSpc>
                <a:spcPct val="90000"/>
              </a:lnSpc>
              <a:spcBef>
                <a:spcPts val="716"/>
              </a:spcBef>
              <a:spcAft>
                <a:spcPts val="1432"/>
              </a:spcAft>
              <a:buClr>
                <a:schemeClr val="accent2"/>
              </a:buClr>
              <a:buFont typeface="Wingdings 3" pitchFamily="18" charset="2"/>
              <a:buChar char=""/>
              <a:defRPr sz="2600" kern="1200">
                <a:solidFill>
                  <a:schemeClr val="tx1"/>
                </a:solidFill>
                <a:latin typeface="Trebuchet MS" pitchFamily="34" charset="0"/>
                <a:ea typeface="+mn-ea"/>
                <a:cs typeface="+mn-cs"/>
              </a:defRPr>
            </a:lvl5pPr>
            <a:lvl6pPr marL="3273552" indent="-491022" algn="l" defTabSz="3273470" rtl="0" eaLnBrk="1" latinLnBrk="0" hangingPunct="1">
              <a:lnSpc>
                <a:spcPct val="90000"/>
              </a:lnSpc>
              <a:spcBef>
                <a:spcPts val="716"/>
              </a:spcBef>
              <a:spcAft>
                <a:spcPts val="1432"/>
              </a:spcAft>
              <a:buClr>
                <a:schemeClr val="accent2"/>
              </a:buClr>
              <a:buFont typeface="Wingdings 3" pitchFamily="18" charset="2"/>
              <a:buChar char=""/>
              <a:defRPr sz="4296" kern="1200">
                <a:solidFill>
                  <a:schemeClr val="tx1"/>
                </a:solidFill>
                <a:latin typeface="+mn-lt"/>
                <a:ea typeface="+mn-ea"/>
                <a:cs typeface="+mn-cs"/>
              </a:defRPr>
            </a:lvl6pPr>
            <a:lvl7pPr marL="3797320" indent="-491022" algn="l" defTabSz="3273470" rtl="0" eaLnBrk="1" latinLnBrk="0" hangingPunct="1">
              <a:lnSpc>
                <a:spcPct val="90000"/>
              </a:lnSpc>
              <a:spcBef>
                <a:spcPts val="716"/>
              </a:spcBef>
              <a:spcAft>
                <a:spcPts val="1432"/>
              </a:spcAft>
              <a:buClr>
                <a:schemeClr val="accent2"/>
              </a:buClr>
              <a:buFont typeface="Wingdings 3" pitchFamily="18" charset="2"/>
              <a:buChar char=""/>
              <a:defRPr sz="4296" kern="1200">
                <a:solidFill>
                  <a:schemeClr val="tx1"/>
                </a:solidFill>
                <a:latin typeface="+mn-lt"/>
                <a:ea typeface="+mn-ea"/>
                <a:cs typeface="+mn-cs"/>
              </a:defRPr>
            </a:lvl7pPr>
            <a:lvl8pPr marL="4353824" indent="-491022" algn="l" defTabSz="3273470" rtl="0" eaLnBrk="1" latinLnBrk="0" hangingPunct="1">
              <a:lnSpc>
                <a:spcPct val="90000"/>
              </a:lnSpc>
              <a:spcBef>
                <a:spcPts val="716"/>
              </a:spcBef>
              <a:spcAft>
                <a:spcPts val="1432"/>
              </a:spcAft>
              <a:buClr>
                <a:schemeClr val="accent2"/>
              </a:buClr>
              <a:buFont typeface="Wingdings 3" pitchFamily="18" charset="2"/>
              <a:buChar char=""/>
              <a:defRPr sz="4296" kern="1200">
                <a:solidFill>
                  <a:schemeClr val="tx1"/>
                </a:solidFill>
                <a:latin typeface="+mn-lt"/>
                <a:ea typeface="+mn-ea"/>
                <a:cs typeface="+mn-cs"/>
              </a:defRPr>
            </a:lvl8pPr>
            <a:lvl9pPr marL="4877592" indent="-491022" algn="l" defTabSz="3273470" rtl="0" eaLnBrk="1" latinLnBrk="0" hangingPunct="1">
              <a:lnSpc>
                <a:spcPct val="90000"/>
              </a:lnSpc>
              <a:spcBef>
                <a:spcPts val="716"/>
              </a:spcBef>
              <a:spcAft>
                <a:spcPts val="1432"/>
              </a:spcAft>
              <a:buClr>
                <a:schemeClr val="accent2"/>
              </a:buClr>
              <a:buFont typeface="Wingdings 3" pitchFamily="18" charset="2"/>
              <a:buChar char=""/>
              <a:defRPr sz="4296" kern="1200">
                <a:solidFill>
                  <a:schemeClr val="tx1"/>
                </a:solidFill>
                <a:latin typeface="+mn-lt"/>
                <a:ea typeface="+mn-ea"/>
                <a:cs typeface="+mn-cs"/>
              </a:defRPr>
            </a:lvl9pPr>
          </a:lstStyle>
          <a:p>
            <a:pPr marL="457200" indent="-457200">
              <a:buFont typeface="Wingdings" panose="05000000000000000000" pitchFamily="2" charset="2"/>
              <a:buChar char="Ø"/>
            </a:pPr>
            <a:r>
              <a:rPr lang="en-US" sz="2400" dirty="0"/>
              <a:t>The equilibrium shapes of h-BN are successfully constructed</a:t>
            </a:r>
          </a:p>
          <a:p>
            <a:pPr marL="457200" indent="-457200">
              <a:buFont typeface="Wingdings" panose="05000000000000000000" pitchFamily="2" charset="2"/>
              <a:buChar char="Ø"/>
            </a:pPr>
            <a:r>
              <a:rPr lang="en-US" sz="2400" dirty="0"/>
              <a:t>Formation energies of ZZM and ZZS edges</a:t>
            </a:r>
          </a:p>
        </p:txBody>
      </p:sp>
      <p:sp>
        <p:nvSpPr>
          <p:cNvPr id="62" name="Text Placeholder 253">
            <a:extLst>
              <a:ext uri="{FF2B5EF4-FFF2-40B4-BE49-F238E27FC236}">
                <a16:creationId xmlns:a16="http://schemas.microsoft.com/office/drawing/2014/main" id="{7B8FE1D1-6A3A-43E9-B73D-DC5D818DC453}"/>
              </a:ext>
            </a:extLst>
          </p:cNvPr>
          <p:cNvSpPr txBox="1">
            <a:spLocks/>
          </p:cNvSpPr>
          <p:nvPr/>
        </p:nvSpPr>
        <p:spPr>
          <a:xfrm>
            <a:off x="17164958" y="7737737"/>
            <a:ext cx="14678336" cy="1622140"/>
          </a:xfrm>
          <a:prstGeom prst="rect">
            <a:avLst/>
          </a:prstGeom>
        </p:spPr>
        <p:txBody>
          <a:bodyPr wrap="square" lIns="234774" tIns="234774" rIns="234774" bIns="234774">
            <a:spAutoFit/>
          </a:bodyPr>
          <a:lstStyle>
            <a:lvl1pPr marL="0" indent="0" algn="l" defTabSz="4507640" rtl="0" eaLnBrk="1" latinLnBrk="0" hangingPunct="1">
              <a:spcBef>
                <a:spcPct val="20000"/>
              </a:spcBef>
              <a:buFont typeface="Arial" pitchFamily="34"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526024" indent="-586932" algn="l" defTabSz="4507640" rtl="0" eaLnBrk="1" latinLnBrk="0" hangingPunct="1">
              <a:spcBef>
                <a:spcPct val="20000"/>
              </a:spcBef>
              <a:buFont typeface="Arial" pitchFamily="34" charset="0"/>
              <a:buChar char="–"/>
              <a:defRPr sz="2600" kern="1200">
                <a:solidFill>
                  <a:schemeClr val="tx1"/>
                </a:solidFill>
                <a:latin typeface="Trebuchet MS" pitchFamily="34" charset="0"/>
                <a:ea typeface="+mn-ea"/>
                <a:cs typeface="+mn-cs"/>
              </a:defRPr>
            </a:lvl2pPr>
            <a:lvl3pPr marL="2112956" indent="-586932" algn="l" defTabSz="4507640" rtl="0" eaLnBrk="1" latinLnBrk="0" hangingPunct="1">
              <a:spcBef>
                <a:spcPct val="20000"/>
              </a:spcBef>
              <a:buFont typeface="Arial" pitchFamily="34" charset="0"/>
              <a:buChar char="•"/>
              <a:defRPr sz="2600" kern="1200">
                <a:solidFill>
                  <a:schemeClr val="tx1"/>
                </a:solidFill>
                <a:latin typeface="Trebuchet MS" pitchFamily="34" charset="0"/>
                <a:ea typeface="+mn-ea"/>
                <a:cs typeface="+mn-cs"/>
              </a:defRPr>
            </a:lvl3pPr>
            <a:lvl4pPr marL="2758582" indent="-645626" algn="l" defTabSz="4507640" rtl="0" eaLnBrk="1" latinLnBrk="0" hangingPunct="1">
              <a:spcBef>
                <a:spcPct val="20000"/>
              </a:spcBef>
              <a:buFont typeface="Arial" pitchFamily="34" charset="0"/>
              <a:buChar char="–"/>
              <a:defRPr sz="2600" kern="1200">
                <a:solidFill>
                  <a:schemeClr val="tx1"/>
                </a:solidFill>
                <a:latin typeface="Trebuchet MS" pitchFamily="34" charset="0"/>
                <a:ea typeface="+mn-ea"/>
                <a:cs typeface="+mn-cs"/>
              </a:defRPr>
            </a:lvl4pPr>
            <a:lvl5pPr marL="3228128" indent="-469546" algn="l" defTabSz="4507640" rtl="0" eaLnBrk="1" latinLnBrk="0" hangingPunct="1">
              <a:spcBef>
                <a:spcPct val="20000"/>
              </a:spcBef>
              <a:buFont typeface="Arial" pitchFamily="34" charset="0"/>
              <a:buChar char="»"/>
              <a:defRPr sz="2600" kern="1200">
                <a:solidFill>
                  <a:schemeClr val="tx1"/>
                </a:solidFill>
                <a:latin typeface="Trebuchet MS" pitchFamily="34" charset="0"/>
                <a:ea typeface="+mn-ea"/>
                <a:cs typeface="+mn-cs"/>
              </a:defRPr>
            </a:lvl5pPr>
            <a:lvl6pPr marL="1239601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6pPr>
            <a:lvl7pPr marL="14649828"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7pPr>
            <a:lvl8pPr marL="1690364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8pPr>
            <a:lvl9pPr marL="1915746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9pPr>
          </a:lstStyle>
          <a:p>
            <a:pPr marL="457200" indent="-457200">
              <a:buFont typeface="Wingdings" panose="05000000000000000000" pitchFamily="2" charset="2"/>
              <a:buChar char="q"/>
            </a:pPr>
            <a:r>
              <a:rPr lang="en-US" sz="2300" dirty="0"/>
              <a:t>Wulff construction</a:t>
            </a:r>
          </a:p>
          <a:p>
            <a:pPr marL="457200" indent="-457200">
              <a:buFont typeface="Wingdings" panose="05000000000000000000" pitchFamily="2" charset="2"/>
              <a:buChar char="Ø"/>
            </a:pPr>
            <a:r>
              <a:rPr lang="en-US" sz="2300" dirty="0"/>
              <a:t>A method to determine the equilibrium shapes based on minimizing the total edge energies</a:t>
            </a:r>
          </a:p>
          <a:p>
            <a:r>
              <a:rPr lang="en-US" sz="2000" dirty="0"/>
              <a:t>                                             </a:t>
            </a:r>
          </a:p>
        </p:txBody>
      </p:sp>
      <p:pic>
        <p:nvPicPr>
          <p:cNvPr id="5" name="Picture 4" descr="A screenshot of a cell phone&#10;&#10;Description automatically generated">
            <a:extLst>
              <a:ext uri="{FF2B5EF4-FFF2-40B4-BE49-F238E27FC236}">
                <a16:creationId xmlns:a16="http://schemas.microsoft.com/office/drawing/2014/main" id="{DE9201B4-3567-4C18-B2FE-32F40EA7844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54257" y="16414140"/>
            <a:ext cx="11260379" cy="6231991"/>
          </a:xfrm>
          <a:prstGeom prst="rect">
            <a:avLst/>
          </a:prstGeom>
        </p:spPr>
      </p:pic>
      <p:pic>
        <p:nvPicPr>
          <p:cNvPr id="54" name="Picture 53" descr="A necklace on a wooden surface&#10;&#10;Description automatically generated">
            <a:extLst>
              <a:ext uri="{FF2B5EF4-FFF2-40B4-BE49-F238E27FC236}">
                <a16:creationId xmlns:a16="http://schemas.microsoft.com/office/drawing/2014/main" id="{8104BC21-07BA-4A11-958F-2AB97E2B31E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4665" y="35238087"/>
            <a:ext cx="4666477" cy="3999836"/>
          </a:xfrm>
          <a:prstGeom prst="rect">
            <a:avLst/>
          </a:prstGeom>
        </p:spPr>
      </p:pic>
      <p:pic>
        <p:nvPicPr>
          <p:cNvPr id="7" name="Picture 6" descr="A necklace on a wooden surface&#10;&#10;Description automatically generated">
            <a:extLst>
              <a:ext uri="{FF2B5EF4-FFF2-40B4-BE49-F238E27FC236}">
                <a16:creationId xmlns:a16="http://schemas.microsoft.com/office/drawing/2014/main" id="{F2573DAC-FF27-4959-9A3D-B7D075C8701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6294220" y="25011254"/>
            <a:ext cx="3867349" cy="1593932"/>
          </a:xfrm>
          <a:prstGeom prst="rect">
            <a:avLst/>
          </a:prstGeom>
        </p:spPr>
      </p:pic>
      <p:pic>
        <p:nvPicPr>
          <p:cNvPr id="11" name="Picture 10" descr="A necklace on a wooden surface&#10;&#10;Description automatically generated">
            <a:extLst>
              <a:ext uri="{FF2B5EF4-FFF2-40B4-BE49-F238E27FC236}">
                <a16:creationId xmlns:a16="http://schemas.microsoft.com/office/drawing/2014/main" id="{17A55D0B-34F3-422B-B27E-D02D522DAD4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720687" y="24828337"/>
            <a:ext cx="3867349" cy="1764478"/>
          </a:xfrm>
          <a:prstGeom prst="rect">
            <a:avLst/>
          </a:prstGeom>
        </p:spPr>
      </p:pic>
      <p:sp>
        <p:nvSpPr>
          <p:cNvPr id="55" name="Text Placeholder 253">
            <a:extLst>
              <a:ext uri="{FF2B5EF4-FFF2-40B4-BE49-F238E27FC236}">
                <a16:creationId xmlns:a16="http://schemas.microsoft.com/office/drawing/2014/main" id="{5B6E2DA4-472E-41B6-A2B6-F155EB28DB71}"/>
              </a:ext>
            </a:extLst>
          </p:cNvPr>
          <p:cNvSpPr txBox="1">
            <a:spLocks/>
          </p:cNvSpPr>
          <p:nvPr/>
        </p:nvSpPr>
        <p:spPr>
          <a:xfrm>
            <a:off x="26726935" y="12108836"/>
            <a:ext cx="4592028" cy="905021"/>
          </a:xfrm>
          <a:prstGeom prst="rect">
            <a:avLst/>
          </a:prstGeom>
        </p:spPr>
        <p:txBody>
          <a:bodyPr wrap="square" lIns="234774" tIns="234774" rIns="234774" bIns="234774">
            <a:spAutoFit/>
          </a:bodyPr>
          <a:lstStyle>
            <a:lvl1pPr marL="0" indent="0" algn="l" defTabSz="4507640" rtl="0" eaLnBrk="1" latinLnBrk="0" hangingPunct="1">
              <a:spcBef>
                <a:spcPct val="20000"/>
              </a:spcBef>
              <a:buFont typeface="Arial" pitchFamily="34"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526024" indent="-586932" algn="l" defTabSz="4507640" rtl="0" eaLnBrk="1" latinLnBrk="0" hangingPunct="1">
              <a:spcBef>
                <a:spcPct val="20000"/>
              </a:spcBef>
              <a:buFont typeface="Arial" pitchFamily="34" charset="0"/>
              <a:buChar char="–"/>
              <a:defRPr sz="2600" kern="1200">
                <a:solidFill>
                  <a:schemeClr val="tx1"/>
                </a:solidFill>
                <a:latin typeface="Trebuchet MS" pitchFamily="34" charset="0"/>
                <a:ea typeface="+mn-ea"/>
                <a:cs typeface="+mn-cs"/>
              </a:defRPr>
            </a:lvl2pPr>
            <a:lvl3pPr marL="2112956" indent="-586932" algn="l" defTabSz="4507640" rtl="0" eaLnBrk="1" latinLnBrk="0" hangingPunct="1">
              <a:spcBef>
                <a:spcPct val="20000"/>
              </a:spcBef>
              <a:buFont typeface="Arial" pitchFamily="34" charset="0"/>
              <a:buChar char="•"/>
              <a:defRPr sz="2600" kern="1200">
                <a:solidFill>
                  <a:schemeClr val="tx1"/>
                </a:solidFill>
                <a:latin typeface="Trebuchet MS" pitchFamily="34" charset="0"/>
                <a:ea typeface="+mn-ea"/>
                <a:cs typeface="+mn-cs"/>
              </a:defRPr>
            </a:lvl3pPr>
            <a:lvl4pPr marL="2758582" indent="-645626" algn="l" defTabSz="4507640" rtl="0" eaLnBrk="1" latinLnBrk="0" hangingPunct="1">
              <a:spcBef>
                <a:spcPct val="20000"/>
              </a:spcBef>
              <a:buFont typeface="Arial" pitchFamily="34" charset="0"/>
              <a:buChar char="–"/>
              <a:defRPr sz="2600" kern="1200">
                <a:solidFill>
                  <a:schemeClr val="tx1"/>
                </a:solidFill>
                <a:latin typeface="Trebuchet MS" pitchFamily="34" charset="0"/>
                <a:ea typeface="+mn-ea"/>
                <a:cs typeface="+mn-cs"/>
              </a:defRPr>
            </a:lvl4pPr>
            <a:lvl5pPr marL="3228128" indent="-469546" algn="l" defTabSz="4507640" rtl="0" eaLnBrk="1" latinLnBrk="0" hangingPunct="1">
              <a:spcBef>
                <a:spcPct val="20000"/>
              </a:spcBef>
              <a:buFont typeface="Arial" pitchFamily="34" charset="0"/>
              <a:buChar char="»"/>
              <a:defRPr sz="2600" kern="1200">
                <a:solidFill>
                  <a:schemeClr val="tx1"/>
                </a:solidFill>
                <a:latin typeface="Trebuchet MS" pitchFamily="34" charset="0"/>
                <a:ea typeface="+mn-ea"/>
                <a:cs typeface="+mn-cs"/>
              </a:defRPr>
            </a:lvl5pPr>
            <a:lvl6pPr marL="1239601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6pPr>
            <a:lvl7pPr marL="14649828"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7pPr>
            <a:lvl8pPr marL="1690364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8pPr>
            <a:lvl9pPr marL="1915746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9pPr>
          </a:lstStyle>
          <a:p>
            <a:pPr marL="457200" indent="-457200">
              <a:buFont typeface="Arial" panose="020B0604020202020204" pitchFamily="34" charset="0"/>
              <a:buChar char="•"/>
            </a:pPr>
            <a:r>
              <a:rPr lang="en-US" dirty="0"/>
              <a:t>Fitting result</a:t>
            </a:r>
          </a:p>
        </p:txBody>
      </p:sp>
      <p:sp>
        <p:nvSpPr>
          <p:cNvPr id="60" name="Text Placeholder 253">
            <a:extLst>
              <a:ext uri="{FF2B5EF4-FFF2-40B4-BE49-F238E27FC236}">
                <a16:creationId xmlns:a16="http://schemas.microsoft.com/office/drawing/2014/main" id="{FE2B35DA-40EE-4F27-99B6-68E838654707}"/>
              </a:ext>
            </a:extLst>
          </p:cNvPr>
          <p:cNvSpPr txBox="1">
            <a:spLocks/>
          </p:cNvSpPr>
          <p:nvPr/>
        </p:nvSpPr>
        <p:spPr>
          <a:xfrm>
            <a:off x="26947729" y="18319174"/>
            <a:ext cx="4150439" cy="1766795"/>
          </a:xfrm>
          <a:prstGeom prst="rect">
            <a:avLst/>
          </a:prstGeom>
        </p:spPr>
        <p:txBody>
          <a:bodyPr wrap="square" lIns="234774" tIns="234774" rIns="234774" bIns="234774">
            <a:spAutoFit/>
          </a:bodyPr>
          <a:lstStyle>
            <a:lvl1pPr marL="0" indent="0" algn="l" defTabSz="4507640" rtl="0" eaLnBrk="1" latinLnBrk="0" hangingPunct="1">
              <a:spcBef>
                <a:spcPct val="20000"/>
              </a:spcBef>
              <a:buFont typeface="Arial" pitchFamily="34"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526024" indent="-586932" algn="l" defTabSz="4507640" rtl="0" eaLnBrk="1" latinLnBrk="0" hangingPunct="1">
              <a:spcBef>
                <a:spcPct val="20000"/>
              </a:spcBef>
              <a:buFont typeface="Arial" pitchFamily="34" charset="0"/>
              <a:buChar char="–"/>
              <a:defRPr sz="2600" kern="1200">
                <a:solidFill>
                  <a:schemeClr val="tx1"/>
                </a:solidFill>
                <a:latin typeface="Trebuchet MS" pitchFamily="34" charset="0"/>
                <a:ea typeface="+mn-ea"/>
                <a:cs typeface="+mn-cs"/>
              </a:defRPr>
            </a:lvl2pPr>
            <a:lvl3pPr marL="2112956" indent="-586932" algn="l" defTabSz="4507640" rtl="0" eaLnBrk="1" latinLnBrk="0" hangingPunct="1">
              <a:spcBef>
                <a:spcPct val="20000"/>
              </a:spcBef>
              <a:buFont typeface="Arial" pitchFamily="34" charset="0"/>
              <a:buChar char="•"/>
              <a:defRPr sz="2600" kern="1200">
                <a:solidFill>
                  <a:schemeClr val="tx1"/>
                </a:solidFill>
                <a:latin typeface="Trebuchet MS" pitchFamily="34" charset="0"/>
                <a:ea typeface="+mn-ea"/>
                <a:cs typeface="+mn-cs"/>
              </a:defRPr>
            </a:lvl3pPr>
            <a:lvl4pPr marL="2758582" indent="-645626" algn="l" defTabSz="4507640" rtl="0" eaLnBrk="1" latinLnBrk="0" hangingPunct="1">
              <a:spcBef>
                <a:spcPct val="20000"/>
              </a:spcBef>
              <a:buFont typeface="Arial" pitchFamily="34" charset="0"/>
              <a:buChar char="–"/>
              <a:defRPr sz="2600" kern="1200">
                <a:solidFill>
                  <a:schemeClr val="tx1"/>
                </a:solidFill>
                <a:latin typeface="Trebuchet MS" pitchFamily="34" charset="0"/>
                <a:ea typeface="+mn-ea"/>
                <a:cs typeface="+mn-cs"/>
              </a:defRPr>
            </a:lvl4pPr>
            <a:lvl5pPr marL="3228128" indent="-469546" algn="l" defTabSz="4507640" rtl="0" eaLnBrk="1" latinLnBrk="0" hangingPunct="1">
              <a:spcBef>
                <a:spcPct val="20000"/>
              </a:spcBef>
              <a:buFont typeface="Arial" pitchFamily="34" charset="0"/>
              <a:buChar char="»"/>
              <a:defRPr sz="2600" kern="1200">
                <a:solidFill>
                  <a:schemeClr val="tx1"/>
                </a:solidFill>
                <a:latin typeface="Trebuchet MS" pitchFamily="34" charset="0"/>
                <a:ea typeface="+mn-ea"/>
                <a:cs typeface="+mn-cs"/>
              </a:defRPr>
            </a:lvl5pPr>
            <a:lvl6pPr marL="1239601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6pPr>
            <a:lvl7pPr marL="14649828"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7pPr>
            <a:lvl8pPr marL="1690364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8pPr>
            <a:lvl9pPr marL="1915746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9pPr>
          </a:lstStyle>
          <a:p>
            <a:pPr marL="457200" indent="-457200">
              <a:buFont typeface="Arial" panose="020B0604020202020204" pitchFamily="34" charset="0"/>
              <a:buChar char="•"/>
            </a:pPr>
            <a:r>
              <a:rPr lang="en-US" dirty="0"/>
              <a:t>Formation energies for edge reconstructions</a:t>
            </a:r>
          </a:p>
        </p:txBody>
      </p:sp>
      <p:sp>
        <p:nvSpPr>
          <p:cNvPr id="61" name="Text Placeholder 253">
            <a:extLst>
              <a:ext uri="{FF2B5EF4-FFF2-40B4-BE49-F238E27FC236}">
                <a16:creationId xmlns:a16="http://schemas.microsoft.com/office/drawing/2014/main" id="{1CB94CBF-2662-4162-96DF-C88756158276}"/>
              </a:ext>
            </a:extLst>
          </p:cNvPr>
          <p:cNvSpPr txBox="1">
            <a:spLocks/>
          </p:cNvSpPr>
          <p:nvPr/>
        </p:nvSpPr>
        <p:spPr>
          <a:xfrm>
            <a:off x="18283061" y="26982215"/>
            <a:ext cx="4150439" cy="905021"/>
          </a:xfrm>
          <a:prstGeom prst="rect">
            <a:avLst/>
          </a:prstGeom>
        </p:spPr>
        <p:txBody>
          <a:bodyPr wrap="square" lIns="234774" tIns="234774" rIns="234774" bIns="234774">
            <a:spAutoFit/>
          </a:bodyPr>
          <a:lstStyle>
            <a:lvl1pPr marL="0" indent="0" algn="l" defTabSz="4507640" rtl="0" eaLnBrk="1" latinLnBrk="0" hangingPunct="1">
              <a:spcBef>
                <a:spcPct val="20000"/>
              </a:spcBef>
              <a:buFont typeface="Arial" pitchFamily="34"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526024" indent="-586932" algn="l" defTabSz="4507640" rtl="0" eaLnBrk="1" latinLnBrk="0" hangingPunct="1">
              <a:spcBef>
                <a:spcPct val="20000"/>
              </a:spcBef>
              <a:buFont typeface="Arial" pitchFamily="34" charset="0"/>
              <a:buChar char="–"/>
              <a:defRPr sz="2600" kern="1200">
                <a:solidFill>
                  <a:schemeClr val="tx1"/>
                </a:solidFill>
                <a:latin typeface="Trebuchet MS" pitchFamily="34" charset="0"/>
                <a:ea typeface="+mn-ea"/>
                <a:cs typeface="+mn-cs"/>
              </a:defRPr>
            </a:lvl2pPr>
            <a:lvl3pPr marL="2112956" indent="-586932" algn="l" defTabSz="4507640" rtl="0" eaLnBrk="1" latinLnBrk="0" hangingPunct="1">
              <a:spcBef>
                <a:spcPct val="20000"/>
              </a:spcBef>
              <a:buFont typeface="Arial" pitchFamily="34" charset="0"/>
              <a:buChar char="•"/>
              <a:defRPr sz="2600" kern="1200">
                <a:solidFill>
                  <a:schemeClr val="tx1"/>
                </a:solidFill>
                <a:latin typeface="Trebuchet MS" pitchFamily="34" charset="0"/>
                <a:ea typeface="+mn-ea"/>
                <a:cs typeface="+mn-cs"/>
              </a:defRPr>
            </a:lvl3pPr>
            <a:lvl4pPr marL="2758582" indent="-645626" algn="l" defTabSz="4507640" rtl="0" eaLnBrk="1" latinLnBrk="0" hangingPunct="1">
              <a:spcBef>
                <a:spcPct val="20000"/>
              </a:spcBef>
              <a:buFont typeface="Arial" pitchFamily="34" charset="0"/>
              <a:buChar char="–"/>
              <a:defRPr sz="2600" kern="1200">
                <a:solidFill>
                  <a:schemeClr val="tx1"/>
                </a:solidFill>
                <a:latin typeface="Trebuchet MS" pitchFamily="34" charset="0"/>
                <a:ea typeface="+mn-ea"/>
                <a:cs typeface="+mn-cs"/>
              </a:defRPr>
            </a:lvl4pPr>
            <a:lvl5pPr marL="3228128" indent="-469546" algn="l" defTabSz="4507640" rtl="0" eaLnBrk="1" latinLnBrk="0" hangingPunct="1">
              <a:spcBef>
                <a:spcPct val="20000"/>
              </a:spcBef>
              <a:buFont typeface="Arial" pitchFamily="34" charset="0"/>
              <a:buChar char="»"/>
              <a:defRPr sz="2600" kern="1200">
                <a:solidFill>
                  <a:schemeClr val="tx1"/>
                </a:solidFill>
                <a:latin typeface="Trebuchet MS" pitchFamily="34" charset="0"/>
                <a:ea typeface="+mn-ea"/>
                <a:cs typeface="+mn-cs"/>
              </a:defRPr>
            </a:lvl5pPr>
            <a:lvl6pPr marL="1239601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6pPr>
            <a:lvl7pPr marL="14649828"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7pPr>
            <a:lvl8pPr marL="1690364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8pPr>
            <a:lvl9pPr marL="1915746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9pPr>
          </a:lstStyle>
          <a:p>
            <a:r>
              <a:rPr lang="en-US" dirty="0"/>
              <a:t>ZZMH</a:t>
            </a:r>
          </a:p>
        </p:txBody>
      </p:sp>
      <p:sp>
        <p:nvSpPr>
          <p:cNvPr id="63" name="Text Placeholder 253">
            <a:extLst>
              <a:ext uri="{FF2B5EF4-FFF2-40B4-BE49-F238E27FC236}">
                <a16:creationId xmlns:a16="http://schemas.microsoft.com/office/drawing/2014/main" id="{6D27E0E1-3FC9-4A4F-BFD4-1EE601DF7AA4}"/>
              </a:ext>
            </a:extLst>
          </p:cNvPr>
          <p:cNvSpPr txBox="1">
            <a:spLocks/>
          </p:cNvSpPr>
          <p:nvPr/>
        </p:nvSpPr>
        <p:spPr>
          <a:xfrm>
            <a:off x="22944341" y="26975191"/>
            <a:ext cx="4150439" cy="905021"/>
          </a:xfrm>
          <a:prstGeom prst="rect">
            <a:avLst/>
          </a:prstGeom>
        </p:spPr>
        <p:txBody>
          <a:bodyPr wrap="square" lIns="234774" tIns="234774" rIns="234774" bIns="234774">
            <a:spAutoFit/>
          </a:bodyPr>
          <a:lstStyle>
            <a:lvl1pPr marL="0" indent="0" algn="l" defTabSz="4507640" rtl="0" eaLnBrk="1" latinLnBrk="0" hangingPunct="1">
              <a:spcBef>
                <a:spcPct val="20000"/>
              </a:spcBef>
              <a:buFont typeface="Arial" pitchFamily="34"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526024" indent="-586932" algn="l" defTabSz="4507640" rtl="0" eaLnBrk="1" latinLnBrk="0" hangingPunct="1">
              <a:spcBef>
                <a:spcPct val="20000"/>
              </a:spcBef>
              <a:buFont typeface="Arial" pitchFamily="34" charset="0"/>
              <a:buChar char="–"/>
              <a:defRPr sz="2600" kern="1200">
                <a:solidFill>
                  <a:schemeClr val="tx1"/>
                </a:solidFill>
                <a:latin typeface="Trebuchet MS" pitchFamily="34" charset="0"/>
                <a:ea typeface="+mn-ea"/>
                <a:cs typeface="+mn-cs"/>
              </a:defRPr>
            </a:lvl2pPr>
            <a:lvl3pPr marL="2112956" indent="-586932" algn="l" defTabSz="4507640" rtl="0" eaLnBrk="1" latinLnBrk="0" hangingPunct="1">
              <a:spcBef>
                <a:spcPct val="20000"/>
              </a:spcBef>
              <a:buFont typeface="Arial" pitchFamily="34" charset="0"/>
              <a:buChar char="•"/>
              <a:defRPr sz="2600" kern="1200">
                <a:solidFill>
                  <a:schemeClr val="tx1"/>
                </a:solidFill>
                <a:latin typeface="Trebuchet MS" pitchFamily="34" charset="0"/>
                <a:ea typeface="+mn-ea"/>
                <a:cs typeface="+mn-cs"/>
              </a:defRPr>
            </a:lvl3pPr>
            <a:lvl4pPr marL="2758582" indent="-645626" algn="l" defTabSz="4507640" rtl="0" eaLnBrk="1" latinLnBrk="0" hangingPunct="1">
              <a:spcBef>
                <a:spcPct val="20000"/>
              </a:spcBef>
              <a:buFont typeface="Arial" pitchFamily="34" charset="0"/>
              <a:buChar char="–"/>
              <a:defRPr sz="2600" kern="1200">
                <a:solidFill>
                  <a:schemeClr val="tx1"/>
                </a:solidFill>
                <a:latin typeface="Trebuchet MS" pitchFamily="34" charset="0"/>
                <a:ea typeface="+mn-ea"/>
                <a:cs typeface="+mn-cs"/>
              </a:defRPr>
            </a:lvl4pPr>
            <a:lvl5pPr marL="3228128" indent="-469546" algn="l" defTabSz="4507640" rtl="0" eaLnBrk="1" latinLnBrk="0" hangingPunct="1">
              <a:spcBef>
                <a:spcPct val="20000"/>
              </a:spcBef>
              <a:buFont typeface="Arial" pitchFamily="34" charset="0"/>
              <a:buChar char="»"/>
              <a:defRPr sz="2600" kern="1200">
                <a:solidFill>
                  <a:schemeClr val="tx1"/>
                </a:solidFill>
                <a:latin typeface="Trebuchet MS" pitchFamily="34" charset="0"/>
                <a:ea typeface="+mn-ea"/>
                <a:cs typeface="+mn-cs"/>
              </a:defRPr>
            </a:lvl5pPr>
            <a:lvl6pPr marL="1239601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6pPr>
            <a:lvl7pPr marL="14649828"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7pPr>
            <a:lvl8pPr marL="1690364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8pPr>
            <a:lvl9pPr marL="1915746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9pPr>
          </a:lstStyle>
          <a:p>
            <a:r>
              <a:rPr lang="en-US" dirty="0"/>
              <a:t>ZZSH</a:t>
            </a:r>
          </a:p>
        </p:txBody>
      </p:sp>
      <p:sp>
        <p:nvSpPr>
          <p:cNvPr id="64" name="Text Placeholder 253">
            <a:extLst>
              <a:ext uri="{FF2B5EF4-FFF2-40B4-BE49-F238E27FC236}">
                <a16:creationId xmlns:a16="http://schemas.microsoft.com/office/drawing/2014/main" id="{022A5D04-FD95-4F45-8119-9FAED24FC308}"/>
              </a:ext>
            </a:extLst>
          </p:cNvPr>
          <p:cNvSpPr txBox="1">
            <a:spLocks/>
          </p:cNvSpPr>
          <p:nvPr/>
        </p:nvSpPr>
        <p:spPr>
          <a:xfrm>
            <a:off x="27549317" y="26982215"/>
            <a:ext cx="4150439" cy="905021"/>
          </a:xfrm>
          <a:prstGeom prst="rect">
            <a:avLst/>
          </a:prstGeom>
        </p:spPr>
        <p:txBody>
          <a:bodyPr wrap="square" lIns="234774" tIns="234774" rIns="234774" bIns="234774">
            <a:spAutoFit/>
          </a:bodyPr>
          <a:lstStyle>
            <a:lvl1pPr marL="0" indent="0" algn="l" defTabSz="4507640" rtl="0" eaLnBrk="1" latinLnBrk="0" hangingPunct="1">
              <a:spcBef>
                <a:spcPct val="20000"/>
              </a:spcBef>
              <a:buFont typeface="Arial" pitchFamily="34"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526024" indent="-586932" algn="l" defTabSz="4507640" rtl="0" eaLnBrk="1" latinLnBrk="0" hangingPunct="1">
              <a:spcBef>
                <a:spcPct val="20000"/>
              </a:spcBef>
              <a:buFont typeface="Arial" pitchFamily="34" charset="0"/>
              <a:buChar char="–"/>
              <a:defRPr sz="2600" kern="1200">
                <a:solidFill>
                  <a:schemeClr val="tx1"/>
                </a:solidFill>
                <a:latin typeface="Trebuchet MS" pitchFamily="34" charset="0"/>
                <a:ea typeface="+mn-ea"/>
                <a:cs typeface="+mn-cs"/>
              </a:defRPr>
            </a:lvl2pPr>
            <a:lvl3pPr marL="2112956" indent="-586932" algn="l" defTabSz="4507640" rtl="0" eaLnBrk="1" latinLnBrk="0" hangingPunct="1">
              <a:spcBef>
                <a:spcPct val="20000"/>
              </a:spcBef>
              <a:buFont typeface="Arial" pitchFamily="34" charset="0"/>
              <a:buChar char="•"/>
              <a:defRPr sz="2600" kern="1200">
                <a:solidFill>
                  <a:schemeClr val="tx1"/>
                </a:solidFill>
                <a:latin typeface="Trebuchet MS" pitchFamily="34" charset="0"/>
                <a:ea typeface="+mn-ea"/>
                <a:cs typeface="+mn-cs"/>
              </a:defRPr>
            </a:lvl3pPr>
            <a:lvl4pPr marL="2758582" indent="-645626" algn="l" defTabSz="4507640" rtl="0" eaLnBrk="1" latinLnBrk="0" hangingPunct="1">
              <a:spcBef>
                <a:spcPct val="20000"/>
              </a:spcBef>
              <a:buFont typeface="Arial" pitchFamily="34" charset="0"/>
              <a:buChar char="–"/>
              <a:defRPr sz="2600" kern="1200">
                <a:solidFill>
                  <a:schemeClr val="tx1"/>
                </a:solidFill>
                <a:latin typeface="Trebuchet MS" pitchFamily="34" charset="0"/>
                <a:ea typeface="+mn-ea"/>
                <a:cs typeface="+mn-cs"/>
              </a:defRPr>
            </a:lvl4pPr>
            <a:lvl5pPr marL="3228128" indent="-469546" algn="l" defTabSz="4507640" rtl="0" eaLnBrk="1" latinLnBrk="0" hangingPunct="1">
              <a:spcBef>
                <a:spcPct val="20000"/>
              </a:spcBef>
              <a:buFont typeface="Arial" pitchFamily="34" charset="0"/>
              <a:buChar char="»"/>
              <a:defRPr sz="2600" kern="1200">
                <a:solidFill>
                  <a:schemeClr val="tx1"/>
                </a:solidFill>
                <a:latin typeface="Trebuchet MS" pitchFamily="34" charset="0"/>
                <a:ea typeface="+mn-ea"/>
                <a:cs typeface="+mn-cs"/>
              </a:defRPr>
            </a:lvl5pPr>
            <a:lvl6pPr marL="1239601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6pPr>
            <a:lvl7pPr marL="14649828"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7pPr>
            <a:lvl8pPr marL="1690364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8pPr>
            <a:lvl9pPr marL="1915746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9pPr>
          </a:lstStyle>
          <a:p>
            <a:r>
              <a:rPr lang="en-US" dirty="0"/>
              <a:t>ZZMS</a:t>
            </a:r>
          </a:p>
        </p:txBody>
      </p:sp>
      <p:graphicFrame>
        <p:nvGraphicFramePr>
          <p:cNvPr id="12" name="Table 11">
            <a:extLst>
              <a:ext uri="{FF2B5EF4-FFF2-40B4-BE49-F238E27FC236}">
                <a16:creationId xmlns:a16="http://schemas.microsoft.com/office/drawing/2014/main" id="{7E4F83BB-39A3-4A0A-9B86-5D7F1ABC1A74}"/>
              </a:ext>
            </a:extLst>
          </p:cNvPr>
          <p:cNvGraphicFramePr>
            <a:graphicFrameLocks noGrp="1"/>
          </p:cNvGraphicFramePr>
          <p:nvPr>
            <p:extLst>
              <p:ext uri="{D42A27DB-BD31-4B8C-83A1-F6EECF244321}">
                <p14:modId xmlns:p14="http://schemas.microsoft.com/office/powerpoint/2010/main" val="2434816615"/>
              </p:ext>
            </p:extLst>
          </p:nvPr>
        </p:nvGraphicFramePr>
        <p:xfrm>
          <a:off x="26103872" y="21047552"/>
          <a:ext cx="5886620" cy="1598579"/>
        </p:xfrm>
        <a:graphic>
          <a:graphicData uri="http://schemas.openxmlformats.org/drawingml/2006/table">
            <a:tbl>
              <a:tblPr>
                <a:tableStyleId>{5C22544A-7EE6-4342-B048-85BDC9FD1C3A}</a:tableStyleId>
              </a:tblPr>
              <a:tblGrid>
                <a:gridCol w="1471655">
                  <a:extLst>
                    <a:ext uri="{9D8B030D-6E8A-4147-A177-3AD203B41FA5}">
                      <a16:colId xmlns:a16="http://schemas.microsoft.com/office/drawing/2014/main" val="2274813209"/>
                    </a:ext>
                  </a:extLst>
                </a:gridCol>
                <a:gridCol w="1471655">
                  <a:extLst>
                    <a:ext uri="{9D8B030D-6E8A-4147-A177-3AD203B41FA5}">
                      <a16:colId xmlns:a16="http://schemas.microsoft.com/office/drawing/2014/main" val="2416041293"/>
                    </a:ext>
                  </a:extLst>
                </a:gridCol>
                <a:gridCol w="1471655">
                  <a:extLst>
                    <a:ext uri="{9D8B030D-6E8A-4147-A177-3AD203B41FA5}">
                      <a16:colId xmlns:a16="http://schemas.microsoft.com/office/drawing/2014/main" val="202122402"/>
                    </a:ext>
                  </a:extLst>
                </a:gridCol>
                <a:gridCol w="1471655">
                  <a:extLst>
                    <a:ext uri="{9D8B030D-6E8A-4147-A177-3AD203B41FA5}">
                      <a16:colId xmlns:a16="http://schemas.microsoft.com/office/drawing/2014/main" val="3656276409"/>
                    </a:ext>
                  </a:extLst>
                </a:gridCol>
              </a:tblGrid>
              <a:tr h="449229">
                <a:tc>
                  <a:txBody>
                    <a:bodyPr/>
                    <a:lstStyle/>
                    <a:p>
                      <a:pPr algn="l" fontAlgn="b"/>
                      <a:r>
                        <a:rPr lang="en-US" sz="1200" u="none" strike="noStrike" dirty="0">
                          <a:effectLst/>
                        </a:rPr>
                        <a:t> </a:t>
                      </a:r>
                      <a:endParaRPr lang="en-US" sz="1200" b="1" i="1"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dirty="0">
                          <a:effectLst/>
                        </a:rPr>
                        <a:t>700K</a:t>
                      </a:r>
                      <a:endParaRPr lang="en-US" sz="2000" b="1" i="1"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800K</a:t>
                      </a:r>
                      <a:endParaRPr lang="en-US" sz="2000" b="1"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900K</a:t>
                      </a:r>
                      <a:endParaRPr lang="en-US" sz="2000" b="1" i="1"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14061576"/>
                  </a:ext>
                </a:extLst>
              </a:tr>
              <a:tr h="849187">
                <a:tc>
                  <a:txBody>
                    <a:bodyPr/>
                    <a:lstStyle/>
                    <a:p>
                      <a:pPr algn="l" fontAlgn="b"/>
                      <a:r>
                        <a:rPr lang="en-US" sz="2500" u="none" strike="noStrike" dirty="0">
                          <a:effectLst/>
                        </a:rPr>
                        <a:t>Gibbs free energy (kJ/mol)</a:t>
                      </a:r>
                      <a:endParaRPr lang="en-US" sz="25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dirty="0">
                          <a:effectLst/>
                        </a:rPr>
                        <a:t>-97.175</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dirty="0">
                          <a:effectLst/>
                        </a:rPr>
                        <a:t>-112.937</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dirty="0">
                          <a:effectLst/>
                        </a:rPr>
                        <a:t>-129.070</a:t>
                      </a:r>
                      <a:endParaRPr lang="en-US"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41629345"/>
                  </a:ext>
                </a:extLst>
              </a:tr>
            </a:tbl>
          </a:graphicData>
        </a:graphic>
      </p:graphicFrame>
    </p:spTree>
    <p:extLst>
      <p:ext uri="{BB962C8B-B14F-4D97-AF65-F5344CB8AC3E}">
        <p14:creationId xmlns:p14="http://schemas.microsoft.com/office/powerpoint/2010/main" val="2315783993"/>
      </p:ext>
    </p:extLst>
  </p:cSld>
  <p:clrMapOvr>
    <a:masterClrMapping/>
  </p:clrMapOvr>
  <mc:AlternateContent xmlns:mc="http://schemas.openxmlformats.org/markup-compatibility/2006">
    <mc:Choice xmlns:p14="http://schemas.microsoft.com/office/powerpoint/2010/main" Requires="p14">
      <p:transition spd="slow" p14:dur="2000" advTm="31983"/>
    </mc:Choice>
    <mc:Fallback>
      <p:transition spd="slow" advTm="31983"/>
    </mc:Fallback>
  </mc:AlternateContent>
</p:sld>
</file>

<file path=ppt/theme/_rels/theme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image" Target="../media/image11.jpeg"/></Relationships>
</file>

<file path=ppt/theme/theme1.xml><?xml version="1.0" encoding="utf-8"?>
<a:theme xmlns:a="http://schemas.openxmlformats.org/drawingml/2006/main" name="PosterPresentations.com-91CMx122C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PosterPresentations.com-91CMx122CM</Template>
  <TotalTime>1909</TotalTime>
  <Words>555</Words>
  <Application>Microsoft Office PowerPoint</Application>
  <PresentationFormat>Custom</PresentationFormat>
  <Paragraphs>119</Paragraphs>
  <Slides>1</Slides>
  <Notes>1</Notes>
  <HiddenSlides>0</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4" baseType="lpstr">
      <vt:lpstr>Arial</vt:lpstr>
      <vt:lpstr>Calibri</vt:lpstr>
      <vt:lpstr>Cambria Math</vt:lpstr>
      <vt:lpstr>Times New Roman</vt:lpstr>
      <vt:lpstr>Trebuchet MS</vt:lpstr>
      <vt:lpstr>Tw Cen MT</vt:lpstr>
      <vt:lpstr>Tw Cen MT Condensed</vt:lpstr>
      <vt:lpstr>Wingdings</vt:lpstr>
      <vt:lpstr>Wingdings 3</vt:lpstr>
      <vt:lpstr>PosterPresentations.com-91CMx122CM</vt:lpstr>
      <vt:lpstr>Classic - Wide Center</vt:lpstr>
      <vt:lpstr>Integral</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LAU, Yat Fan</cp:lastModifiedBy>
  <cp:revision>27</cp:revision>
  <cp:lastPrinted>2019-07-17T05:42:58Z</cp:lastPrinted>
  <dcterms:created xsi:type="dcterms:W3CDTF">2012-02-10T00:16:25Z</dcterms:created>
  <dcterms:modified xsi:type="dcterms:W3CDTF">2022-08-01T14:15:35Z</dcterms:modified>
</cp:coreProperties>
</file>