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6" r:id="rId2"/>
    <p:sldMasterId id="2147483679" r:id="rId3"/>
    <p:sldMasterId id="2147483692" r:id="rId4"/>
  </p:sldMasterIdLst>
  <p:notesMasterIdLst>
    <p:notesMasterId r:id="rId18"/>
  </p:notesMasterIdLst>
  <p:sldIdLst>
    <p:sldId id="259" r:id="rId5"/>
    <p:sldId id="297" r:id="rId6"/>
    <p:sldId id="286" r:id="rId7"/>
    <p:sldId id="293" r:id="rId8"/>
    <p:sldId id="292" r:id="rId9"/>
    <p:sldId id="296" r:id="rId10"/>
    <p:sldId id="287" r:id="rId11"/>
    <p:sldId id="291" r:id="rId12"/>
    <p:sldId id="295" r:id="rId13"/>
    <p:sldId id="288" r:id="rId14"/>
    <p:sldId id="294" r:id="rId15"/>
    <p:sldId id="298" r:id="rId16"/>
    <p:sldId id="283" r:id="rId17"/>
  </p:sldIdLst>
  <p:sldSz cx="12166600" cy="6858000"/>
  <p:notesSz cx="121666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an Ngoc Le (RBVH/ETI41)" initials="TNL(" lastIdx="1" clrIdx="0">
    <p:extLst>
      <p:ext uri="{19B8F6BF-5375-455C-9EA6-DF929625EA0E}">
        <p15:presenceInfo xmlns:p15="http://schemas.microsoft.com/office/powerpoint/2012/main" userId="S::rle1hc@bosch.com::060fec42-6c93-40d8-b3cb-ee234db0151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C0F79"/>
    <a:srgbClr val="008380"/>
    <a:srgbClr val="BE1B84"/>
    <a:srgbClr val="71767C"/>
    <a:srgbClr val="BD0F79"/>
    <a:srgbClr val="032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C5A126-D3D6-47FC-B290-6D8B332A1553}" v="36" dt="2021-12-30T11:29:10.627"/>
    <p1510:client id="{9FE6E9EC-7A1D-4976-B035-3EC43B208C33}" v="271" dt="2021-12-30T04:29:12.75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86" autoAdjust="0"/>
    <p:restoredTop sz="94802" autoAdjust="0"/>
  </p:normalViewPr>
  <p:slideViewPr>
    <p:cSldViewPr>
      <p:cViewPr varScale="1">
        <p:scale>
          <a:sx n="75" d="100"/>
          <a:sy n="75" d="100"/>
        </p:scale>
        <p:origin x="288" y="6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72088"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891338" y="0"/>
            <a:ext cx="5272087" cy="344488"/>
          </a:xfrm>
          <a:prstGeom prst="rect">
            <a:avLst/>
          </a:prstGeom>
        </p:spPr>
        <p:txBody>
          <a:bodyPr vert="horz" lIns="91440" tIns="45720" rIns="91440" bIns="45720" rtlCol="0"/>
          <a:lstStyle>
            <a:lvl1pPr algn="r">
              <a:defRPr sz="1200"/>
            </a:lvl1pPr>
          </a:lstStyle>
          <a:p>
            <a:fld id="{41DB2F6B-0995-4995-AEAC-26FF2500BE70}" type="datetimeFigureOut">
              <a:rPr lang="en-US" smtClean="0"/>
              <a:t>6/30/2022</a:t>
            </a:fld>
            <a:endParaRPr lang="en-US"/>
          </a:p>
        </p:txBody>
      </p:sp>
      <p:sp>
        <p:nvSpPr>
          <p:cNvPr id="4" name="Slide Image Placeholder 3"/>
          <p:cNvSpPr>
            <a:spLocks noGrp="1" noRot="1" noChangeAspect="1"/>
          </p:cNvSpPr>
          <p:nvPr>
            <p:ph type="sldImg" idx="2"/>
          </p:nvPr>
        </p:nvSpPr>
        <p:spPr>
          <a:xfrm>
            <a:off x="4030663" y="857250"/>
            <a:ext cx="4105275"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6025" y="3300413"/>
            <a:ext cx="973455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72088"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891338" y="6513513"/>
            <a:ext cx="5272087" cy="344487"/>
          </a:xfrm>
          <a:prstGeom prst="rect">
            <a:avLst/>
          </a:prstGeom>
        </p:spPr>
        <p:txBody>
          <a:bodyPr vert="horz" lIns="91440" tIns="45720" rIns="91440" bIns="45720" rtlCol="0" anchor="b"/>
          <a:lstStyle>
            <a:lvl1pPr algn="r">
              <a:defRPr sz="1200"/>
            </a:lvl1pPr>
          </a:lstStyle>
          <a:p>
            <a:fld id="{8D80FDCA-DEE3-4367-9C48-EA0CFDAC143B}" type="slidenum">
              <a:rPr lang="en-US" smtClean="0"/>
              <a:t>‹#›</a:t>
            </a:fld>
            <a:endParaRPr lang="en-US"/>
          </a:p>
        </p:txBody>
      </p:sp>
    </p:spTree>
    <p:extLst>
      <p:ext uri="{BB962C8B-B14F-4D97-AF65-F5344CB8AC3E}">
        <p14:creationId xmlns:p14="http://schemas.microsoft.com/office/powerpoint/2010/main" val="2895046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D80FDCA-DEE3-4367-9C48-EA0CFDAC143B}" type="slidenum">
              <a:rPr lang="en-US" smtClean="0"/>
              <a:t>5</a:t>
            </a:fld>
            <a:endParaRPr lang="en-US"/>
          </a:p>
        </p:txBody>
      </p:sp>
    </p:spTree>
    <p:extLst>
      <p:ext uri="{BB962C8B-B14F-4D97-AF65-F5344CB8AC3E}">
        <p14:creationId xmlns:p14="http://schemas.microsoft.com/office/powerpoint/2010/main" val="4064371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D80FDCA-DEE3-4367-9C48-EA0CFDAC143B}" type="slidenum">
              <a:rPr lang="en-US" smtClean="0"/>
              <a:t>10</a:t>
            </a:fld>
            <a:endParaRPr lang="en-US"/>
          </a:p>
        </p:txBody>
      </p:sp>
    </p:spTree>
    <p:extLst>
      <p:ext uri="{BB962C8B-B14F-4D97-AF65-F5344CB8AC3E}">
        <p14:creationId xmlns:p14="http://schemas.microsoft.com/office/powerpoint/2010/main" val="9843341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16" name="bg object 16"/>
          <p:cNvSpPr/>
          <p:nvPr/>
        </p:nvSpPr>
        <p:spPr>
          <a:xfrm>
            <a:off x="0" y="0"/>
            <a:ext cx="12161520" cy="6858000"/>
          </a:xfrm>
          <a:custGeom>
            <a:avLst/>
            <a:gdLst/>
            <a:ahLst/>
            <a:cxnLst/>
            <a:rect l="l" t="t" r="r" b="b"/>
            <a:pathLst>
              <a:path w="12161520" h="6858000">
                <a:moveTo>
                  <a:pt x="12161520" y="0"/>
                </a:moveTo>
                <a:lnTo>
                  <a:pt x="0" y="0"/>
                </a:lnTo>
                <a:lnTo>
                  <a:pt x="0" y="6858000"/>
                </a:lnTo>
                <a:lnTo>
                  <a:pt x="12161520" y="6858000"/>
                </a:lnTo>
                <a:lnTo>
                  <a:pt x="12161520" y="0"/>
                </a:lnTo>
                <a:close/>
              </a:path>
            </a:pathLst>
          </a:custGeom>
          <a:solidFill>
            <a:srgbClr val="D2D1D2"/>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1219352" y="679649"/>
            <a:ext cx="9722815" cy="5498510"/>
          </a:xfrm>
          <a:prstGeom prst="rect">
            <a:avLst/>
          </a:prstGeom>
        </p:spPr>
      </p:pic>
      <p:pic>
        <p:nvPicPr>
          <p:cNvPr id="18" name="bg object 18"/>
          <p:cNvPicPr/>
          <p:nvPr/>
        </p:nvPicPr>
        <p:blipFill>
          <a:blip r:embed="rId3" cstate="print"/>
          <a:stretch>
            <a:fillRect/>
          </a:stretch>
        </p:blipFill>
        <p:spPr>
          <a:xfrm>
            <a:off x="7356712" y="4829615"/>
            <a:ext cx="2874328" cy="1337783"/>
          </a:xfrm>
          <a:prstGeom prst="rect">
            <a:avLst/>
          </a:prstGeom>
        </p:spPr>
      </p:pic>
      <p:sp>
        <p:nvSpPr>
          <p:cNvPr id="19" name="bg object 19"/>
          <p:cNvSpPr/>
          <p:nvPr/>
        </p:nvSpPr>
        <p:spPr>
          <a:xfrm>
            <a:off x="2422220" y="2021814"/>
            <a:ext cx="6644005" cy="2814955"/>
          </a:xfrm>
          <a:custGeom>
            <a:avLst/>
            <a:gdLst/>
            <a:ahLst/>
            <a:cxnLst/>
            <a:rect l="l" t="t" r="r" b="b"/>
            <a:pathLst>
              <a:path w="6644005" h="2814954">
                <a:moveTo>
                  <a:pt x="6643573" y="0"/>
                </a:moveTo>
                <a:lnTo>
                  <a:pt x="0" y="0"/>
                </a:lnTo>
                <a:lnTo>
                  <a:pt x="0" y="2814383"/>
                </a:lnTo>
                <a:lnTo>
                  <a:pt x="6643573" y="2814383"/>
                </a:lnTo>
                <a:lnTo>
                  <a:pt x="6643573" y="0"/>
                </a:lnTo>
                <a:close/>
              </a:path>
            </a:pathLst>
          </a:custGeom>
          <a:solidFill>
            <a:srgbClr val="FFFFFF"/>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400" b="1" i="0">
                <a:solidFill>
                  <a:srgbClr val="BC0F79"/>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2B07CCC1-6755-45BA-908B-6735372CD53A}" type="datetime1">
              <a:rPr lang="en-US" smtClean="0"/>
              <a:t>6/30/2022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D6C80-125F-4AD0-8623-EC55CF1E1242}"/>
              </a:ext>
            </a:extLst>
          </p:cNvPr>
          <p:cNvSpPr>
            <a:spLocks noGrp="1"/>
          </p:cNvSpPr>
          <p:nvPr>
            <p:ph type="title"/>
          </p:nvPr>
        </p:nvSpPr>
        <p:spPr>
          <a:xfrm>
            <a:off x="838200" y="365125"/>
            <a:ext cx="10493375"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0C82AB9D-9442-40AF-B20E-FA3BB9AA26C8}"/>
              </a:ext>
            </a:extLst>
          </p:cNvPr>
          <p:cNvSpPr>
            <a:spLocks noGrp="1"/>
          </p:cNvSpPr>
          <p:nvPr>
            <p:ph type="body" idx="1"/>
          </p:nvPr>
        </p:nvSpPr>
        <p:spPr>
          <a:xfrm>
            <a:off x="838200" y="1681163"/>
            <a:ext cx="5146675"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64067C-148C-48D0-BE6A-A8A4F0E040AF}"/>
              </a:ext>
            </a:extLst>
          </p:cNvPr>
          <p:cNvSpPr>
            <a:spLocks noGrp="1"/>
          </p:cNvSpPr>
          <p:nvPr>
            <p:ph sz="half" idx="2"/>
          </p:nvPr>
        </p:nvSpPr>
        <p:spPr>
          <a:xfrm>
            <a:off x="838200" y="2505075"/>
            <a:ext cx="5146675"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34CDBA3-2767-48DE-AB72-E35F9EBC09AA}"/>
              </a:ext>
            </a:extLst>
          </p:cNvPr>
          <p:cNvSpPr>
            <a:spLocks noGrp="1"/>
          </p:cNvSpPr>
          <p:nvPr>
            <p:ph type="body" sz="quarter" idx="3"/>
          </p:nvPr>
        </p:nvSpPr>
        <p:spPr>
          <a:xfrm>
            <a:off x="6159500" y="1681163"/>
            <a:ext cx="5172075"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E85D4C-45DA-485E-BC41-185B357F6479}"/>
              </a:ext>
            </a:extLst>
          </p:cNvPr>
          <p:cNvSpPr>
            <a:spLocks noGrp="1"/>
          </p:cNvSpPr>
          <p:nvPr>
            <p:ph sz="quarter" idx="4"/>
          </p:nvPr>
        </p:nvSpPr>
        <p:spPr>
          <a:xfrm>
            <a:off x="6159500" y="2505075"/>
            <a:ext cx="5172075"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50E1B3-ACA8-4D4B-B616-53AD4C434F99}"/>
              </a:ext>
            </a:extLst>
          </p:cNvPr>
          <p:cNvSpPr>
            <a:spLocks noGrp="1"/>
          </p:cNvSpPr>
          <p:nvPr>
            <p:ph type="dt" sz="half" idx="10"/>
          </p:nvPr>
        </p:nvSpPr>
        <p:spPr>
          <a:xfrm>
            <a:off x="836613" y="6356350"/>
            <a:ext cx="2736850" cy="365125"/>
          </a:xfrm>
          <a:prstGeom prst="rect">
            <a:avLst/>
          </a:prstGeom>
        </p:spPr>
        <p:txBody>
          <a:bodyPr/>
          <a:lstStyle/>
          <a:p>
            <a:fld id="{F54EC10F-FAAB-4F0F-BE05-9328F1F1B9DF}" type="datetime1">
              <a:rPr lang="en-US" smtClean="0"/>
              <a:t>6/30/2022</a:t>
            </a:fld>
            <a:endParaRPr lang="en-US"/>
          </a:p>
        </p:txBody>
      </p:sp>
      <p:sp>
        <p:nvSpPr>
          <p:cNvPr id="8" name="Footer Placeholder 7">
            <a:extLst>
              <a:ext uri="{FF2B5EF4-FFF2-40B4-BE49-F238E27FC236}">
                <a16:creationId xmlns:a16="http://schemas.microsoft.com/office/drawing/2014/main" id="{F8C842FE-02FC-44ED-9CDD-E12AC58A6B17}"/>
              </a:ext>
            </a:extLst>
          </p:cNvPr>
          <p:cNvSpPr>
            <a:spLocks noGrp="1"/>
          </p:cNvSpPr>
          <p:nvPr>
            <p:ph type="ftr" sz="quarter" idx="11"/>
          </p:nvPr>
        </p:nvSpPr>
        <p:spPr>
          <a:xfrm>
            <a:off x="4030663" y="6356350"/>
            <a:ext cx="4105275"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78BA6025-0EC5-4BA3-8464-E51CDB5F6D09}"/>
              </a:ext>
            </a:extLst>
          </p:cNvPr>
          <p:cNvSpPr>
            <a:spLocks noGrp="1"/>
          </p:cNvSpPr>
          <p:nvPr>
            <p:ph type="sldNum" sz="quarter" idx="12"/>
          </p:nvPr>
        </p:nvSpPr>
        <p:spPr>
          <a:xfrm>
            <a:off x="520700" y="6019800"/>
            <a:ext cx="457200" cy="365125"/>
          </a:xfrm>
          <a:prstGeom prst="rect">
            <a:avLst/>
          </a:prstGeom>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2598780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3FB44-51A9-4296-A111-A76864129ECF}"/>
              </a:ext>
            </a:extLst>
          </p:cNvPr>
          <p:cNvSpPr>
            <a:spLocks noGrp="1"/>
          </p:cNvSpPr>
          <p:nvPr>
            <p:ph type="title"/>
          </p:nvPr>
        </p:nvSpPr>
        <p:spPr>
          <a:xfrm>
            <a:off x="836613" y="365125"/>
            <a:ext cx="10493375"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7F6C4DC5-6DB5-4E65-98FE-FFAA2DD31F9A}"/>
              </a:ext>
            </a:extLst>
          </p:cNvPr>
          <p:cNvSpPr>
            <a:spLocks noGrp="1"/>
          </p:cNvSpPr>
          <p:nvPr>
            <p:ph type="dt" sz="half" idx="10"/>
          </p:nvPr>
        </p:nvSpPr>
        <p:spPr>
          <a:xfrm>
            <a:off x="836613" y="6356350"/>
            <a:ext cx="2736850" cy="365125"/>
          </a:xfrm>
          <a:prstGeom prst="rect">
            <a:avLst/>
          </a:prstGeom>
        </p:spPr>
        <p:txBody>
          <a:bodyPr/>
          <a:lstStyle/>
          <a:p>
            <a:fld id="{C24D3BA9-87FC-4AF0-8828-0B9BC4EDE296}" type="datetime1">
              <a:rPr lang="en-US" smtClean="0"/>
              <a:t>6/30/2022</a:t>
            </a:fld>
            <a:endParaRPr lang="en-US"/>
          </a:p>
        </p:txBody>
      </p:sp>
      <p:sp>
        <p:nvSpPr>
          <p:cNvPr id="4" name="Footer Placeholder 3">
            <a:extLst>
              <a:ext uri="{FF2B5EF4-FFF2-40B4-BE49-F238E27FC236}">
                <a16:creationId xmlns:a16="http://schemas.microsoft.com/office/drawing/2014/main" id="{06F9BE3D-3C75-4F7E-B631-8B069F3028D0}"/>
              </a:ext>
            </a:extLst>
          </p:cNvPr>
          <p:cNvSpPr>
            <a:spLocks noGrp="1"/>
          </p:cNvSpPr>
          <p:nvPr>
            <p:ph type="ftr" sz="quarter" idx="11"/>
          </p:nvPr>
        </p:nvSpPr>
        <p:spPr>
          <a:xfrm>
            <a:off x="4030663" y="6356350"/>
            <a:ext cx="4105275"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F808A5EC-E52E-412A-BB3D-4926DAB30C02}"/>
              </a:ext>
            </a:extLst>
          </p:cNvPr>
          <p:cNvSpPr>
            <a:spLocks noGrp="1"/>
          </p:cNvSpPr>
          <p:nvPr>
            <p:ph type="sldNum" sz="quarter" idx="12"/>
          </p:nvPr>
        </p:nvSpPr>
        <p:spPr>
          <a:xfrm>
            <a:off x="520700" y="6019800"/>
            <a:ext cx="457200" cy="365125"/>
          </a:xfrm>
          <a:prstGeom prst="rect">
            <a:avLst/>
          </a:prstGeom>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3325735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381E22-2A79-47AF-8EAE-710483789116}"/>
              </a:ext>
            </a:extLst>
          </p:cNvPr>
          <p:cNvSpPr>
            <a:spLocks noGrp="1"/>
          </p:cNvSpPr>
          <p:nvPr>
            <p:ph type="dt" sz="half" idx="10"/>
          </p:nvPr>
        </p:nvSpPr>
        <p:spPr>
          <a:xfrm>
            <a:off x="836613" y="6356350"/>
            <a:ext cx="2736850" cy="365125"/>
          </a:xfrm>
          <a:prstGeom prst="rect">
            <a:avLst/>
          </a:prstGeom>
        </p:spPr>
        <p:txBody>
          <a:bodyPr/>
          <a:lstStyle/>
          <a:p>
            <a:fld id="{70E23F1C-75BD-46C6-856C-1ED8ACBBF219}" type="datetime1">
              <a:rPr lang="en-US" smtClean="0"/>
              <a:t>6/30/2022</a:t>
            </a:fld>
            <a:endParaRPr lang="en-US"/>
          </a:p>
        </p:txBody>
      </p:sp>
      <p:sp>
        <p:nvSpPr>
          <p:cNvPr id="3" name="Footer Placeholder 2">
            <a:extLst>
              <a:ext uri="{FF2B5EF4-FFF2-40B4-BE49-F238E27FC236}">
                <a16:creationId xmlns:a16="http://schemas.microsoft.com/office/drawing/2014/main" id="{D62C498B-FB12-4E2C-9B2A-92612986C00B}"/>
              </a:ext>
            </a:extLst>
          </p:cNvPr>
          <p:cNvSpPr>
            <a:spLocks noGrp="1"/>
          </p:cNvSpPr>
          <p:nvPr>
            <p:ph type="ftr" sz="quarter" idx="11"/>
          </p:nvPr>
        </p:nvSpPr>
        <p:spPr>
          <a:xfrm>
            <a:off x="4030663" y="6356350"/>
            <a:ext cx="4105275"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32F40E66-1030-4F5B-9861-A89742C6D98D}"/>
              </a:ext>
            </a:extLst>
          </p:cNvPr>
          <p:cNvSpPr>
            <a:spLocks noGrp="1"/>
          </p:cNvSpPr>
          <p:nvPr>
            <p:ph type="sldNum" sz="quarter" idx="12"/>
          </p:nvPr>
        </p:nvSpPr>
        <p:spPr>
          <a:xfrm>
            <a:off x="520700" y="6019800"/>
            <a:ext cx="457200" cy="365125"/>
          </a:xfrm>
          <a:prstGeom prst="rect">
            <a:avLst/>
          </a:prstGeom>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28162314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CF739-DA07-451B-B2A9-150E6B5C9380}"/>
              </a:ext>
            </a:extLst>
          </p:cNvPr>
          <p:cNvSpPr>
            <a:spLocks noGrp="1"/>
          </p:cNvSpPr>
          <p:nvPr>
            <p:ph type="title"/>
          </p:nvPr>
        </p:nvSpPr>
        <p:spPr>
          <a:xfrm>
            <a:off x="838200" y="457200"/>
            <a:ext cx="3924300"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6CE8D92-5764-4D60-AD27-BF9BB1F1D467}"/>
              </a:ext>
            </a:extLst>
          </p:cNvPr>
          <p:cNvSpPr>
            <a:spLocks noGrp="1"/>
          </p:cNvSpPr>
          <p:nvPr>
            <p:ph idx="1"/>
          </p:nvPr>
        </p:nvSpPr>
        <p:spPr>
          <a:xfrm>
            <a:off x="5172075" y="987425"/>
            <a:ext cx="61595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293319-093B-4B1B-A388-7FBBB263A8B0}"/>
              </a:ext>
            </a:extLst>
          </p:cNvPr>
          <p:cNvSpPr>
            <a:spLocks noGrp="1"/>
          </p:cNvSpPr>
          <p:nvPr>
            <p:ph type="body" sz="half" idx="2"/>
          </p:nvPr>
        </p:nvSpPr>
        <p:spPr>
          <a:xfrm>
            <a:off x="838200" y="2057400"/>
            <a:ext cx="3924300"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BE97D9-B35B-4BE1-8A29-40FCFC35FAD7}"/>
              </a:ext>
            </a:extLst>
          </p:cNvPr>
          <p:cNvSpPr>
            <a:spLocks noGrp="1"/>
          </p:cNvSpPr>
          <p:nvPr>
            <p:ph type="dt" sz="half" idx="10"/>
          </p:nvPr>
        </p:nvSpPr>
        <p:spPr>
          <a:xfrm>
            <a:off x="836613" y="6356350"/>
            <a:ext cx="2736850" cy="365125"/>
          </a:xfrm>
          <a:prstGeom prst="rect">
            <a:avLst/>
          </a:prstGeom>
        </p:spPr>
        <p:txBody>
          <a:bodyPr/>
          <a:lstStyle/>
          <a:p>
            <a:fld id="{6BBB717A-1948-4E8F-AA40-2C8970EFF856}" type="datetime1">
              <a:rPr lang="en-US" smtClean="0"/>
              <a:t>6/30/2022</a:t>
            </a:fld>
            <a:endParaRPr lang="en-US"/>
          </a:p>
        </p:txBody>
      </p:sp>
      <p:sp>
        <p:nvSpPr>
          <p:cNvPr id="6" name="Footer Placeholder 5">
            <a:extLst>
              <a:ext uri="{FF2B5EF4-FFF2-40B4-BE49-F238E27FC236}">
                <a16:creationId xmlns:a16="http://schemas.microsoft.com/office/drawing/2014/main" id="{2D9FD390-2451-4082-9A69-39D37F06CDE0}"/>
              </a:ext>
            </a:extLst>
          </p:cNvPr>
          <p:cNvSpPr>
            <a:spLocks noGrp="1"/>
          </p:cNvSpPr>
          <p:nvPr>
            <p:ph type="ftr" sz="quarter" idx="11"/>
          </p:nvPr>
        </p:nvSpPr>
        <p:spPr>
          <a:xfrm>
            <a:off x="4030663" y="6356350"/>
            <a:ext cx="4105275"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28DDC381-06F7-4F88-A084-2C739AFA3965}"/>
              </a:ext>
            </a:extLst>
          </p:cNvPr>
          <p:cNvSpPr>
            <a:spLocks noGrp="1"/>
          </p:cNvSpPr>
          <p:nvPr>
            <p:ph type="sldNum" sz="quarter" idx="12"/>
          </p:nvPr>
        </p:nvSpPr>
        <p:spPr>
          <a:xfrm>
            <a:off x="520700" y="6019800"/>
            <a:ext cx="457200" cy="365125"/>
          </a:xfrm>
          <a:prstGeom prst="rect">
            <a:avLst/>
          </a:prstGeom>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26741165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E03B5-2A3C-4B3F-AFC4-0CA3F063AC18}"/>
              </a:ext>
            </a:extLst>
          </p:cNvPr>
          <p:cNvSpPr>
            <a:spLocks noGrp="1"/>
          </p:cNvSpPr>
          <p:nvPr>
            <p:ph type="title"/>
          </p:nvPr>
        </p:nvSpPr>
        <p:spPr>
          <a:xfrm>
            <a:off x="838200" y="457200"/>
            <a:ext cx="3924300"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C2EE360-421A-4719-B91E-3B060F1D81EE}"/>
              </a:ext>
            </a:extLst>
          </p:cNvPr>
          <p:cNvSpPr>
            <a:spLocks noGrp="1"/>
          </p:cNvSpPr>
          <p:nvPr>
            <p:ph type="pic" idx="1"/>
          </p:nvPr>
        </p:nvSpPr>
        <p:spPr>
          <a:xfrm>
            <a:off x="5172075" y="987425"/>
            <a:ext cx="61595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B19D788-7248-428C-B2DC-C3E537080555}"/>
              </a:ext>
            </a:extLst>
          </p:cNvPr>
          <p:cNvSpPr>
            <a:spLocks noGrp="1"/>
          </p:cNvSpPr>
          <p:nvPr>
            <p:ph type="body" sz="half" idx="2"/>
          </p:nvPr>
        </p:nvSpPr>
        <p:spPr>
          <a:xfrm>
            <a:off x="838200" y="2057400"/>
            <a:ext cx="3924300"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D6635C-703C-4BBE-A773-5751FA80AB20}"/>
              </a:ext>
            </a:extLst>
          </p:cNvPr>
          <p:cNvSpPr>
            <a:spLocks noGrp="1"/>
          </p:cNvSpPr>
          <p:nvPr>
            <p:ph type="dt" sz="half" idx="10"/>
          </p:nvPr>
        </p:nvSpPr>
        <p:spPr>
          <a:xfrm>
            <a:off x="836613" y="6356350"/>
            <a:ext cx="2736850" cy="365125"/>
          </a:xfrm>
          <a:prstGeom prst="rect">
            <a:avLst/>
          </a:prstGeom>
        </p:spPr>
        <p:txBody>
          <a:bodyPr/>
          <a:lstStyle/>
          <a:p>
            <a:fld id="{27C94050-9B73-48E0-B18B-D08A22793630}" type="datetime1">
              <a:rPr lang="en-US" smtClean="0"/>
              <a:t>6/30/2022</a:t>
            </a:fld>
            <a:endParaRPr lang="en-US"/>
          </a:p>
        </p:txBody>
      </p:sp>
      <p:sp>
        <p:nvSpPr>
          <p:cNvPr id="6" name="Footer Placeholder 5">
            <a:extLst>
              <a:ext uri="{FF2B5EF4-FFF2-40B4-BE49-F238E27FC236}">
                <a16:creationId xmlns:a16="http://schemas.microsoft.com/office/drawing/2014/main" id="{AA925834-B1C1-4814-820D-A5AE83827146}"/>
              </a:ext>
            </a:extLst>
          </p:cNvPr>
          <p:cNvSpPr>
            <a:spLocks noGrp="1"/>
          </p:cNvSpPr>
          <p:nvPr>
            <p:ph type="ftr" sz="quarter" idx="11"/>
          </p:nvPr>
        </p:nvSpPr>
        <p:spPr>
          <a:xfrm>
            <a:off x="4030663" y="6356350"/>
            <a:ext cx="4105275"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F35136CA-64C0-4030-BA69-8FD1D6F19C0D}"/>
              </a:ext>
            </a:extLst>
          </p:cNvPr>
          <p:cNvSpPr>
            <a:spLocks noGrp="1"/>
          </p:cNvSpPr>
          <p:nvPr>
            <p:ph type="sldNum" sz="quarter" idx="12"/>
          </p:nvPr>
        </p:nvSpPr>
        <p:spPr>
          <a:xfrm>
            <a:off x="520700" y="6019800"/>
            <a:ext cx="457200" cy="365125"/>
          </a:xfrm>
          <a:prstGeom prst="rect">
            <a:avLst/>
          </a:prstGeom>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29815075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AC355-5BD4-4B5F-988D-5C3568EE3A51}"/>
              </a:ext>
            </a:extLst>
          </p:cNvPr>
          <p:cNvSpPr>
            <a:spLocks noGrp="1"/>
          </p:cNvSpPr>
          <p:nvPr>
            <p:ph type="title"/>
          </p:nvPr>
        </p:nvSpPr>
        <p:spPr>
          <a:xfrm>
            <a:off x="836613" y="365125"/>
            <a:ext cx="10493375"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9E0239-41FA-4645-84B5-F0A3990F2F31}"/>
              </a:ext>
            </a:extLst>
          </p:cNvPr>
          <p:cNvSpPr>
            <a:spLocks noGrp="1"/>
          </p:cNvSpPr>
          <p:nvPr>
            <p:ph type="body" orient="vert" idx="1"/>
          </p:nvPr>
        </p:nvSpPr>
        <p:spPr>
          <a:xfrm>
            <a:off x="836613" y="1825625"/>
            <a:ext cx="10493375"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00174A-0DD0-48A1-B33E-7D08179EE832}"/>
              </a:ext>
            </a:extLst>
          </p:cNvPr>
          <p:cNvSpPr>
            <a:spLocks noGrp="1"/>
          </p:cNvSpPr>
          <p:nvPr>
            <p:ph type="dt" sz="half" idx="10"/>
          </p:nvPr>
        </p:nvSpPr>
        <p:spPr>
          <a:xfrm>
            <a:off x="836613" y="6356350"/>
            <a:ext cx="2736850" cy="365125"/>
          </a:xfrm>
          <a:prstGeom prst="rect">
            <a:avLst/>
          </a:prstGeom>
        </p:spPr>
        <p:txBody>
          <a:bodyPr/>
          <a:lstStyle/>
          <a:p>
            <a:fld id="{1A5AD689-4AEC-4018-8B7E-655D5A8D7CE5}" type="datetime1">
              <a:rPr lang="en-US" smtClean="0"/>
              <a:t>6/30/2022</a:t>
            </a:fld>
            <a:endParaRPr lang="en-US"/>
          </a:p>
        </p:txBody>
      </p:sp>
      <p:sp>
        <p:nvSpPr>
          <p:cNvPr id="5" name="Footer Placeholder 4">
            <a:extLst>
              <a:ext uri="{FF2B5EF4-FFF2-40B4-BE49-F238E27FC236}">
                <a16:creationId xmlns:a16="http://schemas.microsoft.com/office/drawing/2014/main" id="{6EFB8E16-4619-488B-9E9D-21D7017123C9}"/>
              </a:ext>
            </a:extLst>
          </p:cNvPr>
          <p:cNvSpPr>
            <a:spLocks noGrp="1"/>
          </p:cNvSpPr>
          <p:nvPr>
            <p:ph type="ftr" sz="quarter" idx="11"/>
          </p:nvPr>
        </p:nvSpPr>
        <p:spPr>
          <a:xfrm>
            <a:off x="4030663" y="6356350"/>
            <a:ext cx="4105275"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09B0FD9-B780-4CBB-95C5-E65561427918}"/>
              </a:ext>
            </a:extLst>
          </p:cNvPr>
          <p:cNvSpPr>
            <a:spLocks noGrp="1"/>
          </p:cNvSpPr>
          <p:nvPr>
            <p:ph type="sldNum" sz="quarter" idx="12"/>
          </p:nvPr>
        </p:nvSpPr>
        <p:spPr>
          <a:xfrm>
            <a:off x="520700" y="6019800"/>
            <a:ext cx="457200" cy="365125"/>
          </a:xfrm>
          <a:prstGeom prst="rect">
            <a:avLst/>
          </a:prstGeom>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3427094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9006ED-A6D6-4331-A2B1-5868D882729A}"/>
              </a:ext>
            </a:extLst>
          </p:cNvPr>
          <p:cNvSpPr>
            <a:spLocks noGrp="1"/>
          </p:cNvSpPr>
          <p:nvPr>
            <p:ph type="title" orient="vert"/>
          </p:nvPr>
        </p:nvSpPr>
        <p:spPr>
          <a:xfrm>
            <a:off x="8707438" y="365125"/>
            <a:ext cx="262255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A8B856-4B72-4CA1-B370-DB242214B705}"/>
              </a:ext>
            </a:extLst>
          </p:cNvPr>
          <p:cNvSpPr>
            <a:spLocks noGrp="1"/>
          </p:cNvSpPr>
          <p:nvPr>
            <p:ph type="body" orient="vert" idx="1"/>
          </p:nvPr>
        </p:nvSpPr>
        <p:spPr>
          <a:xfrm>
            <a:off x="836613" y="365125"/>
            <a:ext cx="77184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9CC57D-D912-427F-BB44-F0956F4E1EF3}"/>
              </a:ext>
            </a:extLst>
          </p:cNvPr>
          <p:cNvSpPr>
            <a:spLocks noGrp="1"/>
          </p:cNvSpPr>
          <p:nvPr>
            <p:ph type="dt" sz="half" idx="10"/>
          </p:nvPr>
        </p:nvSpPr>
        <p:spPr>
          <a:xfrm>
            <a:off x="836613" y="6356350"/>
            <a:ext cx="2736850" cy="365125"/>
          </a:xfrm>
          <a:prstGeom prst="rect">
            <a:avLst/>
          </a:prstGeom>
        </p:spPr>
        <p:txBody>
          <a:bodyPr/>
          <a:lstStyle/>
          <a:p>
            <a:fld id="{FA00CF38-2534-4789-8785-2F8BC25DFC77}" type="datetime1">
              <a:rPr lang="en-US" smtClean="0"/>
              <a:t>6/30/2022</a:t>
            </a:fld>
            <a:endParaRPr lang="en-US"/>
          </a:p>
        </p:txBody>
      </p:sp>
      <p:sp>
        <p:nvSpPr>
          <p:cNvPr id="5" name="Footer Placeholder 4">
            <a:extLst>
              <a:ext uri="{FF2B5EF4-FFF2-40B4-BE49-F238E27FC236}">
                <a16:creationId xmlns:a16="http://schemas.microsoft.com/office/drawing/2014/main" id="{7D71485D-B186-4EBB-9230-175D1049D311}"/>
              </a:ext>
            </a:extLst>
          </p:cNvPr>
          <p:cNvSpPr>
            <a:spLocks noGrp="1"/>
          </p:cNvSpPr>
          <p:nvPr>
            <p:ph type="ftr" sz="quarter" idx="11"/>
          </p:nvPr>
        </p:nvSpPr>
        <p:spPr>
          <a:xfrm>
            <a:off x="4030663" y="6356350"/>
            <a:ext cx="4105275"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5E41E2F9-4D1D-4AB6-8C3E-065792B8A994}"/>
              </a:ext>
            </a:extLst>
          </p:cNvPr>
          <p:cNvSpPr>
            <a:spLocks noGrp="1"/>
          </p:cNvSpPr>
          <p:nvPr>
            <p:ph type="sldNum" sz="quarter" idx="12"/>
          </p:nvPr>
        </p:nvSpPr>
        <p:spPr>
          <a:xfrm>
            <a:off x="520700" y="6019800"/>
            <a:ext cx="457200" cy="365125"/>
          </a:xfrm>
          <a:prstGeom prst="rect">
            <a:avLst/>
          </a:prstGeom>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37929672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2B0A1-1A67-42A1-AE41-70829DF02817}"/>
              </a:ext>
            </a:extLst>
          </p:cNvPr>
          <p:cNvSpPr>
            <a:spLocks noGrp="1"/>
          </p:cNvSpPr>
          <p:nvPr>
            <p:ph type="title"/>
          </p:nvPr>
        </p:nvSpPr>
        <p:spPr>
          <a:xfrm>
            <a:off x="836613" y="365125"/>
            <a:ext cx="10493375" cy="1325563"/>
          </a:xfrm>
          <a:prstGeom prst="rect">
            <a:avLst/>
          </a:prstGeom>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8F6801AA-96A7-4A2B-8A95-01942D8B6E98}"/>
              </a:ext>
            </a:extLst>
          </p:cNvPr>
          <p:cNvSpPr>
            <a:spLocks noGrp="1"/>
          </p:cNvSpPr>
          <p:nvPr>
            <p:ph type="sldNum" sz="quarter" idx="10"/>
          </p:nvPr>
        </p:nvSpPr>
        <p:spPr>
          <a:xfrm>
            <a:off x="520700" y="6019800"/>
            <a:ext cx="457200" cy="365125"/>
          </a:xfrm>
          <a:prstGeom prst="rect">
            <a:avLst/>
          </a:prstGeom>
        </p:spPr>
        <p:txBody>
          <a:bodyPr/>
          <a:lstStyle/>
          <a:p>
            <a:fld id="{64B50ECF-6316-4AFD-AF7B-6A0672E9EA7A}" type="slidenum">
              <a:rPr lang="en-US" smtClean="0"/>
              <a:pPr/>
              <a:t>‹#›</a:t>
            </a:fld>
            <a:endParaRPr lang="en-US" dirty="0"/>
          </a:p>
        </p:txBody>
      </p:sp>
    </p:spTree>
    <p:extLst>
      <p:ext uri="{BB962C8B-B14F-4D97-AF65-F5344CB8AC3E}">
        <p14:creationId xmlns:p14="http://schemas.microsoft.com/office/powerpoint/2010/main" val="27438821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DF2AE-3822-45A1-9916-06410FC1009D}"/>
              </a:ext>
            </a:extLst>
          </p:cNvPr>
          <p:cNvSpPr>
            <a:spLocks noGrp="1"/>
          </p:cNvSpPr>
          <p:nvPr>
            <p:ph type="ctrTitle"/>
          </p:nvPr>
        </p:nvSpPr>
        <p:spPr>
          <a:xfrm>
            <a:off x="1520825" y="1122363"/>
            <a:ext cx="912495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5426A4-0A4F-417E-8284-AA057ADAC3BE}"/>
              </a:ext>
            </a:extLst>
          </p:cNvPr>
          <p:cNvSpPr>
            <a:spLocks noGrp="1"/>
          </p:cNvSpPr>
          <p:nvPr>
            <p:ph type="subTitle" idx="1"/>
          </p:nvPr>
        </p:nvSpPr>
        <p:spPr>
          <a:xfrm>
            <a:off x="1520825" y="3602038"/>
            <a:ext cx="912495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203865-98F7-432E-B70F-5F81D05D21E7}"/>
              </a:ext>
            </a:extLst>
          </p:cNvPr>
          <p:cNvSpPr>
            <a:spLocks noGrp="1"/>
          </p:cNvSpPr>
          <p:nvPr>
            <p:ph type="dt" sz="half" idx="10"/>
          </p:nvPr>
        </p:nvSpPr>
        <p:spPr>
          <a:xfrm>
            <a:off x="836613" y="6356350"/>
            <a:ext cx="2736850" cy="365125"/>
          </a:xfrm>
          <a:prstGeom prst="rect">
            <a:avLst/>
          </a:prstGeom>
        </p:spPr>
        <p:txBody>
          <a:bodyPr/>
          <a:lstStyle/>
          <a:p>
            <a:fld id="{260AC1E2-EF85-4393-9678-7623D5580323}" type="datetime1">
              <a:rPr lang="en-US" smtClean="0"/>
              <a:t>6/30/2022</a:t>
            </a:fld>
            <a:endParaRPr lang="en-US"/>
          </a:p>
        </p:txBody>
      </p:sp>
      <p:sp>
        <p:nvSpPr>
          <p:cNvPr id="5" name="Footer Placeholder 4">
            <a:extLst>
              <a:ext uri="{FF2B5EF4-FFF2-40B4-BE49-F238E27FC236}">
                <a16:creationId xmlns:a16="http://schemas.microsoft.com/office/drawing/2014/main" id="{211F5E3C-86E3-4420-9DDD-EB352BFD3581}"/>
              </a:ext>
            </a:extLst>
          </p:cNvPr>
          <p:cNvSpPr>
            <a:spLocks noGrp="1"/>
          </p:cNvSpPr>
          <p:nvPr>
            <p:ph type="ftr" sz="quarter" idx="11"/>
          </p:nvPr>
        </p:nvSpPr>
        <p:spPr>
          <a:xfrm>
            <a:off x="4030663" y="6356350"/>
            <a:ext cx="4105275"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5AC3DA80-A6E7-4286-BEA1-927A5FA4A8D0}"/>
              </a:ext>
            </a:extLst>
          </p:cNvPr>
          <p:cNvSpPr>
            <a:spLocks noGrp="1"/>
          </p:cNvSpPr>
          <p:nvPr>
            <p:ph type="sldNum" sz="quarter" idx="12"/>
          </p:nvPr>
        </p:nvSpPr>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20779422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518C7-5844-4C5C-9513-8B8D082B083B}"/>
              </a:ext>
            </a:extLst>
          </p:cNvPr>
          <p:cNvSpPr>
            <a:spLocks noGrp="1"/>
          </p:cNvSpPr>
          <p:nvPr>
            <p:ph type="title"/>
          </p:nvPr>
        </p:nvSpPr>
        <p:spPr>
          <a:xfrm>
            <a:off x="836613" y="365125"/>
            <a:ext cx="10493375"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9AF89043-07C9-4EC9-A216-8025AAF1269B}"/>
              </a:ext>
            </a:extLst>
          </p:cNvPr>
          <p:cNvSpPr>
            <a:spLocks noGrp="1"/>
          </p:cNvSpPr>
          <p:nvPr>
            <p:ph idx="1"/>
          </p:nvPr>
        </p:nvSpPr>
        <p:spPr>
          <a:xfrm>
            <a:off x="836613" y="1825625"/>
            <a:ext cx="10493375"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19CF65-3CFA-4A36-A15A-E289E9B895A6}"/>
              </a:ext>
            </a:extLst>
          </p:cNvPr>
          <p:cNvSpPr>
            <a:spLocks noGrp="1"/>
          </p:cNvSpPr>
          <p:nvPr>
            <p:ph type="dt" sz="half" idx="10"/>
          </p:nvPr>
        </p:nvSpPr>
        <p:spPr>
          <a:xfrm>
            <a:off x="836613" y="6356350"/>
            <a:ext cx="2736850" cy="365125"/>
          </a:xfrm>
          <a:prstGeom prst="rect">
            <a:avLst/>
          </a:prstGeom>
        </p:spPr>
        <p:txBody>
          <a:bodyPr/>
          <a:lstStyle/>
          <a:p>
            <a:fld id="{B08C1480-D6FC-4E82-883E-1C87F6B26E8B}" type="datetime1">
              <a:rPr lang="en-US" smtClean="0"/>
              <a:t>6/30/2022</a:t>
            </a:fld>
            <a:endParaRPr lang="en-US"/>
          </a:p>
        </p:txBody>
      </p:sp>
      <p:sp>
        <p:nvSpPr>
          <p:cNvPr id="5" name="Footer Placeholder 4">
            <a:extLst>
              <a:ext uri="{FF2B5EF4-FFF2-40B4-BE49-F238E27FC236}">
                <a16:creationId xmlns:a16="http://schemas.microsoft.com/office/drawing/2014/main" id="{6724F855-3C6A-46DD-BA9D-FE0B97CEC371}"/>
              </a:ext>
            </a:extLst>
          </p:cNvPr>
          <p:cNvSpPr>
            <a:spLocks noGrp="1"/>
          </p:cNvSpPr>
          <p:nvPr>
            <p:ph type="ftr" sz="quarter" idx="11"/>
          </p:nvPr>
        </p:nvSpPr>
        <p:spPr>
          <a:xfrm>
            <a:off x="4030663" y="6356350"/>
            <a:ext cx="4105275"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938F3D8-D3EB-47B6-845D-392AC9D55F58}"/>
              </a:ext>
            </a:extLst>
          </p:cNvPr>
          <p:cNvSpPr>
            <a:spLocks noGrp="1"/>
          </p:cNvSpPr>
          <p:nvPr>
            <p:ph type="sldNum" sz="quarter" idx="12"/>
          </p:nvPr>
        </p:nvSpPr>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2911388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025306" y="2187943"/>
            <a:ext cx="2623184" cy="544194"/>
          </a:xfrm>
          <a:prstGeom prst="rect">
            <a:avLst/>
          </a:prstGeom>
        </p:spPr>
        <p:txBody>
          <a:bodyPr wrap="square" lIns="0" tIns="0" rIns="0" bIns="0">
            <a:spAutoFit/>
          </a:bodyPr>
          <a:lstStyle>
            <a:lvl1pPr>
              <a:defRPr sz="3400" b="1" i="0">
                <a:solidFill>
                  <a:schemeClr val="bg1"/>
                </a:solidFill>
                <a:latin typeface="Arial"/>
                <a:cs typeface="Arial"/>
              </a:defRPr>
            </a:lvl1pPr>
          </a:lstStyle>
          <a:p>
            <a:endParaRPr/>
          </a:p>
        </p:txBody>
      </p:sp>
      <p:sp>
        <p:nvSpPr>
          <p:cNvPr id="3" name="Holder 3"/>
          <p:cNvSpPr>
            <a:spLocks noGrp="1"/>
          </p:cNvSpPr>
          <p:nvPr>
            <p:ph type="subTitle" idx="4"/>
          </p:nvPr>
        </p:nvSpPr>
        <p:spPr>
          <a:xfrm>
            <a:off x="1824990" y="3840480"/>
            <a:ext cx="851662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0E7BECD6-636E-4FB2-93D5-AD3417DAA93D}" type="datetime1">
              <a:rPr lang="en-US" smtClean="0"/>
              <a:t>6/30/2022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AFC58-F8A4-48EB-99A0-3F93F2233DB4}"/>
              </a:ext>
            </a:extLst>
          </p:cNvPr>
          <p:cNvSpPr>
            <a:spLocks noGrp="1"/>
          </p:cNvSpPr>
          <p:nvPr>
            <p:ph type="title"/>
          </p:nvPr>
        </p:nvSpPr>
        <p:spPr>
          <a:xfrm>
            <a:off x="830263" y="1709738"/>
            <a:ext cx="10493375"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D8B883-5688-494C-BA73-82266D46FD60}"/>
              </a:ext>
            </a:extLst>
          </p:cNvPr>
          <p:cNvSpPr>
            <a:spLocks noGrp="1"/>
          </p:cNvSpPr>
          <p:nvPr>
            <p:ph type="body" idx="1"/>
          </p:nvPr>
        </p:nvSpPr>
        <p:spPr>
          <a:xfrm>
            <a:off x="830263" y="4589463"/>
            <a:ext cx="10493375"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542BC5-B3AB-4933-BAAF-2739DB3BDC64}"/>
              </a:ext>
            </a:extLst>
          </p:cNvPr>
          <p:cNvSpPr>
            <a:spLocks noGrp="1"/>
          </p:cNvSpPr>
          <p:nvPr>
            <p:ph type="dt" sz="half" idx="10"/>
          </p:nvPr>
        </p:nvSpPr>
        <p:spPr>
          <a:xfrm>
            <a:off x="836613" y="6356350"/>
            <a:ext cx="2736850" cy="365125"/>
          </a:xfrm>
          <a:prstGeom prst="rect">
            <a:avLst/>
          </a:prstGeom>
        </p:spPr>
        <p:txBody>
          <a:bodyPr/>
          <a:lstStyle/>
          <a:p>
            <a:fld id="{30AC8960-0E45-4AEB-9F37-09842ED7AC11}" type="datetime1">
              <a:rPr lang="en-US" smtClean="0"/>
              <a:t>6/30/2022</a:t>
            </a:fld>
            <a:endParaRPr lang="en-US"/>
          </a:p>
        </p:txBody>
      </p:sp>
      <p:sp>
        <p:nvSpPr>
          <p:cNvPr id="5" name="Footer Placeholder 4">
            <a:extLst>
              <a:ext uri="{FF2B5EF4-FFF2-40B4-BE49-F238E27FC236}">
                <a16:creationId xmlns:a16="http://schemas.microsoft.com/office/drawing/2014/main" id="{F41C1B8C-7061-4350-883B-368944737358}"/>
              </a:ext>
            </a:extLst>
          </p:cNvPr>
          <p:cNvSpPr>
            <a:spLocks noGrp="1"/>
          </p:cNvSpPr>
          <p:nvPr>
            <p:ph type="ftr" sz="quarter" idx="11"/>
          </p:nvPr>
        </p:nvSpPr>
        <p:spPr>
          <a:xfrm>
            <a:off x="4030663" y="6356350"/>
            <a:ext cx="4105275"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03C177E-F214-4447-9D11-483B73277A1A}"/>
              </a:ext>
            </a:extLst>
          </p:cNvPr>
          <p:cNvSpPr>
            <a:spLocks noGrp="1"/>
          </p:cNvSpPr>
          <p:nvPr>
            <p:ph type="sldNum" sz="quarter" idx="12"/>
          </p:nvPr>
        </p:nvSpPr>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33286710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05524-AC52-4ECB-AE22-F44B0DFF18EF}"/>
              </a:ext>
            </a:extLst>
          </p:cNvPr>
          <p:cNvSpPr>
            <a:spLocks noGrp="1"/>
          </p:cNvSpPr>
          <p:nvPr>
            <p:ph type="title"/>
          </p:nvPr>
        </p:nvSpPr>
        <p:spPr>
          <a:xfrm>
            <a:off x="836613" y="365125"/>
            <a:ext cx="10493375"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5E538276-7862-40B8-A161-A945639CBC14}"/>
              </a:ext>
            </a:extLst>
          </p:cNvPr>
          <p:cNvSpPr>
            <a:spLocks noGrp="1"/>
          </p:cNvSpPr>
          <p:nvPr>
            <p:ph sz="half" idx="1"/>
          </p:nvPr>
        </p:nvSpPr>
        <p:spPr>
          <a:xfrm>
            <a:off x="836613" y="1825625"/>
            <a:ext cx="5170487"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479747-844F-42D8-BB27-5973F4F2AFFE}"/>
              </a:ext>
            </a:extLst>
          </p:cNvPr>
          <p:cNvSpPr>
            <a:spLocks noGrp="1"/>
          </p:cNvSpPr>
          <p:nvPr>
            <p:ph sz="half" idx="2"/>
          </p:nvPr>
        </p:nvSpPr>
        <p:spPr>
          <a:xfrm>
            <a:off x="6159500" y="1825625"/>
            <a:ext cx="5170488"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EAB3891-1344-4153-A633-7B7DC873B0EA}"/>
              </a:ext>
            </a:extLst>
          </p:cNvPr>
          <p:cNvSpPr>
            <a:spLocks noGrp="1"/>
          </p:cNvSpPr>
          <p:nvPr>
            <p:ph type="dt" sz="half" idx="10"/>
          </p:nvPr>
        </p:nvSpPr>
        <p:spPr>
          <a:xfrm>
            <a:off x="836613" y="6356350"/>
            <a:ext cx="2736850" cy="365125"/>
          </a:xfrm>
          <a:prstGeom prst="rect">
            <a:avLst/>
          </a:prstGeom>
        </p:spPr>
        <p:txBody>
          <a:bodyPr/>
          <a:lstStyle/>
          <a:p>
            <a:fld id="{075590FA-5DA3-42E8-A472-B8B9D7C6F6AC}" type="datetime1">
              <a:rPr lang="en-US" smtClean="0"/>
              <a:t>6/30/2022</a:t>
            </a:fld>
            <a:endParaRPr lang="en-US"/>
          </a:p>
        </p:txBody>
      </p:sp>
      <p:sp>
        <p:nvSpPr>
          <p:cNvPr id="6" name="Footer Placeholder 5">
            <a:extLst>
              <a:ext uri="{FF2B5EF4-FFF2-40B4-BE49-F238E27FC236}">
                <a16:creationId xmlns:a16="http://schemas.microsoft.com/office/drawing/2014/main" id="{C3C85B9D-1D8C-4C69-A57C-B0FA7D84A8B6}"/>
              </a:ext>
            </a:extLst>
          </p:cNvPr>
          <p:cNvSpPr>
            <a:spLocks noGrp="1"/>
          </p:cNvSpPr>
          <p:nvPr>
            <p:ph type="ftr" sz="quarter" idx="11"/>
          </p:nvPr>
        </p:nvSpPr>
        <p:spPr>
          <a:xfrm>
            <a:off x="4030663" y="6356350"/>
            <a:ext cx="4105275"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2826C5D-FE85-4414-894F-3FF8DFD6E952}"/>
              </a:ext>
            </a:extLst>
          </p:cNvPr>
          <p:cNvSpPr>
            <a:spLocks noGrp="1"/>
          </p:cNvSpPr>
          <p:nvPr>
            <p:ph type="sldNum" sz="quarter" idx="12"/>
          </p:nvPr>
        </p:nvSpPr>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37962441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D6C80-125F-4AD0-8623-EC55CF1E1242}"/>
              </a:ext>
            </a:extLst>
          </p:cNvPr>
          <p:cNvSpPr>
            <a:spLocks noGrp="1"/>
          </p:cNvSpPr>
          <p:nvPr>
            <p:ph type="title"/>
          </p:nvPr>
        </p:nvSpPr>
        <p:spPr>
          <a:xfrm>
            <a:off x="838200" y="365125"/>
            <a:ext cx="10493375"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0C82AB9D-9442-40AF-B20E-FA3BB9AA26C8}"/>
              </a:ext>
            </a:extLst>
          </p:cNvPr>
          <p:cNvSpPr>
            <a:spLocks noGrp="1"/>
          </p:cNvSpPr>
          <p:nvPr>
            <p:ph type="body" idx="1"/>
          </p:nvPr>
        </p:nvSpPr>
        <p:spPr>
          <a:xfrm>
            <a:off x="838200" y="1681163"/>
            <a:ext cx="5146675"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64067C-148C-48D0-BE6A-A8A4F0E040AF}"/>
              </a:ext>
            </a:extLst>
          </p:cNvPr>
          <p:cNvSpPr>
            <a:spLocks noGrp="1"/>
          </p:cNvSpPr>
          <p:nvPr>
            <p:ph sz="half" idx="2"/>
          </p:nvPr>
        </p:nvSpPr>
        <p:spPr>
          <a:xfrm>
            <a:off x="838200" y="2505075"/>
            <a:ext cx="5146675"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34CDBA3-2767-48DE-AB72-E35F9EBC09AA}"/>
              </a:ext>
            </a:extLst>
          </p:cNvPr>
          <p:cNvSpPr>
            <a:spLocks noGrp="1"/>
          </p:cNvSpPr>
          <p:nvPr>
            <p:ph type="body" sz="quarter" idx="3"/>
          </p:nvPr>
        </p:nvSpPr>
        <p:spPr>
          <a:xfrm>
            <a:off x="6159500" y="1681163"/>
            <a:ext cx="5172075"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E85D4C-45DA-485E-BC41-185B357F6479}"/>
              </a:ext>
            </a:extLst>
          </p:cNvPr>
          <p:cNvSpPr>
            <a:spLocks noGrp="1"/>
          </p:cNvSpPr>
          <p:nvPr>
            <p:ph sz="quarter" idx="4"/>
          </p:nvPr>
        </p:nvSpPr>
        <p:spPr>
          <a:xfrm>
            <a:off x="6159500" y="2505075"/>
            <a:ext cx="5172075"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50E1B3-ACA8-4D4B-B616-53AD4C434F99}"/>
              </a:ext>
            </a:extLst>
          </p:cNvPr>
          <p:cNvSpPr>
            <a:spLocks noGrp="1"/>
          </p:cNvSpPr>
          <p:nvPr>
            <p:ph type="dt" sz="half" idx="10"/>
          </p:nvPr>
        </p:nvSpPr>
        <p:spPr>
          <a:xfrm>
            <a:off x="836613" y="6356350"/>
            <a:ext cx="2736850" cy="365125"/>
          </a:xfrm>
          <a:prstGeom prst="rect">
            <a:avLst/>
          </a:prstGeom>
        </p:spPr>
        <p:txBody>
          <a:bodyPr/>
          <a:lstStyle/>
          <a:p>
            <a:fld id="{F54EC10F-FAAB-4F0F-BE05-9328F1F1B9DF}" type="datetime1">
              <a:rPr lang="en-US" smtClean="0"/>
              <a:t>6/30/2022</a:t>
            </a:fld>
            <a:endParaRPr lang="en-US"/>
          </a:p>
        </p:txBody>
      </p:sp>
      <p:sp>
        <p:nvSpPr>
          <p:cNvPr id="8" name="Footer Placeholder 7">
            <a:extLst>
              <a:ext uri="{FF2B5EF4-FFF2-40B4-BE49-F238E27FC236}">
                <a16:creationId xmlns:a16="http://schemas.microsoft.com/office/drawing/2014/main" id="{F8C842FE-02FC-44ED-9CDD-E12AC58A6B17}"/>
              </a:ext>
            </a:extLst>
          </p:cNvPr>
          <p:cNvSpPr>
            <a:spLocks noGrp="1"/>
          </p:cNvSpPr>
          <p:nvPr>
            <p:ph type="ftr" sz="quarter" idx="11"/>
          </p:nvPr>
        </p:nvSpPr>
        <p:spPr>
          <a:xfrm>
            <a:off x="4030663" y="6356350"/>
            <a:ext cx="4105275"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78BA6025-0EC5-4BA3-8464-E51CDB5F6D09}"/>
              </a:ext>
            </a:extLst>
          </p:cNvPr>
          <p:cNvSpPr>
            <a:spLocks noGrp="1"/>
          </p:cNvSpPr>
          <p:nvPr>
            <p:ph type="sldNum" sz="quarter" idx="12"/>
          </p:nvPr>
        </p:nvSpPr>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42739862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3FB44-51A9-4296-A111-A76864129ECF}"/>
              </a:ext>
            </a:extLst>
          </p:cNvPr>
          <p:cNvSpPr>
            <a:spLocks noGrp="1"/>
          </p:cNvSpPr>
          <p:nvPr>
            <p:ph type="title"/>
          </p:nvPr>
        </p:nvSpPr>
        <p:spPr>
          <a:xfrm>
            <a:off x="836613" y="365125"/>
            <a:ext cx="10493375"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7F6C4DC5-6DB5-4E65-98FE-FFAA2DD31F9A}"/>
              </a:ext>
            </a:extLst>
          </p:cNvPr>
          <p:cNvSpPr>
            <a:spLocks noGrp="1"/>
          </p:cNvSpPr>
          <p:nvPr>
            <p:ph type="dt" sz="half" idx="10"/>
          </p:nvPr>
        </p:nvSpPr>
        <p:spPr>
          <a:xfrm>
            <a:off x="836613" y="6356350"/>
            <a:ext cx="2736850" cy="365125"/>
          </a:xfrm>
          <a:prstGeom prst="rect">
            <a:avLst/>
          </a:prstGeom>
        </p:spPr>
        <p:txBody>
          <a:bodyPr/>
          <a:lstStyle/>
          <a:p>
            <a:fld id="{C24D3BA9-87FC-4AF0-8828-0B9BC4EDE296}" type="datetime1">
              <a:rPr lang="en-US" smtClean="0"/>
              <a:t>6/30/2022</a:t>
            </a:fld>
            <a:endParaRPr lang="en-US"/>
          </a:p>
        </p:txBody>
      </p:sp>
      <p:sp>
        <p:nvSpPr>
          <p:cNvPr id="4" name="Footer Placeholder 3">
            <a:extLst>
              <a:ext uri="{FF2B5EF4-FFF2-40B4-BE49-F238E27FC236}">
                <a16:creationId xmlns:a16="http://schemas.microsoft.com/office/drawing/2014/main" id="{06F9BE3D-3C75-4F7E-B631-8B069F3028D0}"/>
              </a:ext>
            </a:extLst>
          </p:cNvPr>
          <p:cNvSpPr>
            <a:spLocks noGrp="1"/>
          </p:cNvSpPr>
          <p:nvPr>
            <p:ph type="ftr" sz="quarter" idx="11"/>
          </p:nvPr>
        </p:nvSpPr>
        <p:spPr>
          <a:xfrm>
            <a:off x="4030663" y="6356350"/>
            <a:ext cx="4105275"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F808A5EC-E52E-412A-BB3D-4926DAB30C02}"/>
              </a:ext>
            </a:extLst>
          </p:cNvPr>
          <p:cNvSpPr>
            <a:spLocks noGrp="1"/>
          </p:cNvSpPr>
          <p:nvPr>
            <p:ph type="sldNum" sz="quarter" idx="12"/>
          </p:nvPr>
        </p:nvSpPr>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26500590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381E22-2A79-47AF-8EAE-710483789116}"/>
              </a:ext>
            </a:extLst>
          </p:cNvPr>
          <p:cNvSpPr>
            <a:spLocks noGrp="1"/>
          </p:cNvSpPr>
          <p:nvPr>
            <p:ph type="dt" sz="half" idx="10"/>
          </p:nvPr>
        </p:nvSpPr>
        <p:spPr>
          <a:xfrm>
            <a:off x="836613" y="6356350"/>
            <a:ext cx="2736850" cy="365125"/>
          </a:xfrm>
          <a:prstGeom prst="rect">
            <a:avLst/>
          </a:prstGeom>
        </p:spPr>
        <p:txBody>
          <a:bodyPr/>
          <a:lstStyle/>
          <a:p>
            <a:fld id="{70E23F1C-75BD-46C6-856C-1ED8ACBBF219}" type="datetime1">
              <a:rPr lang="en-US" smtClean="0"/>
              <a:t>6/30/2022</a:t>
            </a:fld>
            <a:endParaRPr lang="en-US"/>
          </a:p>
        </p:txBody>
      </p:sp>
      <p:sp>
        <p:nvSpPr>
          <p:cNvPr id="3" name="Footer Placeholder 2">
            <a:extLst>
              <a:ext uri="{FF2B5EF4-FFF2-40B4-BE49-F238E27FC236}">
                <a16:creationId xmlns:a16="http://schemas.microsoft.com/office/drawing/2014/main" id="{D62C498B-FB12-4E2C-9B2A-92612986C00B}"/>
              </a:ext>
            </a:extLst>
          </p:cNvPr>
          <p:cNvSpPr>
            <a:spLocks noGrp="1"/>
          </p:cNvSpPr>
          <p:nvPr>
            <p:ph type="ftr" sz="quarter" idx="11"/>
          </p:nvPr>
        </p:nvSpPr>
        <p:spPr>
          <a:xfrm>
            <a:off x="4030663" y="6356350"/>
            <a:ext cx="4105275"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32F40E66-1030-4F5B-9861-A89742C6D98D}"/>
              </a:ext>
            </a:extLst>
          </p:cNvPr>
          <p:cNvSpPr>
            <a:spLocks noGrp="1"/>
          </p:cNvSpPr>
          <p:nvPr>
            <p:ph type="sldNum" sz="quarter" idx="12"/>
          </p:nvPr>
        </p:nvSpPr>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18600363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CF739-DA07-451B-B2A9-150E6B5C9380}"/>
              </a:ext>
            </a:extLst>
          </p:cNvPr>
          <p:cNvSpPr>
            <a:spLocks noGrp="1"/>
          </p:cNvSpPr>
          <p:nvPr>
            <p:ph type="title"/>
          </p:nvPr>
        </p:nvSpPr>
        <p:spPr>
          <a:xfrm>
            <a:off x="838200" y="457200"/>
            <a:ext cx="3924300"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6CE8D92-5764-4D60-AD27-BF9BB1F1D467}"/>
              </a:ext>
            </a:extLst>
          </p:cNvPr>
          <p:cNvSpPr>
            <a:spLocks noGrp="1"/>
          </p:cNvSpPr>
          <p:nvPr>
            <p:ph idx="1"/>
          </p:nvPr>
        </p:nvSpPr>
        <p:spPr>
          <a:xfrm>
            <a:off x="5172075" y="987425"/>
            <a:ext cx="61595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293319-093B-4B1B-A388-7FBBB263A8B0}"/>
              </a:ext>
            </a:extLst>
          </p:cNvPr>
          <p:cNvSpPr>
            <a:spLocks noGrp="1"/>
          </p:cNvSpPr>
          <p:nvPr>
            <p:ph type="body" sz="half" idx="2"/>
          </p:nvPr>
        </p:nvSpPr>
        <p:spPr>
          <a:xfrm>
            <a:off x="838200" y="2057400"/>
            <a:ext cx="3924300"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BE97D9-B35B-4BE1-8A29-40FCFC35FAD7}"/>
              </a:ext>
            </a:extLst>
          </p:cNvPr>
          <p:cNvSpPr>
            <a:spLocks noGrp="1"/>
          </p:cNvSpPr>
          <p:nvPr>
            <p:ph type="dt" sz="half" idx="10"/>
          </p:nvPr>
        </p:nvSpPr>
        <p:spPr>
          <a:xfrm>
            <a:off x="836613" y="6356350"/>
            <a:ext cx="2736850" cy="365125"/>
          </a:xfrm>
          <a:prstGeom prst="rect">
            <a:avLst/>
          </a:prstGeom>
        </p:spPr>
        <p:txBody>
          <a:bodyPr/>
          <a:lstStyle/>
          <a:p>
            <a:fld id="{6BBB717A-1948-4E8F-AA40-2C8970EFF856}" type="datetime1">
              <a:rPr lang="en-US" smtClean="0"/>
              <a:t>6/30/2022</a:t>
            </a:fld>
            <a:endParaRPr lang="en-US"/>
          </a:p>
        </p:txBody>
      </p:sp>
      <p:sp>
        <p:nvSpPr>
          <p:cNvPr id="6" name="Footer Placeholder 5">
            <a:extLst>
              <a:ext uri="{FF2B5EF4-FFF2-40B4-BE49-F238E27FC236}">
                <a16:creationId xmlns:a16="http://schemas.microsoft.com/office/drawing/2014/main" id="{2D9FD390-2451-4082-9A69-39D37F06CDE0}"/>
              </a:ext>
            </a:extLst>
          </p:cNvPr>
          <p:cNvSpPr>
            <a:spLocks noGrp="1"/>
          </p:cNvSpPr>
          <p:nvPr>
            <p:ph type="ftr" sz="quarter" idx="11"/>
          </p:nvPr>
        </p:nvSpPr>
        <p:spPr>
          <a:xfrm>
            <a:off x="4030663" y="6356350"/>
            <a:ext cx="4105275"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28DDC381-06F7-4F88-A084-2C739AFA3965}"/>
              </a:ext>
            </a:extLst>
          </p:cNvPr>
          <p:cNvSpPr>
            <a:spLocks noGrp="1"/>
          </p:cNvSpPr>
          <p:nvPr>
            <p:ph type="sldNum" sz="quarter" idx="12"/>
          </p:nvPr>
        </p:nvSpPr>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34677676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E03B5-2A3C-4B3F-AFC4-0CA3F063AC18}"/>
              </a:ext>
            </a:extLst>
          </p:cNvPr>
          <p:cNvSpPr>
            <a:spLocks noGrp="1"/>
          </p:cNvSpPr>
          <p:nvPr>
            <p:ph type="title"/>
          </p:nvPr>
        </p:nvSpPr>
        <p:spPr>
          <a:xfrm>
            <a:off x="838200" y="457200"/>
            <a:ext cx="3924300"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C2EE360-421A-4719-B91E-3B060F1D81EE}"/>
              </a:ext>
            </a:extLst>
          </p:cNvPr>
          <p:cNvSpPr>
            <a:spLocks noGrp="1"/>
          </p:cNvSpPr>
          <p:nvPr>
            <p:ph type="pic" idx="1"/>
          </p:nvPr>
        </p:nvSpPr>
        <p:spPr>
          <a:xfrm>
            <a:off x="5172075" y="987425"/>
            <a:ext cx="61595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B19D788-7248-428C-B2DC-C3E537080555}"/>
              </a:ext>
            </a:extLst>
          </p:cNvPr>
          <p:cNvSpPr>
            <a:spLocks noGrp="1"/>
          </p:cNvSpPr>
          <p:nvPr>
            <p:ph type="body" sz="half" idx="2"/>
          </p:nvPr>
        </p:nvSpPr>
        <p:spPr>
          <a:xfrm>
            <a:off x="838200" y="2057400"/>
            <a:ext cx="3924300"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D6635C-703C-4BBE-A773-5751FA80AB20}"/>
              </a:ext>
            </a:extLst>
          </p:cNvPr>
          <p:cNvSpPr>
            <a:spLocks noGrp="1"/>
          </p:cNvSpPr>
          <p:nvPr>
            <p:ph type="dt" sz="half" idx="10"/>
          </p:nvPr>
        </p:nvSpPr>
        <p:spPr>
          <a:xfrm>
            <a:off x="836613" y="6356350"/>
            <a:ext cx="2736850" cy="365125"/>
          </a:xfrm>
          <a:prstGeom prst="rect">
            <a:avLst/>
          </a:prstGeom>
        </p:spPr>
        <p:txBody>
          <a:bodyPr/>
          <a:lstStyle/>
          <a:p>
            <a:fld id="{27C94050-9B73-48E0-B18B-D08A22793630}" type="datetime1">
              <a:rPr lang="en-US" smtClean="0"/>
              <a:t>6/30/2022</a:t>
            </a:fld>
            <a:endParaRPr lang="en-US"/>
          </a:p>
        </p:txBody>
      </p:sp>
      <p:sp>
        <p:nvSpPr>
          <p:cNvPr id="6" name="Footer Placeholder 5">
            <a:extLst>
              <a:ext uri="{FF2B5EF4-FFF2-40B4-BE49-F238E27FC236}">
                <a16:creationId xmlns:a16="http://schemas.microsoft.com/office/drawing/2014/main" id="{AA925834-B1C1-4814-820D-A5AE83827146}"/>
              </a:ext>
            </a:extLst>
          </p:cNvPr>
          <p:cNvSpPr>
            <a:spLocks noGrp="1"/>
          </p:cNvSpPr>
          <p:nvPr>
            <p:ph type="ftr" sz="quarter" idx="11"/>
          </p:nvPr>
        </p:nvSpPr>
        <p:spPr>
          <a:xfrm>
            <a:off x="4030663" y="6356350"/>
            <a:ext cx="4105275"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F35136CA-64C0-4030-BA69-8FD1D6F19C0D}"/>
              </a:ext>
            </a:extLst>
          </p:cNvPr>
          <p:cNvSpPr>
            <a:spLocks noGrp="1"/>
          </p:cNvSpPr>
          <p:nvPr>
            <p:ph type="sldNum" sz="quarter" idx="12"/>
          </p:nvPr>
        </p:nvSpPr>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37978569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AC355-5BD4-4B5F-988D-5C3568EE3A51}"/>
              </a:ext>
            </a:extLst>
          </p:cNvPr>
          <p:cNvSpPr>
            <a:spLocks noGrp="1"/>
          </p:cNvSpPr>
          <p:nvPr>
            <p:ph type="title"/>
          </p:nvPr>
        </p:nvSpPr>
        <p:spPr>
          <a:xfrm>
            <a:off x="836613" y="365125"/>
            <a:ext cx="10493375"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9E0239-41FA-4645-84B5-F0A3990F2F31}"/>
              </a:ext>
            </a:extLst>
          </p:cNvPr>
          <p:cNvSpPr>
            <a:spLocks noGrp="1"/>
          </p:cNvSpPr>
          <p:nvPr>
            <p:ph type="body" orient="vert" idx="1"/>
          </p:nvPr>
        </p:nvSpPr>
        <p:spPr>
          <a:xfrm>
            <a:off x="836613" y="1825625"/>
            <a:ext cx="10493375"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00174A-0DD0-48A1-B33E-7D08179EE832}"/>
              </a:ext>
            </a:extLst>
          </p:cNvPr>
          <p:cNvSpPr>
            <a:spLocks noGrp="1"/>
          </p:cNvSpPr>
          <p:nvPr>
            <p:ph type="dt" sz="half" idx="10"/>
          </p:nvPr>
        </p:nvSpPr>
        <p:spPr>
          <a:xfrm>
            <a:off x="836613" y="6356350"/>
            <a:ext cx="2736850" cy="365125"/>
          </a:xfrm>
          <a:prstGeom prst="rect">
            <a:avLst/>
          </a:prstGeom>
        </p:spPr>
        <p:txBody>
          <a:bodyPr/>
          <a:lstStyle/>
          <a:p>
            <a:fld id="{1A5AD689-4AEC-4018-8B7E-655D5A8D7CE5}" type="datetime1">
              <a:rPr lang="en-US" smtClean="0"/>
              <a:t>6/30/2022</a:t>
            </a:fld>
            <a:endParaRPr lang="en-US"/>
          </a:p>
        </p:txBody>
      </p:sp>
      <p:sp>
        <p:nvSpPr>
          <p:cNvPr id="5" name="Footer Placeholder 4">
            <a:extLst>
              <a:ext uri="{FF2B5EF4-FFF2-40B4-BE49-F238E27FC236}">
                <a16:creationId xmlns:a16="http://schemas.microsoft.com/office/drawing/2014/main" id="{6EFB8E16-4619-488B-9E9D-21D7017123C9}"/>
              </a:ext>
            </a:extLst>
          </p:cNvPr>
          <p:cNvSpPr>
            <a:spLocks noGrp="1"/>
          </p:cNvSpPr>
          <p:nvPr>
            <p:ph type="ftr" sz="quarter" idx="11"/>
          </p:nvPr>
        </p:nvSpPr>
        <p:spPr>
          <a:xfrm>
            <a:off x="4030663" y="6356350"/>
            <a:ext cx="4105275"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09B0FD9-B780-4CBB-95C5-E65561427918}"/>
              </a:ext>
            </a:extLst>
          </p:cNvPr>
          <p:cNvSpPr>
            <a:spLocks noGrp="1"/>
          </p:cNvSpPr>
          <p:nvPr>
            <p:ph type="sldNum" sz="quarter" idx="12"/>
          </p:nvPr>
        </p:nvSpPr>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16571296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9006ED-A6D6-4331-A2B1-5868D882729A}"/>
              </a:ext>
            </a:extLst>
          </p:cNvPr>
          <p:cNvSpPr>
            <a:spLocks noGrp="1"/>
          </p:cNvSpPr>
          <p:nvPr>
            <p:ph type="title" orient="vert"/>
          </p:nvPr>
        </p:nvSpPr>
        <p:spPr>
          <a:xfrm>
            <a:off x="8707438" y="365125"/>
            <a:ext cx="262255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A8B856-4B72-4CA1-B370-DB242214B705}"/>
              </a:ext>
            </a:extLst>
          </p:cNvPr>
          <p:cNvSpPr>
            <a:spLocks noGrp="1"/>
          </p:cNvSpPr>
          <p:nvPr>
            <p:ph type="body" orient="vert" idx="1"/>
          </p:nvPr>
        </p:nvSpPr>
        <p:spPr>
          <a:xfrm>
            <a:off x="836613" y="365125"/>
            <a:ext cx="77184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9CC57D-D912-427F-BB44-F0956F4E1EF3}"/>
              </a:ext>
            </a:extLst>
          </p:cNvPr>
          <p:cNvSpPr>
            <a:spLocks noGrp="1"/>
          </p:cNvSpPr>
          <p:nvPr>
            <p:ph type="dt" sz="half" idx="10"/>
          </p:nvPr>
        </p:nvSpPr>
        <p:spPr>
          <a:xfrm>
            <a:off x="836613" y="6356350"/>
            <a:ext cx="2736850" cy="365125"/>
          </a:xfrm>
          <a:prstGeom prst="rect">
            <a:avLst/>
          </a:prstGeom>
        </p:spPr>
        <p:txBody>
          <a:bodyPr/>
          <a:lstStyle/>
          <a:p>
            <a:fld id="{FA00CF38-2534-4789-8785-2F8BC25DFC77}" type="datetime1">
              <a:rPr lang="en-US" smtClean="0"/>
              <a:t>6/30/2022</a:t>
            </a:fld>
            <a:endParaRPr lang="en-US"/>
          </a:p>
        </p:txBody>
      </p:sp>
      <p:sp>
        <p:nvSpPr>
          <p:cNvPr id="5" name="Footer Placeholder 4">
            <a:extLst>
              <a:ext uri="{FF2B5EF4-FFF2-40B4-BE49-F238E27FC236}">
                <a16:creationId xmlns:a16="http://schemas.microsoft.com/office/drawing/2014/main" id="{7D71485D-B186-4EBB-9230-175D1049D311}"/>
              </a:ext>
            </a:extLst>
          </p:cNvPr>
          <p:cNvSpPr>
            <a:spLocks noGrp="1"/>
          </p:cNvSpPr>
          <p:nvPr>
            <p:ph type="ftr" sz="quarter" idx="11"/>
          </p:nvPr>
        </p:nvSpPr>
        <p:spPr>
          <a:xfrm>
            <a:off x="4030663" y="6356350"/>
            <a:ext cx="4105275"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5E41E2F9-4D1D-4AB6-8C3E-065792B8A994}"/>
              </a:ext>
            </a:extLst>
          </p:cNvPr>
          <p:cNvSpPr>
            <a:spLocks noGrp="1"/>
          </p:cNvSpPr>
          <p:nvPr>
            <p:ph type="sldNum" sz="quarter" idx="12"/>
          </p:nvPr>
        </p:nvSpPr>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27972485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2B0A1-1A67-42A1-AE41-70829DF02817}"/>
              </a:ext>
            </a:extLst>
          </p:cNvPr>
          <p:cNvSpPr>
            <a:spLocks noGrp="1"/>
          </p:cNvSpPr>
          <p:nvPr>
            <p:ph type="title"/>
          </p:nvPr>
        </p:nvSpPr>
        <p:spPr>
          <a:xfrm>
            <a:off x="836613" y="365125"/>
            <a:ext cx="10493375" cy="1325563"/>
          </a:xfrm>
          <a:prstGeom prst="rect">
            <a:avLst/>
          </a:prstGeom>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8F6801AA-96A7-4A2B-8A95-01942D8B6E98}"/>
              </a:ext>
            </a:extLst>
          </p:cNvPr>
          <p:cNvSpPr>
            <a:spLocks noGrp="1"/>
          </p:cNvSpPr>
          <p:nvPr>
            <p:ph type="sldNum" sz="quarter" idx="10"/>
          </p:nvPr>
        </p:nvSpPr>
        <p:spPr/>
        <p:txBody>
          <a:bodyPr/>
          <a:lstStyle/>
          <a:p>
            <a:fld id="{64B50ECF-6316-4AFD-AF7B-6A0672E9EA7A}" type="slidenum">
              <a:rPr lang="en-US" smtClean="0"/>
              <a:pPr/>
              <a:t>‹#›</a:t>
            </a:fld>
            <a:endParaRPr lang="en-US" dirty="0"/>
          </a:p>
        </p:txBody>
      </p:sp>
    </p:spTree>
    <p:extLst>
      <p:ext uri="{BB962C8B-B14F-4D97-AF65-F5344CB8AC3E}">
        <p14:creationId xmlns:p14="http://schemas.microsoft.com/office/powerpoint/2010/main" val="1109072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00" b="1" i="0">
                <a:solidFill>
                  <a:srgbClr val="BC0F79"/>
                </a:solidFill>
                <a:latin typeface="Arial"/>
                <a:cs typeface="Arial"/>
              </a:defRPr>
            </a:lvl1pPr>
          </a:lstStyle>
          <a:p>
            <a:endParaRPr/>
          </a:p>
        </p:txBody>
      </p:sp>
      <p:sp>
        <p:nvSpPr>
          <p:cNvPr id="3" name="Holder 3"/>
          <p:cNvSpPr>
            <a:spLocks noGrp="1"/>
          </p:cNvSpPr>
          <p:nvPr>
            <p:ph sz="half" idx="2"/>
          </p:nvPr>
        </p:nvSpPr>
        <p:spPr>
          <a:xfrm>
            <a:off x="608330" y="1577340"/>
            <a:ext cx="5292471"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65799" y="1577340"/>
            <a:ext cx="5292471"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60727C4E-A5D1-499D-A811-65E58FAD68CD}" type="datetime1">
              <a:rPr lang="en-US" smtClean="0"/>
              <a:t>6/30/2022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025306" y="2187943"/>
            <a:ext cx="2623184" cy="544194"/>
          </a:xfrm>
          <a:prstGeom prst="rect">
            <a:avLst/>
          </a:prstGeom>
        </p:spPr>
        <p:txBody>
          <a:bodyPr wrap="square" lIns="0" tIns="0" rIns="0" bIns="0">
            <a:spAutoFit/>
          </a:bodyPr>
          <a:lstStyle>
            <a:lvl1pPr>
              <a:defRPr sz="3400" b="1" i="0">
                <a:solidFill>
                  <a:schemeClr val="bg1"/>
                </a:solidFill>
                <a:latin typeface="Arial"/>
                <a:cs typeface="Arial"/>
              </a:defRPr>
            </a:lvl1pPr>
          </a:lstStyle>
          <a:p>
            <a:endParaRPr/>
          </a:p>
        </p:txBody>
      </p:sp>
      <p:sp>
        <p:nvSpPr>
          <p:cNvPr id="3" name="Holder 3"/>
          <p:cNvSpPr>
            <a:spLocks noGrp="1"/>
          </p:cNvSpPr>
          <p:nvPr>
            <p:ph type="subTitle" idx="4"/>
          </p:nvPr>
        </p:nvSpPr>
        <p:spPr>
          <a:xfrm>
            <a:off x="1824990" y="3840480"/>
            <a:ext cx="851662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6/30/2022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75983919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16" name="bg object 16"/>
          <p:cNvSpPr/>
          <p:nvPr/>
        </p:nvSpPr>
        <p:spPr>
          <a:xfrm>
            <a:off x="0" y="0"/>
            <a:ext cx="12161520" cy="6858000"/>
          </a:xfrm>
          <a:custGeom>
            <a:avLst/>
            <a:gdLst/>
            <a:ahLst/>
            <a:cxnLst/>
            <a:rect l="l" t="t" r="r" b="b"/>
            <a:pathLst>
              <a:path w="12161520" h="6858000">
                <a:moveTo>
                  <a:pt x="12161520" y="0"/>
                </a:moveTo>
                <a:lnTo>
                  <a:pt x="0" y="0"/>
                </a:lnTo>
                <a:lnTo>
                  <a:pt x="0" y="6858000"/>
                </a:lnTo>
                <a:lnTo>
                  <a:pt x="12161520" y="6858000"/>
                </a:lnTo>
                <a:lnTo>
                  <a:pt x="12161520" y="0"/>
                </a:lnTo>
                <a:close/>
              </a:path>
            </a:pathLst>
          </a:custGeom>
          <a:solidFill>
            <a:srgbClr val="D2D1D2"/>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1219352" y="679649"/>
            <a:ext cx="9722815" cy="5498510"/>
          </a:xfrm>
          <a:prstGeom prst="rect">
            <a:avLst/>
          </a:prstGeom>
        </p:spPr>
      </p:pic>
      <p:pic>
        <p:nvPicPr>
          <p:cNvPr id="18" name="bg object 18"/>
          <p:cNvPicPr/>
          <p:nvPr/>
        </p:nvPicPr>
        <p:blipFill>
          <a:blip r:embed="rId3" cstate="print"/>
          <a:stretch>
            <a:fillRect/>
          </a:stretch>
        </p:blipFill>
        <p:spPr>
          <a:xfrm>
            <a:off x="7356712" y="4829615"/>
            <a:ext cx="2874328" cy="1337783"/>
          </a:xfrm>
          <a:prstGeom prst="rect">
            <a:avLst/>
          </a:prstGeom>
        </p:spPr>
      </p:pic>
      <p:sp>
        <p:nvSpPr>
          <p:cNvPr id="19" name="bg object 19"/>
          <p:cNvSpPr/>
          <p:nvPr/>
        </p:nvSpPr>
        <p:spPr>
          <a:xfrm>
            <a:off x="2422220" y="2021814"/>
            <a:ext cx="6644005" cy="2814955"/>
          </a:xfrm>
          <a:custGeom>
            <a:avLst/>
            <a:gdLst/>
            <a:ahLst/>
            <a:cxnLst/>
            <a:rect l="l" t="t" r="r" b="b"/>
            <a:pathLst>
              <a:path w="6644005" h="2814954">
                <a:moveTo>
                  <a:pt x="6643573" y="0"/>
                </a:moveTo>
                <a:lnTo>
                  <a:pt x="0" y="0"/>
                </a:lnTo>
                <a:lnTo>
                  <a:pt x="0" y="2814383"/>
                </a:lnTo>
                <a:lnTo>
                  <a:pt x="6643573" y="2814383"/>
                </a:lnTo>
                <a:lnTo>
                  <a:pt x="6643573" y="0"/>
                </a:lnTo>
                <a:close/>
              </a:path>
            </a:pathLst>
          </a:custGeom>
          <a:solidFill>
            <a:srgbClr val="FFFFFF"/>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400" b="1" i="0">
                <a:solidFill>
                  <a:srgbClr val="BC0F79"/>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6/30/2022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6569733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00" b="1" i="0">
                <a:solidFill>
                  <a:srgbClr val="BC0F79"/>
                </a:solidFill>
                <a:latin typeface="Arial"/>
                <a:cs typeface="Arial"/>
              </a:defRPr>
            </a:lvl1pPr>
          </a:lstStyle>
          <a:p>
            <a:endParaRPr/>
          </a:p>
        </p:txBody>
      </p:sp>
      <p:sp>
        <p:nvSpPr>
          <p:cNvPr id="3" name="Holder 3"/>
          <p:cNvSpPr>
            <a:spLocks noGrp="1"/>
          </p:cNvSpPr>
          <p:nvPr>
            <p:ph sz="half" idx="2"/>
          </p:nvPr>
        </p:nvSpPr>
        <p:spPr>
          <a:xfrm>
            <a:off x="608330" y="1577340"/>
            <a:ext cx="5292471"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65799" y="1577340"/>
            <a:ext cx="5292471"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6/30/2022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91992899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00" b="1" i="0">
                <a:solidFill>
                  <a:srgbClr val="BC0F79"/>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6/30/2022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44047852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6/30/2022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264344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00" b="1" i="0">
                <a:solidFill>
                  <a:srgbClr val="BC0F79"/>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8CE4DFC7-6827-4E46-AC65-00BFAB10DB0A}" type="datetime1">
              <a:rPr lang="en-US" smtClean="0"/>
              <a:t>6/30/2022</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388266E9-8DC1-464E-BA80-B3A850BDE324}" type="datetime1">
              <a:rPr lang="en-US" smtClean="0"/>
              <a:t>6/30/2022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DF2AE-3822-45A1-9916-06410FC1009D}"/>
              </a:ext>
            </a:extLst>
          </p:cNvPr>
          <p:cNvSpPr>
            <a:spLocks noGrp="1"/>
          </p:cNvSpPr>
          <p:nvPr>
            <p:ph type="ctrTitle"/>
          </p:nvPr>
        </p:nvSpPr>
        <p:spPr>
          <a:xfrm>
            <a:off x="1520825" y="1122363"/>
            <a:ext cx="912495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5426A4-0A4F-417E-8284-AA057ADAC3BE}"/>
              </a:ext>
            </a:extLst>
          </p:cNvPr>
          <p:cNvSpPr>
            <a:spLocks noGrp="1"/>
          </p:cNvSpPr>
          <p:nvPr>
            <p:ph type="subTitle" idx="1"/>
          </p:nvPr>
        </p:nvSpPr>
        <p:spPr>
          <a:xfrm>
            <a:off x="1520825" y="3602038"/>
            <a:ext cx="912495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203865-98F7-432E-B70F-5F81D05D21E7}"/>
              </a:ext>
            </a:extLst>
          </p:cNvPr>
          <p:cNvSpPr>
            <a:spLocks noGrp="1"/>
          </p:cNvSpPr>
          <p:nvPr>
            <p:ph type="dt" sz="half" idx="10"/>
          </p:nvPr>
        </p:nvSpPr>
        <p:spPr>
          <a:xfrm>
            <a:off x="836613" y="6356350"/>
            <a:ext cx="2736850" cy="365125"/>
          </a:xfrm>
          <a:prstGeom prst="rect">
            <a:avLst/>
          </a:prstGeom>
        </p:spPr>
        <p:txBody>
          <a:bodyPr/>
          <a:lstStyle/>
          <a:p>
            <a:fld id="{260AC1E2-EF85-4393-9678-7623D5580323}" type="datetime1">
              <a:rPr lang="en-US" smtClean="0"/>
              <a:t>6/30/2022</a:t>
            </a:fld>
            <a:endParaRPr lang="en-US"/>
          </a:p>
        </p:txBody>
      </p:sp>
      <p:sp>
        <p:nvSpPr>
          <p:cNvPr id="5" name="Footer Placeholder 4">
            <a:extLst>
              <a:ext uri="{FF2B5EF4-FFF2-40B4-BE49-F238E27FC236}">
                <a16:creationId xmlns:a16="http://schemas.microsoft.com/office/drawing/2014/main" id="{211F5E3C-86E3-4420-9DDD-EB352BFD3581}"/>
              </a:ext>
            </a:extLst>
          </p:cNvPr>
          <p:cNvSpPr>
            <a:spLocks noGrp="1"/>
          </p:cNvSpPr>
          <p:nvPr>
            <p:ph type="ftr" sz="quarter" idx="11"/>
          </p:nvPr>
        </p:nvSpPr>
        <p:spPr>
          <a:xfrm>
            <a:off x="4030663" y="6356350"/>
            <a:ext cx="4105275"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5AC3DA80-A6E7-4286-BEA1-927A5FA4A8D0}"/>
              </a:ext>
            </a:extLst>
          </p:cNvPr>
          <p:cNvSpPr>
            <a:spLocks noGrp="1"/>
          </p:cNvSpPr>
          <p:nvPr>
            <p:ph type="sldNum" sz="quarter" idx="12"/>
          </p:nvPr>
        </p:nvSpPr>
        <p:spPr>
          <a:xfrm>
            <a:off x="520700" y="6019800"/>
            <a:ext cx="457200" cy="365125"/>
          </a:xfrm>
          <a:prstGeom prst="rect">
            <a:avLst/>
          </a:prstGeom>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510196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518C7-5844-4C5C-9513-8B8D082B083B}"/>
              </a:ext>
            </a:extLst>
          </p:cNvPr>
          <p:cNvSpPr>
            <a:spLocks noGrp="1"/>
          </p:cNvSpPr>
          <p:nvPr>
            <p:ph type="title"/>
          </p:nvPr>
        </p:nvSpPr>
        <p:spPr>
          <a:xfrm>
            <a:off x="836613" y="365125"/>
            <a:ext cx="10493375"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9AF89043-07C9-4EC9-A216-8025AAF1269B}"/>
              </a:ext>
            </a:extLst>
          </p:cNvPr>
          <p:cNvSpPr>
            <a:spLocks noGrp="1"/>
          </p:cNvSpPr>
          <p:nvPr>
            <p:ph idx="1"/>
          </p:nvPr>
        </p:nvSpPr>
        <p:spPr>
          <a:xfrm>
            <a:off x="836613" y="1825625"/>
            <a:ext cx="10493375"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19CF65-3CFA-4A36-A15A-E289E9B895A6}"/>
              </a:ext>
            </a:extLst>
          </p:cNvPr>
          <p:cNvSpPr>
            <a:spLocks noGrp="1"/>
          </p:cNvSpPr>
          <p:nvPr>
            <p:ph type="dt" sz="half" idx="10"/>
          </p:nvPr>
        </p:nvSpPr>
        <p:spPr>
          <a:xfrm>
            <a:off x="836613" y="6356350"/>
            <a:ext cx="2736850" cy="365125"/>
          </a:xfrm>
          <a:prstGeom prst="rect">
            <a:avLst/>
          </a:prstGeom>
        </p:spPr>
        <p:txBody>
          <a:bodyPr/>
          <a:lstStyle/>
          <a:p>
            <a:fld id="{B08C1480-D6FC-4E82-883E-1C87F6B26E8B}" type="datetime1">
              <a:rPr lang="en-US" smtClean="0"/>
              <a:t>6/30/2022</a:t>
            </a:fld>
            <a:endParaRPr lang="en-US"/>
          </a:p>
        </p:txBody>
      </p:sp>
      <p:sp>
        <p:nvSpPr>
          <p:cNvPr id="5" name="Footer Placeholder 4">
            <a:extLst>
              <a:ext uri="{FF2B5EF4-FFF2-40B4-BE49-F238E27FC236}">
                <a16:creationId xmlns:a16="http://schemas.microsoft.com/office/drawing/2014/main" id="{6724F855-3C6A-46DD-BA9D-FE0B97CEC371}"/>
              </a:ext>
            </a:extLst>
          </p:cNvPr>
          <p:cNvSpPr>
            <a:spLocks noGrp="1"/>
          </p:cNvSpPr>
          <p:nvPr>
            <p:ph type="ftr" sz="quarter" idx="11"/>
          </p:nvPr>
        </p:nvSpPr>
        <p:spPr>
          <a:xfrm>
            <a:off x="4030663" y="6356350"/>
            <a:ext cx="4105275"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938F3D8-D3EB-47B6-845D-392AC9D55F58}"/>
              </a:ext>
            </a:extLst>
          </p:cNvPr>
          <p:cNvSpPr>
            <a:spLocks noGrp="1"/>
          </p:cNvSpPr>
          <p:nvPr>
            <p:ph type="sldNum" sz="quarter" idx="12"/>
          </p:nvPr>
        </p:nvSpPr>
        <p:spPr>
          <a:xfrm>
            <a:off x="520700" y="6019800"/>
            <a:ext cx="457200" cy="365125"/>
          </a:xfrm>
          <a:prstGeom prst="rect">
            <a:avLst/>
          </a:prstGeom>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3245520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AFC58-F8A4-48EB-99A0-3F93F2233DB4}"/>
              </a:ext>
            </a:extLst>
          </p:cNvPr>
          <p:cNvSpPr>
            <a:spLocks noGrp="1"/>
          </p:cNvSpPr>
          <p:nvPr>
            <p:ph type="title"/>
          </p:nvPr>
        </p:nvSpPr>
        <p:spPr>
          <a:xfrm>
            <a:off x="830263" y="1709738"/>
            <a:ext cx="10493375"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D8B883-5688-494C-BA73-82266D46FD60}"/>
              </a:ext>
            </a:extLst>
          </p:cNvPr>
          <p:cNvSpPr>
            <a:spLocks noGrp="1"/>
          </p:cNvSpPr>
          <p:nvPr>
            <p:ph type="body" idx="1"/>
          </p:nvPr>
        </p:nvSpPr>
        <p:spPr>
          <a:xfrm>
            <a:off x="830263" y="4589463"/>
            <a:ext cx="10493375"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542BC5-B3AB-4933-BAAF-2739DB3BDC64}"/>
              </a:ext>
            </a:extLst>
          </p:cNvPr>
          <p:cNvSpPr>
            <a:spLocks noGrp="1"/>
          </p:cNvSpPr>
          <p:nvPr>
            <p:ph type="dt" sz="half" idx="10"/>
          </p:nvPr>
        </p:nvSpPr>
        <p:spPr>
          <a:xfrm>
            <a:off x="836613" y="6356350"/>
            <a:ext cx="2736850" cy="365125"/>
          </a:xfrm>
          <a:prstGeom prst="rect">
            <a:avLst/>
          </a:prstGeom>
        </p:spPr>
        <p:txBody>
          <a:bodyPr/>
          <a:lstStyle/>
          <a:p>
            <a:fld id="{30AC8960-0E45-4AEB-9F37-09842ED7AC11}" type="datetime1">
              <a:rPr lang="en-US" smtClean="0"/>
              <a:t>6/30/2022</a:t>
            </a:fld>
            <a:endParaRPr lang="en-US"/>
          </a:p>
        </p:txBody>
      </p:sp>
      <p:sp>
        <p:nvSpPr>
          <p:cNvPr id="5" name="Footer Placeholder 4">
            <a:extLst>
              <a:ext uri="{FF2B5EF4-FFF2-40B4-BE49-F238E27FC236}">
                <a16:creationId xmlns:a16="http://schemas.microsoft.com/office/drawing/2014/main" id="{F41C1B8C-7061-4350-883B-368944737358}"/>
              </a:ext>
            </a:extLst>
          </p:cNvPr>
          <p:cNvSpPr>
            <a:spLocks noGrp="1"/>
          </p:cNvSpPr>
          <p:nvPr>
            <p:ph type="ftr" sz="quarter" idx="11"/>
          </p:nvPr>
        </p:nvSpPr>
        <p:spPr>
          <a:xfrm>
            <a:off x="4030663" y="6356350"/>
            <a:ext cx="4105275"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03C177E-F214-4447-9D11-483B73277A1A}"/>
              </a:ext>
            </a:extLst>
          </p:cNvPr>
          <p:cNvSpPr>
            <a:spLocks noGrp="1"/>
          </p:cNvSpPr>
          <p:nvPr>
            <p:ph type="sldNum" sz="quarter" idx="12"/>
          </p:nvPr>
        </p:nvSpPr>
        <p:spPr>
          <a:xfrm>
            <a:off x="520700" y="6019800"/>
            <a:ext cx="457200" cy="365125"/>
          </a:xfrm>
          <a:prstGeom prst="rect">
            <a:avLst/>
          </a:prstGeom>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1383369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05524-AC52-4ECB-AE22-F44B0DFF18EF}"/>
              </a:ext>
            </a:extLst>
          </p:cNvPr>
          <p:cNvSpPr>
            <a:spLocks noGrp="1"/>
          </p:cNvSpPr>
          <p:nvPr>
            <p:ph type="title"/>
          </p:nvPr>
        </p:nvSpPr>
        <p:spPr>
          <a:xfrm>
            <a:off x="836613" y="365125"/>
            <a:ext cx="10493375"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5E538276-7862-40B8-A161-A945639CBC14}"/>
              </a:ext>
            </a:extLst>
          </p:cNvPr>
          <p:cNvSpPr>
            <a:spLocks noGrp="1"/>
          </p:cNvSpPr>
          <p:nvPr>
            <p:ph sz="half" idx="1"/>
          </p:nvPr>
        </p:nvSpPr>
        <p:spPr>
          <a:xfrm>
            <a:off x="836613" y="1825625"/>
            <a:ext cx="5170487"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479747-844F-42D8-BB27-5973F4F2AFFE}"/>
              </a:ext>
            </a:extLst>
          </p:cNvPr>
          <p:cNvSpPr>
            <a:spLocks noGrp="1"/>
          </p:cNvSpPr>
          <p:nvPr>
            <p:ph sz="half" idx="2"/>
          </p:nvPr>
        </p:nvSpPr>
        <p:spPr>
          <a:xfrm>
            <a:off x="6159500" y="1825625"/>
            <a:ext cx="5170488"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EAB3891-1344-4153-A633-7B7DC873B0EA}"/>
              </a:ext>
            </a:extLst>
          </p:cNvPr>
          <p:cNvSpPr>
            <a:spLocks noGrp="1"/>
          </p:cNvSpPr>
          <p:nvPr>
            <p:ph type="dt" sz="half" idx="10"/>
          </p:nvPr>
        </p:nvSpPr>
        <p:spPr>
          <a:xfrm>
            <a:off x="836613" y="6356350"/>
            <a:ext cx="2736850" cy="365125"/>
          </a:xfrm>
          <a:prstGeom prst="rect">
            <a:avLst/>
          </a:prstGeom>
        </p:spPr>
        <p:txBody>
          <a:bodyPr/>
          <a:lstStyle/>
          <a:p>
            <a:fld id="{075590FA-5DA3-42E8-A472-B8B9D7C6F6AC}" type="datetime1">
              <a:rPr lang="en-US" smtClean="0"/>
              <a:t>6/30/2022</a:t>
            </a:fld>
            <a:endParaRPr lang="en-US"/>
          </a:p>
        </p:txBody>
      </p:sp>
      <p:sp>
        <p:nvSpPr>
          <p:cNvPr id="6" name="Footer Placeholder 5">
            <a:extLst>
              <a:ext uri="{FF2B5EF4-FFF2-40B4-BE49-F238E27FC236}">
                <a16:creationId xmlns:a16="http://schemas.microsoft.com/office/drawing/2014/main" id="{C3C85B9D-1D8C-4C69-A57C-B0FA7D84A8B6}"/>
              </a:ext>
            </a:extLst>
          </p:cNvPr>
          <p:cNvSpPr>
            <a:spLocks noGrp="1"/>
          </p:cNvSpPr>
          <p:nvPr>
            <p:ph type="ftr" sz="quarter" idx="11"/>
          </p:nvPr>
        </p:nvSpPr>
        <p:spPr>
          <a:xfrm>
            <a:off x="4030663" y="6356350"/>
            <a:ext cx="4105275"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2826C5D-FE85-4414-894F-3FF8DFD6E952}"/>
              </a:ext>
            </a:extLst>
          </p:cNvPr>
          <p:cNvSpPr>
            <a:spLocks noGrp="1"/>
          </p:cNvSpPr>
          <p:nvPr>
            <p:ph type="sldNum" sz="quarter" idx="12"/>
          </p:nvPr>
        </p:nvSpPr>
        <p:spPr>
          <a:xfrm>
            <a:off x="520700" y="6019800"/>
            <a:ext cx="457200" cy="365125"/>
          </a:xfrm>
          <a:prstGeom prst="rect">
            <a:avLst/>
          </a:prstGeom>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138743879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theme" Target="../theme/theme3.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2.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theme" Target="../theme/theme4.xml"/><Relationship Id="rId5" Type="http://schemas.openxmlformats.org/officeDocument/2006/relationships/slideLayout" Target="../slideLayouts/slideLayout34.xml"/><Relationship Id="rId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61520" cy="6858000"/>
          </a:xfrm>
          <a:custGeom>
            <a:avLst/>
            <a:gdLst/>
            <a:ahLst/>
            <a:cxnLst/>
            <a:rect l="l" t="t" r="r" b="b"/>
            <a:pathLst>
              <a:path w="12161520" h="6858000">
                <a:moveTo>
                  <a:pt x="12161520" y="0"/>
                </a:moveTo>
                <a:lnTo>
                  <a:pt x="0" y="0"/>
                </a:lnTo>
                <a:lnTo>
                  <a:pt x="0" y="6858000"/>
                </a:lnTo>
                <a:lnTo>
                  <a:pt x="12161520" y="6858000"/>
                </a:lnTo>
                <a:lnTo>
                  <a:pt x="12161520" y="0"/>
                </a:lnTo>
                <a:close/>
              </a:path>
            </a:pathLst>
          </a:custGeom>
          <a:solidFill>
            <a:srgbClr val="D2D1D2"/>
          </a:solidFill>
        </p:spPr>
        <p:txBody>
          <a:bodyPr wrap="square" lIns="0" tIns="0" rIns="0" bIns="0" rtlCol="0"/>
          <a:lstStyle/>
          <a:p>
            <a:endParaRPr/>
          </a:p>
        </p:txBody>
      </p:sp>
      <p:sp>
        <p:nvSpPr>
          <p:cNvPr id="2" name="Holder 2"/>
          <p:cNvSpPr>
            <a:spLocks noGrp="1"/>
          </p:cNvSpPr>
          <p:nvPr>
            <p:ph type="title"/>
          </p:nvPr>
        </p:nvSpPr>
        <p:spPr>
          <a:xfrm>
            <a:off x="3644788" y="2739028"/>
            <a:ext cx="2610485" cy="544195"/>
          </a:xfrm>
          <a:prstGeom prst="rect">
            <a:avLst/>
          </a:prstGeom>
        </p:spPr>
        <p:txBody>
          <a:bodyPr wrap="square" lIns="0" tIns="0" rIns="0" bIns="0">
            <a:spAutoFit/>
          </a:bodyPr>
          <a:lstStyle>
            <a:lvl1pPr>
              <a:defRPr sz="3400" b="1" i="0">
                <a:solidFill>
                  <a:srgbClr val="BC0F79"/>
                </a:solidFill>
                <a:latin typeface="Arial"/>
                <a:cs typeface="Arial"/>
              </a:defRPr>
            </a:lvl1pPr>
          </a:lstStyle>
          <a:p>
            <a:endParaRPr/>
          </a:p>
        </p:txBody>
      </p:sp>
      <p:sp>
        <p:nvSpPr>
          <p:cNvPr id="3" name="Holder 3"/>
          <p:cNvSpPr>
            <a:spLocks noGrp="1"/>
          </p:cNvSpPr>
          <p:nvPr>
            <p:ph type="body" idx="1"/>
          </p:nvPr>
        </p:nvSpPr>
        <p:spPr>
          <a:xfrm>
            <a:off x="608330" y="1577340"/>
            <a:ext cx="109499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36644" y="6377940"/>
            <a:ext cx="3893312"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8330" y="6377940"/>
            <a:ext cx="2798318" cy="342900"/>
          </a:xfrm>
          <a:prstGeom prst="rect">
            <a:avLst/>
          </a:prstGeom>
        </p:spPr>
        <p:txBody>
          <a:bodyPr wrap="square" lIns="0" tIns="0" rIns="0" bIns="0">
            <a:spAutoFit/>
          </a:bodyPr>
          <a:lstStyle>
            <a:lvl1pPr algn="l">
              <a:defRPr>
                <a:solidFill>
                  <a:schemeClr val="tx1">
                    <a:tint val="75000"/>
                  </a:schemeClr>
                </a:solidFill>
              </a:defRPr>
            </a:lvl1pPr>
          </a:lstStyle>
          <a:p>
            <a:fld id="{CAE9949A-E84B-4DA0-A06E-842E3F8E9ECF}" type="datetime1">
              <a:rPr lang="en-US" smtClean="0"/>
              <a:t>6/30/2022</a:t>
            </a:fld>
            <a:endParaRPr lang="en-US"/>
          </a:p>
        </p:txBody>
      </p:sp>
      <p:sp>
        <p:nvSpPr>
          <p:cNvPr id="6" name="Holder 6"/>
          <p:cNvSpPr>
            <a:spLocks noGrp="1"/>
          </p:cNvSpPr>
          <p:nvPr>
            <p:ph type="sldNum" sz="quarter" idx="7"/>
          </p:nvPr>
        </p:nvSpPr>
        <p:spPr>
          <a:xfrm>
            <a:off x="8759952" y="6377940"/>
            <a:ext cx="2798318"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2" r:id="rId1"/>
    <p:sldLayoutId id="2147483661"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589863"/>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C9FFA697-E36A-4D76-8CE6-AAB6391A7591}"/>
              </a:ext>
            </a:extLst>
          </p:cNvPr>
          <p:cNvSpPr>
            <a:spLocks noGrp="1"/>
          </p:cNvSpPr>
          <p:nvPr>
            <p:ph type="sldNum" sz="quarter" idx="4"/>
          </p:nvPr>
        </p:nvSpPr>
        <p:spPr>
          <a:xfrm>
            <a:off x="520700" y="6019800"/>
            <a:ext cx="457200" cy="365125"/>
          </a:xfrm>
          <a:prstGeom prst="rect">
            <a:avLst/>
          </a:prstGeom>
        </p:spPr>
        <p:txBody>
          <a:bodyPr vert="horz" lIns="91440" tIns="45720" rIns="91440" bIns="45720" rtlCol="0" anchor="ctr"/>
          <a:lstStyle>
            <a:lvl1pPr algn="ctr">
              <a:defRPr sz="1600">
                <a:solidFill>
                  <a:srgbClr val="BD0F79"/>
                </a:solidFill>
                <a:latin typeface="Bosch Sans Light" panose="020B0504020202020204" pitchFamily="34" charset="0"/>
              </a:defRPr>
            </a:lvl1pPr>
          </a:lstStyle>
          <a:p>
            <a:fld id="{64B50ECF-6316-4AFD-AF7B-6A0672E9EA7A}" type="slidenum">
              <a:rPr lang="en-US" smtClean="0"/>
              <a:pPr/>
              <a:t>‹#›</a:t>
            </a:fld>
            <a:endParaRPr lang="en-US" dirty="0"/>
          </a:p>
        </p:txBody>
      </p:sp>
    </p:spTree>
    <p:extLst>
      <p:ext uri="{BB962C8B-B14F-4D97-AF65-F5344CB8AC3E}">
        <p14:creationId xmlns:p14="http://schemas.microsoft.com/office/powerpoint/2010/main" val="88589449"/>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61520" cy="6858000"/>
          </a:xfrm>
          <a:custGeom>
            <a:avLst/>
            <a:gdLst/>
            <a:ahLst/>
            <a:cxnLst/>
            <a:rect l="l" t="t" r="r" b="b"/>
            <a:pathLst>
              <a:path w="12161520" h="6858000">
                <a:moveTo>
                  <a:pt x="12161520" y="0"/>
                </a:moveTo>
                <a:lnTo>
                  <a:pt x="0" y="0"/>
                </a:lnTo>
                <a:lnTo>
                  <a:pt x="0" y="6858000"/>
                </a:lnTo>
                <a:lnTo>
                  <a:pt x="12161520" y="6858000"/>
                </a:lnTo>
                <a:lnTo>
                  <a:pt x="12161520" y="0"/>
                </a:lnTo>
                <a:close/>
              </a:path>
            </a:pathLst>
          </a:custGeom>
          <a:solidFill>
            <a:srgbClr val="D2D1D2"/>
          </a:solidFill>
        </p:spPr>
        <p:txBody>
          <a:bodyPr wrap="square" lIns="0" tIns="0" rIns="0" bIns="0" rtlCol="0"/>
          <a:lstStyle/>
          <a:p>
            <a:endParaRPr/>
          </a:p>
        </p:txBody>
      </p:sp>
      <p:sp>
        <p:nvSpPr>
          <p:cNvPr id="2" name="Holder 2"/>
          <p:cNvSpPr>
            <a:spLocks noGrp="1"/>
          </p:cNvSpPr>
          <p:nvPr>
            <p:ph type="title"/>
          </p:nvPr>
        </p:nvSpPr>
        <p:spPr>
          <a:xfrm>
            <a:off x="3644788" y="2739028"/>
            <a:ext cx="2610485" cy="544195"/>
          </a:xfrm>
          <a:prstGeom prst="rect">
            <a:avLst/>
          </a:prstGeom>
        </p:spPr>
        <p:txBody>
          <a:bodyPr wrap="square" lIns="0" tIns="0" rIns="0" bIns="0">
            <a:spAutoFit/>
          </a:bodyPr>
          <a:lstStyle>
            <a:lvl1pPr>
              <a:defRPr sz="3400" b="1" i="0">
                <a:solidFill>
                  <a:srgbClr val="BC0F79"/>
                </a:solidFill>
                <a:latin typeface="Arial"/>
                <a:cs typeface="Arial"/>
              </a:defRPr>
            </a:lvl1pPr>
          </a:lstStyle>
          <a:p>
            <a:endParaRPr/>
          </a:p>
        </p:txBody>
      </p:sp>
      <p:sp>
        <p:nvSpPr>
          <p:cNvPr id="3" name="Holder 3"/>
          <p:cNvSpPr>
            <a:spLocks noGrp="1"/>
          </p:cNvSpPr>
          <p:nvPr>
            <p:ph type="body" idx="1"/>
          </p:nvPr>
        </p:nvSpPr>
        <p:spPr>
          <a:xfrm>
            <a:off x="608330" y="1577340"/>
            <a:ext cx="109499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36644" y="6377940"/>
            <a:ext cx="3893312"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8330" y="6377940"/>
            <a:ext cx="2798318"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6/30/2022</a:t>
            </a:fld>
            <a:endParaRPr lang="en-US"/>
          </a:p>
        </p:txBody>
      </p:sp>
      <p:sp>
        <p:nvSpPr>
          <p:cNvPr id="6" name="Holder 6"/>
          <p:cNvSpPr>
            <a:spLocks noGrp="1"/>
          </p:cNvSpPr>
          <p:nvPr>
            <p:ph type="sldNum" sz="quarter" idx="7"/>
          </p:nvPr>
        </p:nvSpPr>
        <p:spPr>
          <a:xfrm>
            <a:off x="8759952" y="6377940"/>
            <a:ext cx="2798318"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825392893"/>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008380"/>
        </a:solidFill>
        <a:effectLst/>
      </p:bgPr>
    </p:bg>
    <p:spTree>
      <p:nvGrpSpPr>
        <p:cNvPr id="1" name=""/>
        <p:cNvGrpSpPr/>
        <p:nvPr/>
      </p:nvGrpSpPr>
      <p:grpSpPr>
        <a:xfrm>
          <a:off x="0" y="0"/>
          <a:ext cx="0" cy="0"/>
          <a:chOff x="0" y="0"/>
          <a:chExt cx="0" cy="0"/>
        </a:xfrm>
      </p:grpSpPr>
      <p:sp>
        <p:nvSpPr>
          <p:cNvPr id="5" name="object 3">
            <a:extLst>
              <a:ext uri="{FF2B5EF4-FFF2-40B4-BE49-F238E27FC236}">
                <a16:creationId xmlns:a16="http://schemas.microsoft.com/office/drawing/2014/main" id="{8B8A0815-0C98-48DA-970B-7BB061F21E04}"/>
              </a:ext>
            </a:extLst>
          </p:cNvPr>
          <p:cNvSpPr txBox="1"/>
          <p:nvPr/>
        </p:nvSpPr>
        <p:spPr>
          <a:xfrm>
            <a:off x="3721100" y="720437"/>
            <a:ext cx="7924800" cy="1325556"/>
          </a:xfrm>
          <a:prstGeom prst="rect">
            <a:avLst/>
          </a:prstGeom>
        </p:spPr>
        <p:txBody>
          <a:bodyPr vert="horz" wrap="square" lIns="0" tIns="12700" rIns="0" bIns="0" rtlCol="0">
            <a:spAutoFit/>
          </a:bodyPr>
          <a:lstStyle/>
          <a:p>
            <a:pPr marL="0" marR="0" lvl="0" indent="0" algn="l" defTabSz="914400" rtl="0" eaLnBrk="1" fontAlgn="auto" latinLnBrk="0" hangingPunct="1">
              <a:lnSpc>
                <a:spcPts val="3300"/>
              </a:lnSpc>
              <a:spcBef>
                <a:spcPts val="0"/>
              </a:spcBef>
              <a:spcAft>
                <a:spcPts val="0"/>
              </a:spcAft>
              <a:buClrTx/>
              <a:buSzTx/>
              <a:buFontTx/>
              <a:buNone/>
              <a:tabLst/>
              <a:defRPr/>
            </a:pPr>
            <a:r>
              <a:rPr kumimoji="0" lang="en-US" sz="2800" i="0" u="none" strike="noStrike" kern="1200" cap="none" spc="-55" normalizeH="0" baseline="0" noProof="0" dirty="0">
                <a:ln>
                  <a:noFill/>
                </a:ln>
                <a:solidFill>
                  <a:schemeClr val="bg1"/>
                </a:solidFill>
                <a:effectLst/>
                <a:uLnTx/>
                <a:uFillTx/>
                <a:latin typeface="Bosch Sans Bold" panose="020B0704020202020204" pitchFamily="34" charset="0"/>
                <a:cs typeface="Arial"/>
              </a:rPr>
              <a:t>Name of product/solution</a:t>
            </a:r>
            <a:endParaRPr kumimoji="0" lang="en-US" sz="2800" i="0" u="none" strike="noStrike" kern="1200" cap="none" spc="-55" normalizeH="0" baseline="0" noProof="0" dirty="0">
              <a:ln>
                <a:noFill/>
              </a:ln>
              <a:solidFill>
                <a:schemeClr val="bg1"/>
              </a:solidFill>
              <a:effectLst/>
              <a:uLnTx/>
              <a:uFillTx/>
              <a:latin typeface="Bosch Sans Bold" panose="020B0704020202020204" pitchFamily="34" charset="0"/>
              <a:cs typeface="Arial"/>
              <a:sym typeface="Wingdings" panose="05000000000000000000" pitchFamily="2" charset="2"/>
            </a:endParaRPr>
          </a:p>
          <a:p>
            <a:pPr marL="0" marR="0" lvl="0" indent="0" algn="l" defTabSz="914400" rtl="0" eaLnBrk="1" fontAlgn="auto" latinLnBrk="0" hangingPunct="1">
              <a:lnSpc>
                <a:spcPts val="3300"/>
              </a:lnSpc>
              <a:spcBef>
                <a:spcPts val="0"/>
              </a:spcBef>
              <a:spcAft>
                <a:spcPts val="0"/>
              </a:spcAft>
              <a:buClrTx/>
              <a:buSzTx/>
              <a:buFontTx/>
              <a:buNone/>
              <a:tabLst/>
              <a:defRPr/>
            </a:pPr>
            <a:r>
              <a:rPr lang="en-US" sz="2800" spc="-55" dirty="0">
                <a:solidFill>
                  <a:schemeClr val="bg1"/>
                </a:solidFill>
                <a:latin typeface="Bosch Sans Bold" panose="020B0704020202020204" pitchFamily="34" charset="0"/>
                <a:cs typeface="Arial"/>
                <a:sym typeface="Wingdings" panose="05000000000000000000" pitchFamily="2" charset="2"/>
              </a:rPr>
              <a:t>				</a:t>
            </a:r>
            <a:r>
              <a:rPr kumimoji="0" lang="en-US" sz="4400" i="0" u="none" strike="noStrike" kern="1200" cap="none" spc="-55" normalizeH="0" baseline="0" noProof="0" dirty="0" err="1">
                <a:ln>
                  <a:noFill/>
                </a:ln>
                <a:solidFill>
                  <a:schemeClr val="accent1">
                    <a:lumMod val="20000"/>
                    <a:lumOff val="80000"/>
                  </a:schemeClr>
                </a:solidFill>
                <a:effectLst/>
                <a:uLnTx/>
                <a:uFillTx/>
                <a:latin typeface="Bosch Sans Bold" panose="020B0704020202020204" pitchFamily="34" charset="0"/>
                <a:cs typeface="Arial"/>
              </a:rPr>
              <a:t>Nxt</a:t>
            </a:r>
            <a:r>
              <a:rPr kumimoji="0" lang="en-US" sz="4400" i="0" u="none" strike="noStrike" kern="1200" cap="none" spc="-55" normalizeH="0" baseline="0" noProof="0" dirty="0">
                <a:ln>
                  <a:noFill/>
                </a:ln>
                <a:solidFill>
                  <a:schemeClr val="accent1">
                    <a:lumMod val="20000"/>
                    <a:lumOff val="80000"/>
                  </a:schemeClr>
                </a:solidFill>
                <a:effectLst/>
                <a:uLnTx/>
                <a:uFillTx/>
                <a:latin typeface="Bosch Sans Bold" panose="020B0704020202020204" pitchFamily="34" charset="0"/>
                <a:cs typeface="Arial"/>
              </a:rPr>
              <a:t> Gen   						Communication</a:t>
            </a:r>
          </a:p>
        </p:txBody>
      </p:sp>
      <p:pic>
        <p:nvPicPr>
          <p:cNvPr id="6" name="Graphic 5">
            <a:extLst>
              <a:ext uri="{FF2B5EF4-FFF2-40B4-BE49-F238E27FC236}">
                <a16:creationId xmlns:a16="http://schemas.microsoft.com/office/drawing/2014/main" id="{37B8384A-C926-4BDB-A401-3E811353C2E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58465" y="720437"/>
            <a:ext cx="6048746" cy="5908964"/>
          </a:xfrm>
          <a:prstGeom prst="rect">
            <a:avLst/>
          </a:prstGeom>
        </p:spPr>
      </p:pic>
      <p:sp>
        <p:nvSpPr>
          <p:cNvPr id="2" name="TextBox 1">
            <a:extLst>
              <a:ext uri="{FF2B5EF4-FFF2-40B4-BE49-F238E27FC236}">
                <a16:creationId xmlns:a16="http://schemas.microsoft.com/office/drawing/2014/main" id="{333AA237-614F-49ED-8B56-287C6BE4E956}"/>
              </a:ext>
            </a:extLst>
          </p:cNvPr>
          <p:cNvSpPr txBox="1"/>
          <p:nvPr/>
        </p:nvSpPr>
        <p:spPr>
          <a:xfrm>
            <a:off x="4345249" y="2828985"/>
            <a:ext cx="5486400" cy="1569660"/>
          </a:xfrm>
          <a:prstGeom prst="rect">
            <a:avLst/>
          </a:prstGeom>
          <a:noFill/>
        </p:spPr>
        <p:txBody>
          <a:bodyPr wrap="square" rtlCol="0">
            <a:spAutoFit/>
          </a:bodyPr>
          <a:lstStyle/>
          <a:p>
            <a:r>
              <a:rPr lang="en-IN" sz="3200" dirty="0">
                <a:solidFill>
                  <a:schemeClr val="accent6">
                    <a:lumMod val="60000"/>
                    <a:lumOff val="40000"/>
                  </a:schemeClr>
                </a:solidFill>
              </a:rPr>
              <a:t>Name: YATHARTH BHARDWAJ</a:t>
            </a:r>
            <a:br>
              <a:rPr lang="en-IN" sz="3200" dirty="0">
                <a:solidFill>
                  <a:schemeClr val="accent6">
                    <a:lumMod val="60000"/>
                    <a:lumOff val="40000"/>
                  </a:schemeClr>
                </a:solidFill>
              </a:rPr>
            </a:br>
            <a:r>
              <a:rPr lang="en-IN" sz="3200" dirty="0" err="1">
                <a:solidFill>
                  <a:schemeClr val="accent6">
                    <a:lumMod val="60000"/>
                    <a:lumOff val="40000"/>
                  </a:schemeClr>
                </a:solidFill>
              </a:rPr>
              <a:t>Regn</a:t>
            </a:r>
            <a:r>
              <a:rPr lang="en-IN" sz="3200" dirty="0">
                <a:solidFill>
                  <a:schemeClr val="accent6">
                    <a:lumMod val="60000"/>
                    <a:lumOff val="40000"/>
                  </a:schemeClr>
                </a:solidFill>
              </a:rPr>
              <a:t> no: 21BCE0869</a:t>
            </a:r>
            <a:br>
              <a:rPr lang="en-IN" sz="3200" dirty="0">
                <a:solidFill>
                  <a:schemeClr val="accent6">
                    <a:lumMod val="60000"/>
                    <a:lumOff val="40000"/>
                  </a:schemeClr>
                </a:solidFill>
              </a:rPr>
            </a:br>
            <a:r>
              <a:rPr lang="en-IN" sz="3200" dirty="0">
                <a:solidFill>
                  <a:schemeClr val="accent6">
                    <a:lumMod val="60000"/>
                    <a:lumOff val="40000"/>
                  </a:schemeClr>
                </a:solidFill>
              </a:rPr>
              <a:t>Dept: Technical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906690-0824-4B71-B530-DF305FCA88D9}"/>
              </a:ext>
            </a:extLst>
          </p:cNvPr>
          <p:cNvSpPr txBox="1"/>
          <p:nvPr/>
        </p:nvSpPr>
        <p:spPr>
          <a:xfrm>
            <a:off x="673100" y="533400"/>
            <a:ext cx="3276600" cy="369332"/>
          </a:xfrm>
          <a:prstGeom prst="rect">
            <a:avLst/>
          </a:prstGeom>
          <a:noFill/>
        </p:spPr>
        <p:txBody>
          <a:bodyPr wrap="square" rtlCol="0">
            <a:spAutoFit/>
          </a:bodyPr>
          <a:lstStyle/>
          <a:p>
            <a:r>
              <a:rPr lang="en-IN" b="1" dirty="0">
                <a:solidFill>
                  <a:srgbClr val="BC0F79"/>
                </a:solidFill>
                <a:latin typeface="Arial" panose="020B0604020202020204" pitchFamily="34" charset="0"/>
                <a:cs typeface="Arial" panose="020B0604020202020204" pitchFamily="34" charset="0"/>
              </a:rPr>
              <a:t>Things learnt while making</a:t>
            </a:r>
            <a:r>
              <a:rPr lang="en-IN" dirty="0"/>
              <a:t>:</a:t>
            </a:r>
          </a:p>
        </p:txBody>
      </p:sp>
      <p:sp>
        <p:nvSpPr>
          <p:cNvPr id="3" name="TextBox 2">
            <a:extLst>
              <a:ext uri="{FF2B5EF4-FFF2-40B4-BE49-F238E27FC236}">
                <a16:creationId xmlns:a16="http://schemas.microsoft.com/office/drawing/2014/main" id="{5FCB86DA-7B19-451E-8334-A434C720C597}"/>
              </a:ext>
            </a:extLst>
          </p:cNvPr>
          <p:cNvSpPr txBox="1"/>
          <p:nvPr/>
        </p:nvSpPr>
        <p:spPr>
          <a:xfrm>
            <a:off x="825500" y="1066800"/>
            <a:ext cx="7924800" cy="1754326"/>
          </a:xfrm>
          <a:prstGeom prst="rect">
            <a:avLst/>
          </a:prstGeom>
          <a:noFill/>
        </p:spPr>
        <p:txBody>
          <a:bodyPr wrap="square" rtlCol="0">
            <a:spAutoFit/>
          </a:bodyPr>
          <a:lstStyle/>
          <a:p>
            <a:pPr marL="285750" indent="-285750">
              <a:buFont typeface="Wingdings" panose="05000000000000000000" pitchFamily="2" charset="2"/>
              <a:buChar char="q"/>
            </a:pPr>
            <a:r>
              <a:rPr lang="en-IN" dirty="0"/>
              <a:t> About the </a:t>
            </a:r>
            <a:r>
              <a:rPr lang="en-IN" b="1" dirty="0"/>
              <a:t>Arduino</a:t>
            </a:r>
            <a:r>
              <a:rPr lang="en-IN" dirty="0"/>
              <a:t> boards</a:t>
            </a:r>
          </a:p>
          <a:p>
            <a:pPr marL="285750" indent="-285750">
              <a:buFont typeface="Wingdings" panose="05000000000000000000" pitchFamily="2" charset="2"/>
              <a:buChar char="q"/>
            </a:pPr>
            <a:r>
              <a:rPr lang="en-IN" dirty="0"/>
              <a:t> Learnt about </a:t>
            </a:r>
            <a:r>
              <a:rPr lang="en-IN" b="1" dirty="0"/>
              <a:t>HMI</a:t>
            </a:r>
            <a:r>
              <a:rPr lang="en-IN" dirty="0"/>
              <a:t>-concept</a:t>
            </a:r>
          </a:p>
          <a:p>
            <a:pPr marL="285750" indent="-285750">
              <a:buFont typeface="Wingdings" panose="05000000000000000000" pitchFamily="2" charset="2"/>
              <a:buChar char="q"/>
            </a:pPr>
            <a:r>
              <a:rPr lang="en-IN" dirty="0"/>
              <a:t> Various type of motor </a:t>
            </a:r>
            <a:r>
              <a:rPr lang="en-IN" b="1" dirty="0"/>
              <a:t>sensors</a:t>
            </a:r>
            <a:r>
              <a:rPr lang="en-IN" dirty="0"/>
              <a:t>- PIR motor sensor, Ultrasonic sensor</a:t>
            </a:r>
          </a:p>
          <a:p>
            <a:pPr marL="285750" indent="-285750">
              <a:buFont typeface="Wingdings" panose="05000000000000000000" pitchFamily="2" charset="2"/>
              <a:buChar char="q"/>
            </a:pPr>
            <a:r>
              <a:rPr lang="en-IN" b="1" dirty="0"/>
              <a:t> DSRC ,Tiny GPS </a:t>
            </a:r>
          </a:p>
          <a:p>
            <a:pPr marL="285750" indent="-285750">
              <a:buFont typeface="Wingdings" panose="05000000000000000000" pitchFamily="2" charset="2"/>
              <a:buChar char="q"/>
            </a:pPr>
            <a:r>
              <a:rPr lang="en-IN" dirty="0"/>
              <a:t> Connections of sensors, Code for Tiny GPS</a:t>
            </a:r>
            <a:br>
              <a:rPr lang="en-IN" dirty="0"/>
            </a:br>
            <a:endParaRPr lang="en-IN" dirty="0"/>
          </a:p>
        </p:txBody>
      </p:sp>
      <p:sp>
        <p:nvSpPr>
          <p:cNvPr id="6" name="TextBox 5">
            <a:extLst>
              <a:ext uri="{FF2B5EF4-FFF2-40B4-BE49-F238E27FC236}">
                <a16:creationId xmlns:a16="http://schemas.microsoft.com/office/drawing/2014/main" id="{7C5A9B51-CD58-4D28-A546-723C37E0D5AE}"/>
              </a:ext>
            </a:extLst>
          </p:cNvPr>
          <p:cNvSpPr txBox="1"/>
          <p:nvPr/>
        </p:nvSpPr>
        <p:spPr>
          <a:xfrm>
            <a:off x="829733" y="3011327"/>
            <a:ext cx="6083300" cy="400110"/>
          </a:xfrm>
          <a:prstGeom prst="rect">
            <a:avLst/>
          </a:prstGeom>
          <a:noFill/>
        </p:spPr>
        <p:txBody>
          <a:bodyPr wrap="square">
            <a:spAutoFit/>
          </a:bodyPr>
          <a:lstStyle/>
          <a:p>
            <a:r>
              <a:rPr lang="en-IN" sz="2000" b="1" dirty="0">
                <a:solidFill>
                  <a:srgbClr val="BC0F79"/>
                </a:solidFill>
                <a:latin typeface="Arial" panose="020B0604020202020204" pitchFamily="34" charset="0"/>
                <a:cs typeface="Arial" panose="020B0604020202020204" pitchFamily="34" charset="0"/>
              </a:rPr>
              <a:t>Tech Stack Used</a:t>
            </a:r>
            <a:r>
              <a:rPr lang="en-IN" sz="2000" b="1" dirty="0">
                <a:latin typeface="Arial" panose="020B0604020202020204" pitchFamily="34" charset="0"/>
                <a:cs typeface="Arial" panose="020B0604020202020204" pitchFamily="34" charset="0"/>
              </a:rPr>
              <a:t>:</a:t>
            </a:r>
          </a:p>
        </p:txBody>
      </p:sp>
      <p:sp>
        <p:nvSpPr>
          <p:cNvPr id="7" name="TextBox 6">
            <a:extLst>
              <a:ext uri="{FF2B5EF4-FFF2-40B4-BE49-F238E27FC236}">
                <a16:creationId xmlns:a16="http://schemas.microsoft.com/office/drawing/2014/main" id="{4DED2F1B-E625-46CB-9C40-8642D05F7A03}"/>
              </a:ext>
            </a:extLst>
          </p:cNvPr>
          <p:cNvSpPr txBox="1"/>
          <p:nvPr/>
        </p:nvSpPr>
        <p:spPr>
          <a:xfrm>
            <a:off x="825500" y="3646618"/>
            <a:ext cx="7924800" cy="1785104"/>
          </a:xfrm>
          <a:prstGeom prst="rect">
            <a:avLst/>
          </a:prstGeom>
          <a:noFill/>
        </p:spPr>
        <p:txBody>
          <a:bodyPr wrap="square" rtlCol="0">
            <a:spAutoFit/>
          </a:bodyPr>
          <a:lstStyle/>
          <a:p>
            <a:pPr marL="285750" indent="-285750">
              <a:buFont typeface="Wingdings" panose="05000000000000000000" pitchFamily="2" charset="2"/>
              <a:buChar char="q"/>
            </a:pPr>
            <a:r>
              <a:rPr lang="en-IN" dirty="0"/>
              <a:t>Various types of software used here:</a:t>
            </a:r>
          </a:p>
          <a:p>
            <a:pPr marL="742950" lvl="1" indent="-285750">
              <a:buFont typeface="Wingdings" panose="05000000000000000000" pitchFamily="2" charset="2"/>
              <a:buChar char="Ø"/>
            </a:pPr>
            <a:r>
              <a:rPr lang="en-IN" dirty="0"/>
              <a:t>Human Machine interface</a:t>
            </a:r>
          </a:p>
          <a:p>
            <a:pPr marL="742950" lvl="1" indent="-285750">
              <a:buFont typeface="Wingdings" panose="05000000000000000000" pitchFamily="2" charset="2"/>
              <a:buChar char="Ø"/>
            </a:pPr>
            <a:r>
              <a:rPr lang="en-IN" dirty="0"/>
              <a:t>DSRC, </a:t>
            </a:r>
            <a:r>
              <a:rPr lang="en-IN" dirty="0" err="1"/>
              <a:t>Vanet</a:t>
            </a:r>
            <a:r>
              <a:rPr lang="en-IN" dirty="0"/>
              <a:t>, Tiny GPS,SPI ,etc	 </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PIR Motion Sensor, </a:t>
            </a:r>
            <a:r>
              <a:rPr lang="en-US" sz="1800" dirty="0">
                <a:solidFill>
                  <a:prstClr val="black"/>
                </a:solidFill>
                <a:latin typeface="Arial" panose="020B0604020202020204" pitchFamily="34" charset="0"/>
                <a:cs typeface="Arial" panose="020B0604020202020204" pitchFamily="34" charset="0"/>
              </a:rPr>
              <a:t>Buzzer(Audio Signaling device), Speaker, Mike, etc</a:t>
            </a:r>
            <a:r>
              <a:rPr lang="en-US" sz="1800" dirty="0">
                <a:solidFill>
                  <a:prstClr val="black"/>
                </a:solidFill>
                <a:latin typeface="Calibri"/>
              </a:rPr>
              <a:t>.</a:t>
            </a:r>
          </a:p>
          <a:p>
            <a:pPr marL="285750" indent="-285750">
              <a:buFont typeface="Wingdings" panose="05000000000000000000" pitchFamily="2" charset="2"/>
              <a:buChar char="q"/>
            </a:pPr>
            <a:r>
              <a:rPr lang="en-IN" sz="2000" dirty="0">
                <a:latin typeface="Arial" panose="020B0604020202020204" pitchFamily="34" charset="0"/>
                <a:cs typeface="Arial" panose="020B0604020202020204" pitchFamily="34" charset="0"/>
              </a:rPr>
              <a:t>Various python libraries used</a:t>
            </a:r>
            <a:br>
              <a:rPr lang="en-IN" dirty="0"/>
            </a:br>
            <a:endParaRPr lang="en-IN" dirty="0"/>
          </a:p>
        </p:txBody>
      </p:sp>
    </p:spTree>
    <p:extLst>
      <p:ext uri="{BB962C8B-B14F-4D97-AF65-F5344CB8AC3E}">
        <p14:creationId xmlns:p14="http://schemas.microsoft.com/office/powerpoint/2010/main" val="3262204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0371E-2922-42AC-9612-38677BAF06C9}"/>
              </a:ext>
            </a:extLst>
          </p:cNvPr>
          <p:cNvSpPr>
            <a:spLocks noGrp="1"/>
          </p:cNvSpPr>
          <p:nvPr>
            <p:ph type="title"/>
          </p:nvPr>
        </p:nvSpPr>
        <p:spPr>
          <a:xfrm>
            <a:off x="836613" y="365125"/>
            <a:ext cx="10493375" cy="930275"/>
          </a:xfrm>
        </p:spPr>
        <p:txBody>
          <a:bodyPr/>
          <a:lstStyle/>
          <a:p>
            <a:r>
              <a:rPr lang="en-IN" b="1" dirty="0">
                <a:solidFill>
                  <a:srgbClr val="BC0F79"/>
                </a:solidFill>
              </a:rPr>
              <a:t>FEATURES-[</a:t>
            </a:r>
            <a:r>
              <a:rPr lang="en-IN" b="1" dirty="0">
                <a:solidFill>
                  <a:schemeClr val="accent1"/>
                </a:solidFill>
              </a:rPr>
              <a:t>Modules implemented</a:t>
            </a:r>
            <a:r>
              <a:rPr lang="en-IN" b="1" dirty="0">
                <a:solidFill>
                  <a:srgbClr val="BC0F79"/>
                </a:solidFill>
              </a:rPr>
              <a:t>]</a:t>
            </a:r>
            <a:br>
              <a:rPr lang="en-IN" dirty="0"/>
            </a:br>
            <a:endParaRPr lang="en-IN" dirty="0"/>
          </a:p>
        </p:txBody>
      </p:sp>
      <p:sp>
        <p:nvSpPr>
          <p:cNvPr id="3" name="Slide Number Placeholder 2">
            <a:extLst>
              <a:ext uri="{FF2B5EF4-FFF2-40B4-BE49-F238E27FC236}">
                <a16:creationId xmlns:a16="http://schemas.microsoft.com/office/drawing/2014/main" id="{FAE241BE-771F-42ED-B576-48B9582FF42C}"/>
              </a:ext>
            </a:extLst>
          </p:cNvPr>
          <p:cNvSpPr>
            <a:spLocks noGrp="1"/>
          </p:cNvSpPr>
          <p:nvPr>
            <p:ph type="sldNum" sz="quarter" idx="12"/>
          </p:nvPr>
        </p:nvSpPr>
        <p:spPr/>
        <p:txBody>
          <a:bodyPr/>
          <a:lstStyle/>
          <a:p>
            <a:fld id="{64B50ECF-6316-4AFD-AF7B-6A0672E9EA7A}" type="slidenum">
              <a:rPr lang="en-US" smtClean="0"/>
              <a:t>11</a:t>
            </a:fld>
            <a:endParaRPr lang="en-US"/>
          </a:p>
        </p:txBody>
      </p:sp>
      <p:sp>
        <p:nvSpPr>
          <p:cNvPr id="8" name="TextBox 7">
            <a:extLst>
              <a:ext uri="{FF2B5EF4-FFF2-40B4-BE49-F238E27FC236}">
                <a16:creationId xmlns:a16="http://schemas.microsoft.com/office/drawing/2014/main" id="{55A98B24-63C6-4683-9E5A-ACAB7F345AB1}"/>
              </a:ext>
            </a:extLst>
          </p:cNvPr>
          <p:cNvSpPr txBox="1"/>
          <p:nvPr/>
        </p:nvSpPr>
        <p:spPr>
          <a:xfrm>
            <a:off x="836613" y="1371600"/>
            <a:ext cx="9209088" cy="3693319"/>
          </a:xfrm>
          <a:prstGeom prst="rect">
            <a:avLst/>
          </a:prstGeom>
          <a:noFill/>
        </p:spPr>
        <p:txBody>
          <a:bodyPr wrap="square">
            <a:spAutoFit/>
          </a:bodyPr>
          <a:lstStyle/>
          <a:p>
            <a:pPr marL="285750" indent="-285750">
              <a:buFont typeface="Wingdings" panose="05000000000000000000" pitchFamily="2" charset="2"/>
              <a:buChar char="v"/>
            </a:pPr>
            <a:r>
              <a:rPr lang="en-IN" dirty="0">
                <a:latin typeface="Arial" panose="020B0604020202020204" pitchFamily="34" charset="0"/>
                <a:cs typeface="Arial" panose="020B0604020202020204" pitchFamily="34" charset="0"/>
              </a:rPr>
              <a:t>This tech provides us various warnings</a:t>
            </a:r>
          </a:p>
          <a:p>
            <a:endParaRPr lang="en-IN" dirty="0">
              <a:latin typeface="Arial" panose="020B0604020202020204" pitchFamily="34" charset="0"/>
              <a:cs typeface="Arial" panose="020B0604020202020204" pitchFamily="34" charset="0"/>
            </a:endParaRPr>
          </a:p>
          <a:p>
            <a:pPr marL="342900" indent="-342900">
              <a:buAutoNum type="arabicPeriod"/>
            </a:pPr>
            <a:r>
              <a:rPr lang="en-IN" dirty="0">
                <a:latin typeface="Arial" panose="020B0604020202020204" pitchFamily="34" charset="0"/>
                <a:cs typeface="Arial" panose="020B0604020202020204" pitchFamily="34" charset="0"/>
              </a:rPr>
              <a:t>Approaching emergency vehicle warning</a:t>
            </a:r>
          </a:p>
          <a:p>
            <a:pPr marL="342900" indent="-342900">
              <a:buAutoNum type="arabicPeriod"/>
            </a:pPr>
            <a:r>
              <a:rPr lang="en-IN" dirty="0">
                <a:latin typeface="Arial" panose="020B0604020202020204" pitchFamily="34" charset="0"/>
                <a:cs typeface="Arial" panose="020B0604020202020204" pitchFamily="34" charset="0"/>
              </a:rPr>
              <a:t>Curve speed, blind merge warning.</a:t>
            </a:r>
          </a:p>
          <a:p>
            <a:pPr marL="342900" indent="-342900">
              <a:buAutoNum type="arabicPeriod"/>
            </a:pPr>
            <a:r>
              <a:rPr lang="en-IN" dirty="0">
                <a:latin typeface="Arial" panose="020B0604020202020204" pitchFamily="34" charset="0"/>
                <a:cs typeface="Arial" panose="020B0604020202020204" pitchFamily="34" charset="0"/>
              </a:rPr>
              <a:t>Cooperative Collision warning .</a:t>
            </a:r>
          </a:p>
          <a:p>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a:latin typeface="Arial" panose="020B0604020202020204" pitchFamily="34" charset="0"/>
                <a:cs typeface="Arial" panose="020B0604020202020204" pitchFamily="34" charset="0"/>
              </a:rPr>
              <a:t>It provides blind spot detection .</a:t>
            </a:r>
          </a:p>
          <a:p>
            <a:pPr marL="285750" indent="-285750">
              <a:buFont typeface="Wingdings" panose="05000000000000000000" pitchFamily="2" charset="2"/>
              <a:buChar char="v"/>
            </a:pPr>
            <a:r>
              <a:rPr lang="en-IN" dirty="0">
                <a:latin typeface="Arial" panose="020B0604020202020204" pitchFamily="34" charset="0"/>
                <a:cs typeface="Arial" panose="020B0604020202020204" pitchFamily="34" charset="0"/>
              </a:rPr>
              <a:t>It provides 360 degree awareness.</a:t>
            </a:r>
          </a:p>
          <a:p>
            <a:pPr marL="285750" indent="-285750">
              <a:buFont typeface="Wingdings" panose="05000000000000000000" pitchFamily="2" charset="2"/>
              <a:buChar char="v"/>
            </a:pPr>
            <a:r>
              <a:rPr lang="en-IN" dirty="0">
                <a:latin typeface="Arial" panose="020B0604020202020204" pitchFamily="34" charset="0"/>
                <a:cs typeface="Arial" panose="020B0604020202020204" pitchFamily="34" charset="0"/>
              </a:rPr>
              <a:t>The importance of the V2V technology is to improve the road safety , by providing incident alerts before a driver sees or detects them.</a:t>
            </a:r>
          </a:p>
          <a:p>
            <a:pPr marL="285750" indent="-285750">
              <a:buFont typeface="Wingdings" panose="05000000000000000000" pitchFamily="2" charset="2"/>
              <a:buChar char="v"/>
            </a:pP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endParaRPr lang="en-IN" dirty="0">
              <a:latin typeface="Arial" panose="020B0604020202020204" pitchFamily="34" charset="0"/>
              <a:cs typeface="Arial" panose="020B0604020202020204" pitchFamily="34" charset="0"/>
            </a:endParaRPr>
          </a:p>
          <a:p>
            <a:pPr marL="342900" indent="-342900">
              <a:buAutoNum type="arabicPeriod"/>
            </a:pPr>
            <a:endParaRPr lang="en-IN" dirty="0"/>
          </a:p>
        </p:txBody>
      </p:sp>
    </p:spTree>
    <p:extLst>
      <p:ext uri="{BB962C8B-B14F-4D97-AF65-F5344CB8AC3E}">
        <p14:creationId xmlns:p14="http://schemas.microsoft.com/office/powerpoint/2010/main" val="3208233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2147DC5-C74E-4100-B712-E19430A48F9F}"/>
              </a:ext>
            </a:extLst>
          </p:cNvPr>
          <p:cNvSpPr>
            <a:spLocks noGrp="1"/>
          </p:cNvSpPr>
          <p:nvPr>
            <p:ph type="sldNum" sz="quarter" idx="12"/>
          </p:nvPr>
        </p:nvSpPr>
        <p:spPr/>
        <p:txBody>
          <a:bodyPr/>
          <a:lstStyle/>
          <a:p>
            <a:fld id="{64B50ECF-6316-4AFD-AF7B-6A0672E9EA7A}" type="slidenum">
              <a:rPr lang="en-US" smtClean="0"/>
              <a:t>12</a:t>
            </a:fld>
            <a:endParaRPr lang="en-US"/>
          </a:p>
        </p:txBody>
      </p:sp>
      <p:sp>
        <p:nvSpPr>
          <p:cNvPr id="5" name="TextBox 4">
            <a:extLst>
              <a:ext uri="{FF2B5EF4-FFF2-40B4-BE49-F238E27FC236}">
                <a16:creationId xmlns:a16="http://schemas.microsoft.com/office/drawing/2014/main" id="{6FD80363-0A66-42C6-99FC-6EF4433BC955}"/>
              </a:ext>
            </a:extLst>
          </p:cNvPr>
          <p:cNvSpPr txBox="1"/>
          <p:nvPr/>
        </p:nvSpPr>
        <p:spPr>
          <a:xfrm>
            <a:off x="1016000" y="457200"/>
            <a:ext cx="6083300" cy="984885"/>
          </a:xfrm>
          <a:prstGeom prst="rect">
            <a:avLst/>
          </a:prstGeom>
          <a:noFill/>
        </p:spPr>
        <p:txBody>
          <a:bodyPr wrap="square">
            <a:spAutoFit/>
          </a:bodyPr>
          <a:lstStyle/>
          <a:p>
            <a:r>
              <a:rPr lang="en-IN" sz="2000" b="1" dirty="0">
                <a:solidFill>
                  <a:srgbClr val="BC0F79"/>
                </a:solidFill>
                <a:latin typeface="Arial" panose="020B0604020202020204" pitchFamily="34" charset="0"/>
                <a:cs typeface="Arial" panose="020B0604020202020204" pitchFamily="34" charset="0"/>
              </a:rPr>
              <a:t>Modules wished to implement for improvement in this tech</a:t>
            </a:r>
            <a:r>
              <a:rPr lang="en-IN" b="1" dirty="0">
                <a:solidFill>
                  <a:srgbClr val="BC0F79"/>
                </a:solidFill>
              </a:rPr>
              <a:t>:</a:t>
            </a:r>
            <a:br>
              <a:rPr lang="en-IN" dirty="0"/>
            </a:br>
            <a:endParaRPr lang="en-IN" dirty="0"/>
          </a:p>
        </p:txBody>
      </p:sp>
      <p:sp>
        <p:nvSpPr>
          <p:cNvPr id="6" name="TextBox 5">
            <a:extLst>
              <a:ext uri="{FF2B5EF4-FFF2-40B4-BE49-F238E27FC236}">
                <a16:creationId xmlns:a16="http://schemas.microsoft.com/office/drawing/2014/main" id="{DABEDFFA-0C60-4ECF-B23D-065AEE78D2CF}"/>
              </a:ext>
            </a:extLst>
          </p:cNvPr>
          <p:cNvSpPr txBox="1"/>
          <p:nvPr/>
        </p:nvSpPr>
        <p:spPr>
          <a:xfrm>
            <a:off x="749300" y="1143000"/>
            <a:ext cx="10896600" cy="4837606"/>
          </a:xfrm>
          <a:prstGeom prst="rect">
            <a:avLst/>
          </a:prstGeom>
          <a:noFill/>
        </p:spPr>
        <p:txBody>
          <a:bodyPr wrap="square" rtlCol="0">
            <a:spAutoFit/>
          </a:bodyPr>
          <a:lstStyle/>
          <a:p>
            <a:pPr marL="342900" lvl="0" indent="-342900">
              <a:lnSpc>
                <a:spcPct val="107000"/>
              </a:lnSpc>
              <a:spcAft>
                <a:spcPts val="800"/>
              </a:spcAft>
              <a:buFont typeface="Courier New" panose="02070309020205020404" pitchFamily="49" charset="0"/>
              <a:buChar char="o"/>
              <a:tabLst>
                <a:tab pos="457200" algn="l"/>
              </a:tabLs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Security Risks: </a:t>
            </a:r>
            <a:r>
              <a:rPr lang="en-US" sz="1800" dirty="0">
                <a:effectLst/>
                <a:latin typeface="Calibri" panose="020F0502020204030204" pitchFamily="34" charset="0"/>
                <a:ea typeface="Calibri" panose="020F0502020204030204" pitchFamily="34" charset="0"/>
                <a:cs typeface="Times New Roman" panose="02020603050405020304" pitchFamily="18" charset="0"/>
              </a:rPr>
              <a:t>For vehicle communication to be fully integrated, there is a need for comprehensive security measures. Potential risks include losing control of a car to someone else due to a hacked system, which could result in the car doors locking up, or the engine passing the speed limit.		</a:t>
            </a:r>
          </a:p>
          <a:p>
            <a:pPr marL="1200150" lvl="2" indent="-285750">
              <a:lnSpc>
                <a:spcPct val="107000"/>
              </a:lnSpc>
              <a:spcAft>
                <a:spcPts val="800"/>
              </a:spcAft>
              <a:buFont typeface="Wingdings" panose="05000000000000000000" pitchFamily="2" charset="2"/>
              <a:buChar char="Ø"/>
              <a:tabLst>
                <a:tab pos="457200" algn="l"/>
              </a:tabLst>
            </a:pPr>
            <a:r>
              <a:rPr lang="en-IN" dirty="0">
                <a:latin typeface="Calibri" panose="020F0502020204030204" pitchFamily="34" charset="0"/>
                <a:ea typeface="Calibri" panose="020F0502020204030204" pitchFamily="34" charset="0"/>
                <a:cs typeface="Times New Roman" panose="02020603050405020304" pitchFamily="18" charset="0"/>
              </a:rPr>
              <a:t> </a:t>
            </a:r>
            <a:r>
              <a:rPr lang="en-IN" b="1" dirty="0">
                <a:latin typeface="Calibri" panose="020F0502020204030204" pitchFamily="34" charset="0"/>
                <a:ea typeface="Calibri" panose="020F0502020204030204" pitchFamily="34" charset="0"/>
                <a:cs typeface="Times New Roman" panose="02020603050405020304" pitchFamily="18" charset="0"/>
              </a:rPr>
              <a:t>We need more tech-[modules] for data </a:t>
            </a:r>
            <a:r>
              <a:rPr lang="en-IN" b="1" dirty="0" err="1">
                <a:latin typeface="Calibri" panose="020F0502020204030204" pitchFamily="34" charset="0"/>
                <a:ea typeface="Calibri" panose="020F0502020204030204" pitchFamily="34" charset="0"/>
                <a:cs typeface="Times New Roman" panose="02020603050405020304" pitchFamily="18" charset="0"/>
              </a:rPr>
              <a:t>encryptency</a:t>
            </a:r>
            <a:r>
              <a:rPr lang="en-IN" b="1" dirty="0">
                <a:latin typeface="Calibri" panose="020F0502020204030204" pitchFamily="34" charset="0"/>
                <a:ea typeface="Calibri" panose="020F0502020204030204" pitchFamily="34" charset="0"/>
                <a:cs typeface="Times New Roman" panose="02020603050405020304" pitchFamily="18" charset="0"/>
              </a:rPr>
              <a:t>.</a:t>
            </a:r>
            <a:endParaRPr lang="en-IN"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ourier New" panose="02070309020205020404" pitchFamily="49" charset="0"/>
              <a:buChar char="o"/>
              <a:tabLst>
                <a:tab pos="457200" algn="l"/>
              </a:tabLs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Privacy Issues: </a:t>
            </a:r>
            <a:r>
              <a:rPr lang="en-US" sz="1800" dirty="0">
                <a:effectLst/>
                <a:latin typeface="Calibri" panose="020F0502020204030204" pitchFamily="34" charset="0"/>
                <a:ea typeface="Calibri" panose="020F0502020204030204" pitchFamily="34" charset="0"/>
                <a:cs typeface="Times New Roman" panose="02020603050405020304" pitchFamily="18" charset="0"/>
              </a:rPr>
              <a:t>The vehicle to vehicle integrated network processes private data about individual drivers. With the absence of concrete regulations governing the technology, private companies and the government can easily track vehicles. At the same time they can monitor drivers and driving habits. In the event that this data is hacked, it could compromise personal privacy among other security concerns.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ourier New" panose="02070309020205020404" pitchFamily="49" charset="0"/>
              <a:buChar char="o"/>
              <a:tabLst>
                <a:tab pos="457200" algn="l"/>
              </a:tabLs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Driver Distraction: </a:t>
            </a:r>
            <a:r>
              <a:rPr lang="en-US" sz="1800" dirty="0">
                <a:effectLst/>
                <a:latin typeface="Calibri" panose="020F0502020204030204" pitchFamily="34" charset="0"/>
                <a:ea typeface="Calibri" panose="020F0502020204030204" pitchFamily="34" charset="0"/>
                <a:cs typeface="Times New Roman" panose="02020603050405020304" pitchFamily="18" charset="0"/>
              </a:rPr>
              <a:t>The driver is required to take some action, like texting, or speaking on the phone to operate the system. It is still in the early stages of development, but there is a lot of work to do to ensure minimal driver distraction, as an act of distraction could be a cause of an accident.</a:t>
            </a:r>
          </a:p>
          <a:p>
            <a:pPr marL="1257300" lvl="2" indent="-342900">
              <a:lnSpc>
                <a:spcPct val="107000"/>
              </a:lnSpc>
              <a:spcAft>
                <a:spcPts val="800"/>
              </a:spcAft>
              <a:buFont typeface="Wingdings" panose="05000000000000000000" pitchFamily="2" charset="2"/>
              <a:buChar char="Ø"/>
              <a:tabLst>
                <a:tab pos="457200" algn="l"/>
              </a:tabLst>
            </a:pPr>
            <a:r>
              <a:rPr lang="en-IN" dirty="0">
                <a:effectLst/>
                <a:latin typeface="Calibri" panose="020F0502020204030204" pitchFamily="34" charset="0"/>
                <a:ea typeface="Calibri" panose="020F0502020204030204" pitchFamily="34" charset="0"/>
                <a:cs typeface="Times New Roman" panose="02020603050405020304" pitchFamily="18" charset="0"/>
              </a:rPr>
              <a:t> </a:t>
            </a:r>
            <a:r>
              <a:rPr lang="en-IN" b="1" dirty="0">
                <a:latin typeface="Calibri" panose="020F0502020204030204" pitchFamily="34" charset="0"/>
                <a:ea typeface="Calibri" panose="020F0502020204030204" pitchFamily="34" charset="0"/>
                <a:cs typeface="Times New Roman" panose="02020603050405020304" pitchFamily="18" charset="0"/>
              </a:rPr>
              <a:t>W</a:t>
            </a:r>
            <a:r>
              <a:rPr lang="en-IN" b="1" dirty="0">
                <a:effectLst/>
                <a:latin typeface="Calibri" panose="020F0502020204030204" pitchFamily="34" charset="0"/>
                <a:ea typeface="Calibri" panose="020F0502020204030204" pitchFamily="34" charset="0"/>
                <a:cs typeface="Times New Roman" panose="02020603050405020304" pitchFamily="18" charset="0"/>
              </a:rPr>
              <a:t>e have to concise our tech </a:t>
            </a:r>
            <a:r>
              <a:rPr lang="en-IN" b="1" dirty="0">
                <a:latin typeface="Calibri" panose="020F0502020204030204" pitchFamily="34" charset="0"/>
                <a:ea typeface="Calibri" panose="020F0502020204030204" pitchFamily="34" charset="0"/>
                <a:cs typeface="Times New Roman" panose="02020603050405020304" pitchFamily="18" charset="0"/>
              </a:rPr>
              <a:t>on single screen. </a:t>
            </a:r>
            <a:endParaRPr lang="en-IN"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ourier New" panose="02070309020205020404" pitchFamily="49" charset="0"/>
              <a:buChar char="o"/>
              <a:tabLst>
                <a:tab pos="457200" algn="l"/>
              </a:tabLs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Liability Concern: </a:t>
            </a:r>
            <a:r>
              <a:rPr lang="en-US" sz="1800" dirty="0">
                <a:effectLst/>
                <a:latin typeface="Calibri" panose="020F0502020204030204" pitchFamily="34" charset="0"/>
                <a:ea typeface="Calibri" panose="020F0502020204030204" pitchFamily="34" charset="0"/>
                <a:cs typeface="Times New Roman" panose="02020603050405020304" pitchFamily="18" charset="0"/>
              </a:rPr>
              <a:t>Incidents involving vehicles installed with V2V could bring about liability concerns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13121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BD0F79"/>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BB3B198-407F-44B9-85EE-0782215235E1}"/>
              </a:ext>
            </a:extLst>
          </p:cNvPr>
          <p:cNvSpPr>
            <a:spLocks noGrp="1"/>
          </p:cNvSpPr>
          <p:nvPr>
            <p:ph type="sldNum" sz="quarter" idx="12"/>
          </p:nvPr>
        </p:nvSpPr>
        <p:spPr>
          <a:xfrm>
            <a:off x="520700" y="6019800"/>
            <a:ext cx="457200" cy="365125"/>
          </a:xfrm>
          <a:prstGeom prst="rect">
            <a:avLst/>
          </a:prstGeom>
        </p:spPr>
        <p:txBody>
          <a:bodyPr vert="horz" lIns="91440" tIns="45720" rIns="91440" bIns="45720" rtlCol="0" anchor="ctr"/>
          <a:lstStyle>
            <a:defPPr>
              <a:defRPr lang="en-US"/>
            </a:defPPr>
            <a:lvl1pPr marL="0" algn="ctr" defTabSz="914400" rtl="0" eaLnBrk="1" latinLnBrk="0" hangingPunct="1">
              <a:defRPr sz="1600" kern="1200">
                <a:solidFill>
                  <a:srgbClr val="BD0F79"/>
                </a:solidFill>
                <a:latin typeface="Bosch Sans Light" panose="020B05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4B50ECF-6316-4AFD-AF7B-6A0672E9EA7A}" type="slidenum">
              <a:rPr lang="en-US" smtClean="0"/>
              <a:pPr/>
              <a:t>13</a:t>
            </a:fld>
            <a:endParaRPr lang="en-US"/>
          </a:p>
        </p:txBody>
      </p:sp>
      <p:sp>
        <p:nvSpPr>
          <p:cNvPr id="4" name="TextBox 3">
            <a:extLst>
              <a:ext uri="{FF2B5EF4-FFF2-40B4-BE49-F238E27FC236}">
                <a16:creationId xmlns:a16="http://schemas.microsoft.com/office/drawing/2014/main" id="{EA5463D7-5859-4BDA-9A2A-BC4BCEB7632F}"/>
              </a:ext>
            </a:extLst>
          </p:cNvPr>
          <p:cNvSpPr txBox="1"/>
          <p:nvPr/>
        </p:nvSpPr>
        <p:spPr>
          <a:xfrm>
            <a:off x="441954" y="761698"/>
            <a:ext cx="11277600" cy="2246769"/>
          </a:xfrm>
          <a:prstGeom prst="rect">
            <a:avLst/>
          </a:prstGeom>
          <a:noFill/>
        </p:spPr>
        <p:txBody>
          <a:bodyPr wrap="square" rtlCol="0">
            <a:spAutoFit/>
          </a:bodyPr>
          <a:lstStyle/>
          <a:p>
            <a:r>
              <a:rPr lang="en-US" sz="14000" dirty="0">
                <a:solidFill>
                  <a:schemeClr val="bg1"/>
                </a:solidFill>
                <a:latin typeface="Bosch Sans Medium" panose="020B0604020202020204" pitchFamily="34" charset="0"/>
              </a:rPr>
              <a:t>Thank you!</a:t>
            </a:r>
          </a:p>
        </p:txBody>
      </p:sp>
    </p:spTree>
    <p:extLst>
      <p:ext uri="{BB962C8B-B14F-4D97-AF65-F5344CB8AC3E}">
        <p14:creationId xmlns:p14="http://schemas.microsoft.com/office/powerpoint/2010/main" val="1139036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AE241BE-771F-42ED-B576-48B9582FF42C}"/>
              </a:ext>
            </a:extLst>
          </p:cNvPr>
          <p:cNvSpPr>
            <a:spLocks noGrp="1"/>
          </p:cNvSpPr>
          <p:nvPr>
            <p:ph type="sldNum" sz="quarter" idx="12"/>
          </p:nvPr>
        </p:nvSpPr>
        <p:spPr>
          <a:xfrm>
            <a:off x="520700" y="6019800"/>
            <a:ext cx="457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4B50ECF-6316-4AFD-AF7B-6A0672E9EA7A}" type="slidenum">
              <a:rPr lang="en-US" smtClean="0"/>
              <a:pPr/>
              <a:t>2</a:t>
            </a:fld>
            <a:endParaRPr lang="en-US"/>
          </a:p>
        </p:txBody>
      </p:sp>
      <p:sp>
        <p:nvSpPr>
          <p:cNvPr id="9" name="TextBox 8">
            <a:extLst>
              <a:ext uri="{FF2B5EF4-FFF2-40B4-BE49-F238E27FC236}">
                <a16:creationId xmlns:a16="http://schemas.microsoft.com/office/drawing/2014/main" id="{2C02923E-971A-4408-A750-D9B5BABF1E98}"/>
              </a:ext>
            </a:extLst>
          </p:cNvPr>
          <p:cNvSpPr txBox="1"/>
          <p:nvPr/>
        </p:nvSpPr>
        <p:spPr>
          <a:xfrm>
            <a:off x="520700" y="518954"/>
            <a:ext cx="6083300" cy="393698"/>
          </a:xfrm>
          <a:prstGeom prst="rect">
            <a:avLst/>
          </a:prstGeom>
          <a:noFill/>
        </p:spPr>
        <p:txBody>
          <a:bodyPr wrap="square">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1800" b="1" i="0" u="sng" strike="noStrike" kern="1200" cap="none" spc="0" normalizeH="0" baseline="0" noProof="0" dirty="0">
                <a:ln>
                  <a:noFill/>
                </a:ln>
                <a:solidFill>
                  <a:srgbClr val="008380"/>
                </a:solidFill>
                <a:effectLst/>
                <a:uLnTx/>
                <a:uFillTx/>
                <a:latin typeface="Bosch Sans Bold" panose="020B0704020202020204" pitchFamily="34" charset="0"/>
                <a:ea typeface="+mn-ea"/>
                <a:cs typeface="Arial"/>
              </a:rPr>
              <a:t>Overview of project</a:t>
            </a:r>
          </a:p>
        </p:txBody>
      </p:sp>
      <p:sp>
        <p:nvSpPr>
          <p:cNvPr id="11" name="TextBox 10">
            <a:extLst>
              <a:ext uri="{FF2B5EF4-FFF2-40B4-BE49-F238E27FC236}">
                <a16:creationId xmlns:a16="http://schemas.microsoft.com/office/drawing/2014/main" id="{E923DAE9-6B82-4291-A815-449EB427F98C}"/>
              </a:ext>
            </a:extLst>
          </p:cNvPr>
          <p:cNvSpPr txBox="1"/>
          <p:nvPr/>
        </p:nvSpPr>
        <p:spPr>
          <a:xfrm>
            <a:off x="520700" y="1143000"/>
            <a:ext cx="11201400" cy="5755422"/>
          </a:xfrm>
          <a:prstGeom prst="rect">
            <a:avLst/>
          </a:prstGeom>
          <a:noFill/>
        </p:spPr>
        <p:txBody>
          <a:bodyPr wrap="square">
            <a:spAutoFit/>
          </a:bodyPr>
          <a:lstStyle/>
          <a:p>
            <a:pPr marL="342900" indent="-342900">
              <a:buFont typeface="Wingdings" panose="05000000000000000000" pitchFamily="2" charset="2"/>
              <a:buChar char="Ø"/>
            </a:pPr>
            <a:r>
              <a:rPr lang="en-US" sz="2000" dirty="0">
                <a:latin typeface="Arial" panose="020B0604020202020204" pitchFamily="34" charset="0"/>
                <a:cs typeface="Arial" panose="020B0604020202020204" pitchFamily="34" charset="0"/>
              </a:rPr>
              <a:t>NXT Gen Communication is all about the advancement in the communication systems that we use in our day to day lives. Here we connect vehicles to vehicles via HMI concept so that all the vital and critical information from one vehicle gets transmitted over other vehicles in range.</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This project is basically V2V Communication i.e. Vehicle To Vehicle Communication.</a:t>
            </a:r>
          </a:p>
          <a:p>
            <a:endParaRPr lang="en-US" sz="2000" dirty="0">
              <a:latin typeface="Arial" panose="020B0604020202020204" pitchFamily="34" charset="0"/>
              <a:cs typeface="Arial" panose="020B0604020202020204" pitchFamily="34" charset="0"/>
            </a:endParaRPr>
          </a:p>
          <a:p>
            <a:r>
              <a:rPr kumimoji="0" lang="en-US" sz="2000" b="1" i="0" u="sng" strike="noStrike" kern="1200" cap="none" spc="0" normalizeH="0" baseline="0" noProof="0" dirty="0">
                <a:ln>
                  <a:noFill/>
                </a:ln>
                <a:solidFill>
                  <a:srgbClr val="008380"/>
                </a:solidFill>
                <a:effectLst/>
                <a:uLnTx/>
                <a:uFillTx/>
                <a:latin typeface="Bosch Sans Bold" panose="020B0704020202020204" pitchFamily="34" charset="0"/>
                <a:ea typeface="+mn-ea"/>
                <a:cs typeface="Arial"/>
              </a:rPr>
              <a:t>Inspiration for this project</a:t>
            </a:r>
            <a:endParaRPr lang="en-US"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2000" dirty="0">
                <a:latin typeface="Arial" panose="020B0604020202020204" pitchFamily="34" charset="0"/>
                <a:cs typeface="Arial" panose="020B0604020202020204" pitchFamily="34" charset="0"/>
              </a:rPr>
              <a:t>I get inspired for this project because itself this project has utmost importance:</a:t>
            </a:r>
          </a:p>
          <a:p>
            <a:endParaRPr lang="en-US"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2000" b="0" i="0" dirty="0">
                <a:solidFill>
                  <a:srgbClr val="202124"/>
                </a:solidFill>
                <a:effectLst/>
                <a:latin typeface="Arial" panose="020B0604020202020204" pitchFamily="34" charset="0"/>
                <a:cs typeface="Arial" panose="020B0604020202020204" pitchFamily="34" charset="0"/>
              </a:rPr>
              <a:t>Vehicle to vehicle communication has many advantages in modern fleet management, with safety the most prominent. With so many motor crashes occurring daily on the road, claiming many fatalities, safety naturally becomes a priority concern</a:t>
            </a:r>
            <a:r>
              <a:rPr lang="en-US" b="0" i="0" dirty="0">
                <a:solidFill>
                  <a:srgbClr val="202124"/>
                </a:solidFill>
                <a:effectLst/>
                <a:latin typeface="Arial" panose="020B0604020202020204" pitchFamily="34" charset="0"/>
                <a:cs typeface="Arial" panose="020B0604020202020204" pitchFamily="34" charset="0"/>
              </a:rPr>
              <a:t>.</a:t>
            </a:r>
          </a:p>
          <a:p>
            <a:endParaRPr lang="en-US" b="0" i="0" dirty="0">
              <a:solidFill>
                <a:srgbClr val="202124"/>
              </a:solidFill>
              <a:effectLst/>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2000" b="0" i="0" dirty="0">
                <a:solidFill>
                  <a:srgbClr val="202124"/>
                </a:solidFill>
                <a:effectLst/>
                <a:latin typeface="Arial" panose="020B0604020202020204" pitchFamily="34" charset="0"/>
                <a:cs typeface="Arial" panose="020B0604020202020204" pitchFamily="34" charset="0"/>
              </a:rPr>
              <a:t>The technology behind inter-vehicle communication allows vehicles to receive multi-directional messages, These messages are used by cars to determine potential threats such as crashes</a:t>
            </a:r>
            <a:r>
              <a:rPr lang="en-US" sz="2000" dirty="0">
                <a:solidFill>
                  <a:srgbClr val="202124"/>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Ø"/>
            </a:pPr>
            <a:endParaRPr lang="en-US" b="0" i="0" dirty="0">
              <a:solidFill>
                <a:srgbClr val="202124"/>
              </a:solidFill>
              <a:effectLst/>
              <a:latin typeface="Arial" panose="020B0604020202020204" pitchFamily="34" charset="0"/>
              <a:cs typeface="Arial" panose="020B0604020202020204" pitchFamily="34" charset="0"/>
            </a:endParaRPr>
          </a:p>
          <a:p>
            <a:endParaRPr lang="en-US" dirty="0">
              <a:solidFill>
                <a:srgbClr val="202124"/>
              </a:solidFill>
              <a:latin typeface="Arial" panose="020B0604020202020204" pitchFamily="34" charset="0"/>
              <a:cs typeface="Arial" panose="020B0604020202020204" pitchFamily="34" charset="0"/>
            </a:endParaRPr>
          </a:p>
          <a:p>
            <a:endParaRPr lang="en-US" b="0" i="0" dirty="0">
              <a:solidFill>
                <a:srgbClr val="202124"/>
              </a:solidFill>
              <a:effectLst/>
              <a:latin typeface="Arial" panose="020B0604020202020204" pitchFamily="34" charset="0"/>
              <a:cs typeface="Arial" panose="020B0604020202020204" pitchFamily="34" charset="0"/>
            </a:endParaRPr>
          </a:p>
          <a:p>
            <a:endParaRPr lang="en-US" dirty="0"/>
          </a:p>
          <a:p>
            <a:endParaRPr lang="en-US" dirty="0"/>
          </a:p>
        </p:txBody>
      </p:sp>
    </p:spTree>
    <p:extLst>
      <p:ext uri="{BB962C8B-B14F-4D97-AF65-F5344CB8AC3E}">
        <p14:creationId xmlns:p14="http://schemas.microsoft.com/office/powerpoint/2010/main" val="391196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FE92503-6C3D-408B-AC53-9F8227ED1803}"/>
              </a:ext>
            </a:extLst>
          </p:cNvPr>
          <p:cNvSpPr/>
          <p:nvPr/>
        </p:nvSpPr>
        <p:spPr>
          <a:xfrm>
            <a:off x="0" y="6746488"/>
            <a:ext cx="12166600" cy="111512"/>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23" name="Straight Connector 22">
            <a:extLst>
              <a:ext uri="{FF2B5EF4-FFF2-40B4-BE49-F238E27FC236}">
                <a16:creationId xmlns:a16="http://schemas.microsoft.com/office/drawing/2014/main" id="{445CD68C-55FB-4B42-8381-A4452C6E2263}"/>
              </a:ext>
            </a:extLst>
          </p:cNvPr>
          <p:cNvCxnSpPr>
            <a:cxnSpLocks/>
          </p:cNvCxnSpPr>
          <p:nvPr/>
        </p:nvCxnSpPr>
        <p:spPr>
          <a:xfrm flipH="1">
            <a:off x="4178300" y="914400"/>
            <a:ext cx="7988300" cy="0"/>
          </a:xfrm>
          <a:prstGeom prst="line">
            <a:avLst/>
          </a:prstGeom>
          <a:ln w="19050">
            <a:solidFill>
              <a:srgbClr val="BD0F79"/>
            </a:solidFill>
          </a:ln>
        </p:spPr>
        <p:style>
          <a:lnRef idx="1">
            <a:schemeClr val="accent1"/>
          </a:lnRef>
          <a:fillRef idx="0">
            <a:schemeClr val="accent1"/>
          </a:fillRef>
          <a:effectRef idx="0">
            <a:schemeClr val="accent1"/>
          </a:effectRef>
          <a:fontRef idx="minor">
            <a:schemeClr val="tx1"/>
          </a:fontRef>
        </p:style>
      </p:cxnSp>
      <p:sp>
        <p:nvSpPr>
          <p:cNvPr id="24" name="object 3">
            <a:extLst>
              <a:ext uri="{FF2B5EF4-FFF2-40B4-BE49-F238E27FC236}">
                <a16:creationId xmlns:a16="http://schemas.microsoft.com/office/drawing/2014/main" id="{4DD02575-3671-45E5-B18C-86B583441CA7}"/>
              </a:ext>
            </a:extLst>
          </p:cNvPr>
          <p:cNvSpPr txBox="1"/>
          <p:nvPr/>
        </p:nvSpPr>
        <p:spPr>
          <a:xfrm>
            <a:off x="589280" y="6280150"/>
            <a:ext cx="304800" cy="301365"/>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1400" b="0" i="0" u="none" strike="noStrike" kern="1200" cap="none" spc="-55" normalizeH="0" baseline="0" noProof="0" dirty="0">
                <a:ln>
                  <a:noFill/>
                </a:ln>
                <a:solidFill>
                  <a:srgbClr val="BC0F79"/>
                </a:solidFill>
                <a:effectLst/>
                <a:uLnTx/>
                <a:uFillTx/>
                <a:latin typeface="Bosch Sans Medium" panose="020B0604020202020204" pitchFamily="34" charset="0"/>
                <a:ea typeface="+mn-ea"/>
                <a:cs typeface="Arial"/>
              </a:rPr>
              <a:t>01</a:t>
            </a:r>
            <a:endParaRPr kumimoji="0" sz="1400" b="0" i="0" u="none" strike="noStrike" kern="1200" cap="none" spc="0" normalizeH="0" baseline="0" noProof="0" dirty="0">
              <a:ln>
                <a:noFill/>
              </a:ln>
              <a:solidFill>
                <a:prstClr val="black"/>
              </a:solidFill>
              <a:effectLst/>
              <a:uLnTx/>
              <a:uFillTx/>
              <a:latin typeface="Bosch Sans Medium" panose="020B0604020202020204" pitchFamily="34" charset="0"/>
              <a:ea typeface="+mn-ea"/>
              <a:cs typeface="Arial"/>
            </a:endParaRPr>
          </a:p>
        </p:txBody>
      </p:sp>
      <p:sp>
        <p:nvSpPr>
          <p:cNvPr id="3" name="TextBox 2">
            <a:extLst>
              <a:ext uri="{FF2B5EF4-FFF2-40B4-BE49-F238E27FC236}">
                <a16:creationId xmlns:a16="http://schemas.microsoft.com/office/drawing/2014/main" id="{A6331BF9-7302-4178-AE7B-BD48B21A1056}"/>
              </a:ext>
            </a:extLst>
          </p:cNvPr>
          <p:cNvSpPr txBox="1"/>
          <p:nvPr/>
        </p:nvSpPr>
        <p:spPr>
          <a:xfrm>
            <a:off x="825500" y="1489123"/>
            <a:ext cx="9220200" cy="4801314"/>
          </a:xfrm>
          <a:prstGeom prst="rect">
            <a:avLst/>
          </a:prstGeom>
          <a:noFill/>
        </p:spPr>
        <p:txBody>
          <a:bodyPr wrap="square" rtlCol="0">
            <a:spAutoFit/>
          </a:bodyPr>
          <a:lstStyle/>
          <a:p>
            <a:endParaRPr lang="en-US" dirty="0"/>
          </a:p>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Arduino boards are able to read inputs - light on a sensor, a finger on a button, or a Twitter message - and turn it into an output - activating a motor, turning on an LED, publishing something online. </a:t>
            </a:r>
          </a:p>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Human machine interfaces (HMIs) are used as an operator control panel to PLCs and  RTUs.</a:t>
            </a:r>
          </a:p>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HMIs replace manually activated switches, dials, and other controls with graphical representations of the control process and digital controls to influence that process.</a:t>
            </a:r>
          </a:p>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It allows operators to start and stop cycles, adjust set points, and perform other functions required to adjust and interact with a control process.</a:t>
            </a:r>
          </a:p>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The signal from the roof antenna goes to the transceiver &amp; it enters the baseband. PIR Motion sensors then detects the infrared rays from different vehicles in range.</a:t>
            </a:r>
          </a:p>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DHT-11/DHT-22 are the temperature and humidity sensors which tell us about the weather conditions.</a:t>
            </a:r>
          </a:p>
          <a:p>
            <a:r>
              <a:rPr lang="en-US" dirty="0">
                <a:latin typeface="Arial" panose="020B0604020202020204" pitchFamily="34" charset="0"/>
                <a:cs typeface="Arial" panose="020B0604020202020204" pitchFamily="34" charset="0"/>
              </a:rPr>
              <a:t> </a:t>
            </a:r>
          </a:p>
          <a:p>
            <a:endParaRPr lang="en-US" dirty="0"/>
          </a:p>
          <a:p>
            <a:endParaRPr lang="en-IN" dirty="0"/>
          </a:p>
        </p:txBody>
      </p:sp>
      <p:sp>
        <p:nvSpPr>
          <p:cNvPr id="7" name="TextBox 6">
            <a:extLst>
              <a:ext uri="{FF2B5EF4-FFF2-40B4-BE49-F238E27FC236}">
                <a16:creationId xmlns:a16="http://schemas.microsoft.com/office/drawing/2014/main" id="{A5636387-44DA-4E81-B978-7C372BED4CEE}"/>
              </a:ext>
            </a:extLst>
          </p:cNvPr>
          <p:cNvSpPr txBox="1"/>
          <p:nvPr/>
        </p:nvSpPr>
        <p:spPr>
          <a:xfrm>
            <a:off x="825500" y="1079374"/>
            <a:ext cx="4430258" cy="677108"/>
          </a:xfrm>
          <a:prstGeom prst="rect">
            <a:avLst/>
          </a:prstGeom>
          <a:noFill/>
        </p:spPr>
        <p:txBody>
          <a:bodyPr wrap="square" rtlCol="0">
            <a:spAutoFit/>
          </a:bodyPr>
          <a:lstStyle/>
          <a:p>
            <a:r>
              <a:rPr lang="en-US" sz="2000" b="1" u="sng" dirty="0">
                <a:solidFill>
                  <a:srgbClr val="BE1B84"/>
                </a:solidFill>
              </a:rPr>
              <a:t>Product Description block by block</a:t>
            </a:r>
            <a:r>
              <a:rPr lang="en-US" sz="2000" dirty="0">
                <a:solidFill>
                  <a:srgbClr val="BE1B84"/>
                </a:solidFill>
              </a:rPr>
              <a:t>:</a:t>
            </a:r>
            <a:r>
              <a:rPr lang="en-US" dirty="0">
                <a:solidFill>
                  <a:srgbClr val="BE1B84"/>
                </a:solidFill>
              </a:rPr>
              <a:t> </a:t>
            </a:r>
          </a:p>
          <a:p>
            <a:endParaRPr lang="en-IN" dirty="0">
              <a:solidFill>
                <a:srgbClr val="BE1B84"/>
              </a:solidFill>
            </a:endParaRPr>
          </a:p>
        </p:txBody>
      </p:sp>
    </p:spTree>
    <p:extLst>
      <p:ext uri="{BB962C8B-B14F-4D97-AF65-F5344CB8AC3E}">
        <p14:creationId xmlns:p14="http://schemas.microsoft.com/office/powerpoint/2010/main" val="4141629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737EA5F-CC67-41E1-BC80-ED5B1F409724}"/>
              </a:ext>
            </a:extLst>
          </p:cNvPr>
          <p:cNvSpPr>
            <a:spLocks noGrp="1"/>
          </p:cNvSpPr>
          <p:nvPr>
            <p:ph type="sldNum" sz="quarter" idx="7"/>
          </p:nvPr>
        </p:nvSpPr>
        <p:spPr/>
        <p:txBody>
          <a:bodyPr/>
          <a:lstStyle/>
          <a:p>
            <a:fld id="{B6F15528-21DE-4FAA-801E-634DDDAF4B2B}" type="slidenum">
              <a:rPr lang="en-IN" smtClean="0"/>
              <a:t>4</a:t>
            </a:fld>
            <a:endParaRPr lang="en-IN"/>
          </a:p>
        </p:txBody>
      </p:sp>
      <p:sp>
        <p:nvSpPr>
          <p:cNvPr id="3" name="TextBox 2">
            <a:extLst>
              <a:ext uri="{FF2B5EF4-FFF2-40B4-BE49-F238E27FC236}">
                <a16:creationId xmlns:a16="http://schemas.microsoft.com/office/drawing/2014/main" id="{012041E2-516C-41C2-AD06-FED042D66E2A}"/>
              </a:ext>
            </a:extLst>
          </p:cNvPr>
          <p:cNvSpPr txBox="1"/>
          <p:nvPr/>
        </p:nvSpPr>
        <p:spPr>
          <a:xfrm>
            <a:off x="1390650" y="2669500"/>
            <a:ext cx="9144000" cy="2031325"/>
          </a:xfrm>
          <a:prstGeom prst="rect">
            <a:avLst/>
          </a:prstGeom>
          <a:noFill/>
        </p:spPr>
        <p:txBody>
          <a:bodyPr wrap="square" rtlCol="0">
            <a:spAutoFit/>
          </a:bodyPr>
          <a:lstStyle/>
          <a:p>
            <a:pPr marL="342900" indent="-342900" algn="l">
              <a:buAutoNum type="arabicParenBoth"/>
            </a:pPr>
            <a:r>
              <a:rPr lang="en-US" dirty="0">
                <a:latin typeface="Arial" panose="020B0604020202020204" pitchFamily="34" charset="0"/>
                <a:cs typeface="Arial" panose="020B0604020202020204" pitchFamily="34" charset="0"/>
              </a:rPr>
              <a:t>Using IO trigger for at least 10us high level signal. </a:t>
            </a:r>
          </a:p>
          <a:p>
            <a:pPr marL="342900" indent="-342900" algn="l">
              <a:buAutoNum type="arabicParenBoth"/>
            </a:pPr>
            <a:r>
              <a:rPr lang="en-US" dirty="0">
                <a:latin typeface="Arial" panose="020B0604020202020204" pitchFamily="34" charset="0"/>
                <a:cs typeface="Arial" panose="020B0604020202020204" pitchFamily="34" charset="0"/>
              </a:rPr>
              <a:t>The Module automatically sends eight 40 kHz and detect whether there is a pulse signal back. </a:t>
            </a:r>
          </a:p>
          <a:p>
            <a:pPr marL="342900" indent="-342900" algn="l">
              <a:buAutoNum type="arabicParenBoth"/>
            </a:pPr>
            <a:r>
              <a:rPr lang="en-US" dirty="0">
                <a:latin typeface="Arial" panose="020B0604020202020204" pitchFamily="34" charset="0"/>
                <a:cs typeface="Arial" panose="020B0604020202020204" pitchFamily="34" charset="0"/>
              </a:rPr>
              <a:t>IF the signal comes back, through high level , time of high output IO duration is the time from sending ultrasonic to returning. Test distance = (high level </a:t>
            </a:r>
            <a:r>
              <a:rPr lang="en-US" dirty="0" err="1">
                <a:latin typeface="Arial" panose="020B0604020202020204" pitchFamily="34" charset="0"/>
                <a:cs typeface="Arial" panose="020B0604020202020204" pitchFamily="34" charset="0"/>
              </a:rPr>
              <a:t>time×velocity</a:t>
            </a:r>
            <a:r>
              <a:rPr lang="en-US" dirty="0">
                <a:latin typeface="Arial" panose="020B0604020202020204" pitchFamily="34" charset="0"/>
                <a:cs typeface="Arial" panose="020B0604020202020204" pitchFamily="34" charset="0"/>
              </a:rPr>
              <a:t> of sound (340M/S) / 2.</a:t>
            </a:r>
          </a:p>
          <a:p>
            <a:pPr algn="l"/>
            <a:endParaRPr lang="en-US" b="1" dirty="0">
              <a:solidFill>
                <a:srgbClr val="BD0F79"/>
              </a:solidFill>
              <a:latin typeface="Bosch Sans Light" panose="020B0504020202020204" pitchFamily="34" charset="0"/>
            </a:endParaRPr>
          </a:p>
        </p:txBody>
      </p:sp>
      <p:sp>
        <p:nvSpPr>
          <p:cNvPr id="5" name="TextBox 4">
            <a:extLst>
              <a:ext uri="{FF2B5EF4-FFF2-40B4-BE49-F238E27FC236}">
                <a16:creationId xmlns:a16="http://schemas.microsoft.com/office/drawing/2014/main" id="{D524957E-55EF-46CD-9C79-A87B87DC4B91}"/>
              </a:ext>
            </a:extLst>
          </p:cNvPr>
          <p:cNvSpPr txBox="1"/>
          <p:nvPr/>
        </p:nvSpPr>
        <p:spPr>
          <a:xfrm>
            <a:off x="812800" y="831354"/>
            <a:ext cx="10299700" cy="1754326"/>
          </a:xfrm>
          <a:prstGeom prst="rect">
            <a:avLst/>
          </a:prstGeom>
          <a:noFill/>
        </p:spPr>
        <p:txBody>
          <a:bodyPr wrap="square" rtlCol="0">
            <a:spAutoFit/>
          </a:bodyPr>
          <a:lstStyle/>
          <a:p>
            <a:pPr marL="342900" indent="-342900">
              <a:buFont typeface="Wingdings" panose="05000000000000000000" pitchFamily="2" charset="2"/>
              <a:buChar char="Ø"/>
            </a:pPr>
            <a:r>
              <a:rPr lang="en-US" dirty="0">
                <a:latin typeface="Arial" panose="020B0604020202020204" pitchFamily="34" charset="0"/>
                <a:cs typeface="Arial" panose="020B0604020202020204" pitchFamily="34" charset="0"/>
              </a:rPr>
              <a:t>After processing data from HMI Interface, it uses VANETs (vehicular ad hoc networks), which consists of a wireless network whereby vehicles can communicate with one another and share information about their driving behaviors.</a:t>
            </a:r>
          </a:p>
          <a:p>
            <a:pPr marL="342900" indent="-342900">
              <a:buFont typeface="Wingdings" panose="05000000000000000000" pitchFamily="2" charset="2"/>
              <a:buChar char="Ø"/>
            </a:pPr>
            <a:r>
              <a:rPr lang="en-US" dirty="0">
                <a:latin typeface="Arial" panose="020B0604020202020204" pitchFamily="34" charset="0"/>
                <a:cs typeface="Arial" panose="020B0604020202020204" pitchFamily="34" charset="0"/>
              </a:rPr>
              <a:t>Ultrasonic ranging module HC - SR04 provides 2cm - 400cm non-contact measurement function, the ranging accuracy can reach to 3mm. The modules includes ultrasonic transmitters, receiver and control circuit.</a:t>
            </a:r>
            <a:endParaRPr lang="en-IN" b="1" dirty="0">
              <a:solidFill>
                <a:srgbClr val="BD0F79"/>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572A0F71-8917-4C78-A688-352CA5F13DBE}"/>
              </a:ext>
            </a:extLst>
          </p:cNvPr>
          <p:cNvSpPr txBox="1"/>
          <p:nvPr/>
        </p:nvSpPr>
        <p:spPr>
          <a:xfrm>
            <a:off x="812800" y="4625436"/>
            <a:ext cx="9144000" cy="923330"/>
          </a:xfrm>
          <a:prstGeom prst="rect">
            <a:avLst/>
          </a:prstGeom>
          <a:noFill/>
        </p:spPr>
        <p:txBody>
          <a:bodyPr wrap="square" rtlCol="0">
            <a:spAutoFit/>
          </a:bodyPr>
          <a:lstStyle/>
          <a:p>
            <a:pPr marL="285750" indent="-285750" algn="l">
              <a:buFont typeface="Wingdings" panose="05000000000000000000" pitchFamily="2" charset="2"/>
              <a:buChar char="Ø"/>
            </a:pPr>
            <a:r>
              <a:rPr lang="en-IN" dirty="0">
                <a:latin typeface="Arial" panose="020B0604020202020204" pitchFamily="34" charset="0"/>
                <a:cs typeface="Arial" panose="020B0604020202020204" pitchFamily="34" charset="0"/>
              </a:rPr>
              <a:t>Finally, after primary and secondary regulation, the </a:t>
            </a:r>
            <a:r>
              <a:rPr lang="en-IN" dirty="0" err="1">
                <a:latin typeface="Arial" panose="020B0604020202020204" pitchFamily="34" charset="0"/>
                <a:cs typeface="Arial" panose="020B0604020202020204" pitchFamily="34" charset="0"/>
              </a:rPr>
              <a:t>Allpication</a:t>
            </a:r>
            <a:r>
              <a:rPr lang="en-IN" dirty="0">
                <a:latin typeface="Arial" panose="020B0604020202020204" pitchFamily="34" charset="0"/>
                <a:cs typeface="Arial" panose="020B0604020202020204" pitchFamily="34" charset="0"/>
              </a:rPr>
              <a:t> processor finally produces the output which goes through operator switch to produce sound from audio codec via buzzer, speaker and mic. </a:t>
            </a:r>
          </a:p>
        </p:txBody>
      </p:sp>
    </p:spTree>
    <p:extLst>
      <p:ext uri="{BB962C8B-B14F-4D97-AF65-F5344CB8AC3E}">
        <p14:creationId xmlns:p14="http://schemas.microsoft.com/office/powerpoint/2010/main" val="2052124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4743661-BC6B-4EF0-BB8A-32BD5CE586D6}"/>
              </a:ext>
            </a:extLst>
          </p:cNvPr>
          <p:cNvSpPr>
            <a:spLocks noGrp="1"/>
          </p:cNvSpPr>
          <p:nvPr>
            <p:ph type="sldNum" sz="quarter" idx="7"/>
          </p:nvPr>
        </p:nvSpPr>
        <p:spPr/>
        <p:txBody>
          <a:bodyPr/>
          <a:lstStyle/>
          <a:p>
            <a:fld id="{B6F15528-21DE-4FAA-801E-634DDDAF4B2B}" type="slidenum">
              <a:rPr lang="en-IN" smtClean="0"/>
              <a:t>5</a:t>
            </a:fld>
            <a:endParaRPr lang="en-IN"/>
          </a:p>
        </p:txBody>
      </p:sp>
      <p:sp>
        <p:nvSpPr>
          <p:cNvPr id="3" name="TextBox 2">
            <a:extLst>
              <a:ext uri="{FF2B5EF4-FFF2-40B4-BE49-F238E27FC236}">
                <a16:creationId xmlns:a16="http://schemas.microsoft.com/office/drawing/2014/main" id="{88A917E0-0336-4407-9BCD-385CD3B81275}"/>
              </a:ext>
            </a:extLst>
          </p:cNvPr>
          <p:cNvSpPr txBox="1"/>
          <p:nvPr/>
        </p:nvSpPr>
        <p:spPr>
          <a:xfrm>
            <a:off x="520700" y="457200"/>
            <a:ext cx="4876800" cy="954107"/>
          </a:xfrm>
          <a:prstGeom prst="rect">
            <a:avLst/>
          </a:prstGeom>
          <a:noFill/>
        </p:spPr>
        <p:txBody>
          <a:bodyPr wrap="square" rtlCol="0">
            <a:spAutoFit/>
          </a:bodyPr>
          <a:lstStyle/>
          <a:p>
            <a:pPr algn="l"/>
            <a:r>
              <a:rPr lang="en-IN" sz="3600" b="1" dirty="0">
                <a:solidFill>
                  <a:srgbClr val="BD0F79"/>
                </a:solidFill>
                <a:latin typeface="Bosch Sans Light" panose="020B0504020202020204" pitchFamily="34" charset="0"/>
              </a:rPr>
              <a:t>Implementation</a:t>
            </a:r>
          </a:p>
          <a:p>
            <a:pPr algn="l"/>
            <a:r>
              <a:rPr lang="en-IN" sz="2000" b="1" dirty="0">
                <a:solidFill>
                  <a:schemeClr val="tx2">
                    <a:lumMod val="75000"/>
                  </a:schemeClr>
                </a:solidFill>
                <a:latin typeface="Bosch Sans Light" panose="020B0504020202020204" pitchFamily="34" charset="0"/>
              </a:rPr>
              <a:t>Algorithm for blind spot detection:</a:t>
            </a:r>
          </a:p>
        </p:txBody>
      </p:sp>
      <p:pic>
        <p:nvPicPr>
          <p:cNvPr id="5" name="Picture 4">
            <a:extLst>
              <a:ext uri="{FF2B5EF4-FFF2-40B4-BE49-F238E27FC236}">
                <a16:creationId xmlns:a16="http://schemas.microsoft.com/office/drawing/2014/main" id="{F4A4FC74-D69A-42E3-AD2A-F81896009390}"/>
              </a:ext>
            </a:extLst>
          </p:cNvPr>
          <p:cNvPicPr>
            <a:picLocks noChangeAspect="1"/>
          </p:cNvPicPr>
          <p:nvPr/>
        </p:nvPicPr>
        <p:blipFill rotWithShape="1">
          <a:blip r:embed="rId3">
            <a:extLst>
              <a:ext uri="{28A0092B-C50C-407E-A947-70E740481C1C}">
                <a14:useLocalDpi xmlns:a14="http://schemas.microsoft.com/office/drawing/2010/main" val="0"/>
              </a:ext>
            </a:extLst>
          </a:blip>
          <a:srcRect l="8037" t="16080" r="6785" b="8693"/>
          <a:stretch/>
        </p:blipFill>
        <p:spPr>
          <a:xfrm>
            <a:off x="673100" y="1676400"/>
            <a:ext cx="10515600" cy="4800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41876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61D148-8959-43DD-B3D6-C5B4D86C50C8}"/>
              </a:ext>
            </a:extLst>
          </p:cNvPr>
          <p:cNvSpPr>
            <a:spLocks noGrp="1"/>
          </p:cNvSpPr>
          <p:nvPr>
            <p:ph type="sldNum" sz="quarter" idx="7"/>
          </p:nvPr>
        </p:nvSpPr>
        <p:spPr/>
        <p:txBody>
          <a:bodyPr/>
          <a:lstStyle/>
          <a:p>
            <a:fld id="{B6F15528-21DE-4FAA-801E-634DDDAF4B2B}" type="slidenum">
              <a:rPr lang="en-IN" smtClean="0"/>
              <a:t>6</a:t>
            </a:fld>
            <a:endParaRPr lang="en-IN"/>
          </a:p>
        </p:txBody>
      </p:sp>
      <p:pic>
        <p:nvPicPr>
          <p:cNvPr id="4" name="Picture 3">
            <a:extLst>
              <a:ext uri="{FF2B5EF4-FFF2-40B4-BE49-F238E27FC236}">
                <a16:creationId xmlns:a16="http://schemas.microsoft.com/office/drawing/2014/main" id="{3A1BCA87-62D6-4E35-9ECD-2461650D8A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430" y="722871"/>
            <a:ext cx="10772140" cy="5412258"/>
          </a:xfrm>
          <a:prstGeom prst="rect">
            <a:avLst/>
          </a:prstGeom>
        </p:spPr>
      </p:pic>
      <p:sp>
        <p:nvSpPr>
          <p:cNvPr id="5" name="TextBox 4">
            <a:extLst>
              <a:ext uri="{FF2B5EF4-FFF2-40B4-BE49-F238E27FC236}">
                <a16:creationId xmlns:a16="http://schemas.microsoft.com/office/drawing/2014/main" id="{A0C67DD0-E04E-4A62-842B-08456E4DF2BC}"/>
              </a:ext>
            </a:extLst>
          </p:cNvPr>
          <p:cNvSpPr txBox="1"/>
          <p:nvPr/>
        </p:nvSpPr>
        <p:spPr>
          <a:xfrm>
            <a:off x="327660" y="192385"/>
            <a:ext cx="5334000" cy="400110"/>
          </a:xfrm>
          <a:prstGeom prst="rect">
            <a:avLst/>
          </a:prstGeom>
          <a:noFill/>
        </p:spPr>
        <p:txBody>
          <a:bodyPr wrap="square" rtlCol="0">
            <a:spAutoFit/>
          </a:bodyPr>
          <a:lstStyle/>
          <a:p>
            <a:pPr algn="l"/>
            <a:r>
              <a:rPr lang="en-IN" sz="2000" b="1" dirty="0">
                <a:solidFill>
                  <a:schemeClr val="tx2">
                    <a:lumMod val="75000"/>
                  </a:schemeClr>
                </a:solidFill>
                <a:latin typeface="Bosch Sans Light" panose="020B0504020202020204" pitchFamily="34" charset="0"/>
              </a:rPr>
              <a:t>Algorithm for prevention of Collison:</a:t>
            </a:r>
          </a:p>
        </p:txBody>
      </p:sp>
    </p:spTree>
    <p:extLst>
      <p:ext uri="{BB962C8B-B14F-4D97-AF65-F5344CB8AC3E}">
        <p14:creationId xmlns:p14="http://schemas.microsoft.com/office/powerpoint/2010/main" val="6850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FE92503-6C3D-408B-AC53-9F8227ED1803}"/>
              </a:ext>
            </a:extLst>
          </p:cNvPr>
          <p:cNvSpPr/>
          <p:nvPr/>
        </p:nvSpPr>
        <p:spPr>
          <a:xfrm>
            <a:off x="0" y="6746488"/>
            <a:ext cx="12166600" cy="111512"/>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object 3">
            <a:extLst>
              <a:ext uri="{FF2B5EF4-FFF2-40B4-BE49-F238E27FC236}">
                <a16:creationId xmlns:a16="http://schemas.microsoft.com/office/drawing/2014/main" id="{137D53A8-E4D9-4AB2-8A51-E26E390D6C56}"/>
              </a:ext>
            </a:extLst>
          </p:cNvPr>
          <p:cNvSpPr txBox="1"/>
          <p:nvPr/>
        </p:nvSpPr>
        <p:spPr>
          <a:xfrm>
            <a:off x="974479" y="877792"/>
            <a:ext cx="5715000" cy="321948"/>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8380"/>
                </a:solidFill>
                <a:effectLst/>
                <a:uLnTx/>
                <a:uFillTx/>
                <a:latin typeface="Bosch Sans Bold" panose="020B0704020202020204" pitchFamily="34" charset="0"/>
                <a:ea typeface="+mn-ea"/>
                <a:cs typeface="Arial"/>
              </a:rPr>
              <a:t>Components/tools used</a:t>
            </a:r>
            <a:endParaRPr kumimoji="0" sz="2000" b="0" i="0" u="none" strike="noStrike" kern="1200" cap="none" spc="0" normalizeH="0" baseline="0" noProof="0" dirty="0">
              <a:ln>
                <a:noFill/>
              </a:ln>
              <a:solidFill>
                <a:srgbClr val="008380"/>
              </a:solidFill>
              <a:effectLst/>
              <a:uLnTx/>
              <a:uFillTx/>
              <a:latin typeface="Bosch Sans Bold" panose="020B0704020202020204" pitchFamily="34" charset="0"/>
              <a:ea typeface="+mn-ea"/>
              <a:cs typeface="Arial"/>
            </a:endParaRPr>
          </a:p>
        </p:txBody>
      </p:sp>
      <p:sp>
        <p:nvSpPr>
          <p:cNvPr id="21" name="object 3">
            <a:extLst>
              <a:ext uri="{FF2B5EF4-FFF2-40B4-BE49-F238E27FC236}">
                <a16:creationId xmlns:a16="http://schemas.microsoft.com/office/drawing/2014/main" id="{7407C8C2-1FFF-41F8-958F-A53DA73AAB5A}"/>
              </a:ext>
            </a:extLst>
          </p:cNvPr>
          <p:cNvSpPr txBox="1"/>
          <p:nvPr/>
        </p:nvSpPr>
        <p:spPr>
          <a:xfrm>
            <a:off x="1127124" y="1301731"/>
            <a:ext cx="9912349" cy="2598147"/>
          </a:xfrm>
          <a:prstGeom prst="rect">
            <a:avLst/>
          </a:prstGeom>
        </p:spPr>
        <p:txBody>
          <a:bodyPr vert="horz" wrap="square" lIns="0" tIns="12700" rIns="0" bIns="0"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2400" b="1" i="0" u="none" strike="noStrike" kern="1200" cap="none" spc="0" normalizeH="0" baseline="0" noProof="0" dirty="0">
                <a:ln>
                  <a:noFill/>
                </a:ln>
                <a:solidFill>
                  <a:prstClr val="black"/>
                </a:solidFill>
                <a:effectLst/>
                <a:uLnTx/>
                <a:uFillTx/>
                <a:latin typeface="Calibri"/>
                <a:ea typeface="+mn-ea"/>
                <a:cs typeface="+mn-cs"/>
              </a:rPr>
              <a:t>Hardware to be used:</a:t>
            </a: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1600" b="0" i="0" u="none" strike="noStrike" kern="1200" cap="none" spc="0" normalizeH="0" baseline="0" noProof="0" dirty="0">
                <a:ln>
                  <a:noFill/>
                </a:ln>
                <a:solidFill>
                  <a:prstClr val="black"/>
                </a:solidFill>
                <a:effectLst/>
                <a:uLnTx/>
                <a:uFillTx/>
                <a:latin typeface="Arial Narrow" panose="020B0606020202030204" pitchFamily="34" charset="0"/>
              </a:rPr>
              <a:t>GSM_GPS Module</a:t>
            </a:r>
          </a:p>
          <a:p>
            <a:pPr marL="285750" marR="0" lvl="0"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600" dirty="0">
                <a:solidFill>
                  <a:prstClr val="black"/>
                </a:solidFill>
                <a:latin typeface="Arial Narrow" panose="020B0606020202030204" pitchFamily="34" charset="0"/>
              </a:rPr>
              <a:t>Ultrasonic Sensor HC-SR04</a:t>
            </a:r>
          </a:p>
          <a:p>
            <a:pPr marL="285750" marR="0" lvl="0"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600" dirty="0">
                <a:solidFill>
                  <a:prstClr val="black"/>
                </a:solidFill>
                <a:latin typeface="Arial Narrow" panose="020B0606020202030204" pitchFamily="34" charset="0"/>
              </a:rPr>
              <a:t>NRF Sensor</a:t>
            </a:r>
          </a:p>
          <a:p>
            <a:pPr marL="285750" marR="0" lvl="0"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600" dirty="0">
                <a:solidFill>
                  <a:prstClr val="black"/>
                </a:solidFill>
                <a:latin typeface="Arial Narrow" panose="020B0606020202030204" pitchFamily="34" charset="0"/>
              </a:rPr>
              <a:t>DHT11/DHT22- Humidity and Temperature sensor</a:t>
            </a:r>
          </a:p>
          <a:p>
            <a:pPr marL="285750" marR="0" lvl="0"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1600" b="0" i="0" u="none" strike="noStrike" kern="1200" cap="none" spc="0" normalizeH="0" baseline="0" noProof="0" dirty="0">
                <a:ln>
                  <a:noFill/>
                </a:ln>
                <a:solidFill>
                  <a:prstClr val="black"/>
                </a:solidFill>
                <a:effectLst/>
                <a:uLnTx/>
                <a:uFillTx/>
                <a:latin typeface="Arial Narrow" panose="020B0606020202030204" pitchFamily="34" charset="0"/>
              </a:rPr>
              <a:t>RF Diplexer- Transmitter/Receiver Module</a:t>
            </a:r>
          </a:p>
          <a:p>
            <a:pPr marL="285750" marR="0" lvl="0"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600" dirty="0">
                <a:solidFill>
                  <a:prstClr val="black"/>
                </a:solidFill>
                <a:latin typeface="Arial Narrow" panose="020B0606020202030204" pitchFamily="34" charset="0"/>
              </a:rPr>
              <a:t>Arduino </a:t>
            </a:r>
          </a:p>
          <a:p>
            <a:pPr marL="285750" marR="0" lvl="0"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1600" b="0" i="0" u="none" strike="noStrike" kern="1200" cap="none" spc="0" normalizeH="0" baseline="0" noProof="0" dirty="0">
                <a:ln>
                  <a:noFill/>
                </a:ln>
                <a:solidFill>
                  <a:prstClr val="black"/>
                </a:solidFill>
                <a:effectLst/>
                <a:uLnTx/>
                <a:uFillTx/>
                <a:latin typeface="Arial Narrow" panose="020B0606020202030204" pitchFamily="34" charset="0"/>
              </a:rPr>
              <a:t>PIR Motion Sensor</a:t>
            </a:r>
          </a:p>
          <a:p>
            <a:pPr marL="285750" marR="0" lvl="0"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600" dirty="0">
                <a:solidFill>
                  <a:prstClr val="black"/>
                </a:solidFill>
                <a:latin typeface="Arial Narrow" panose="020B0606020202030204" pitchFamily="34" charset="0"/>
              </a:rPr>
              <a:t>Buzzer(Audio Signaling device)</a:t>
            </a:r>
          </a:p>
          <a:p>
            <a:pPr marL="285750" marR="0" lvl="0"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600" dirty="0">
                <a:solidFill>
                  <a:prstClr val="black"/>
                </a:solidFill>
                <a:latin typeface="Arial Narrow" panose="020B0606020202030204" pitchFamily="34" charset="0"/>
              </a:rPr>
              <a:t>Speaker, Mike, etc</a:t>
            </a:r>
            <a:r>
              <a:rPr lang="en-US" sz="1600" dirty="0">
                <a:solidFill>
                  <a:prstClr val="black"/>
                </a:solidFill>
                <a:latin typeface="Calibri"/>
              </a:rPr>
              <a:t>.</a:t>
            </a:r>
          </a:p>
        </p:txBody>
      </p:sp>
      <p:cxnSp>
        <p:nvCxnSpPr>
          <p:cNvPr id="23" name="Straight Connector 22">
            <a:extLst>
              <a:ext uri="{FF2B5EF4-FFF2-40B4-BE49-F238E27FC236}">
                <a16:creationId xmlns:a16="http://schemas.microsoft.com/office/drawing/2014/main" id="{445CD68C-55FB-4B42-8381-A4452C6E2263}"/>
              </a:ext>
            </a:extLst>
          </p:cNvPr>
          <p:cNvCxnSpPr>
            <a:cxnSpLocks/>
          </p:cNvCxnSpPr>
          <p:nvPr/>
        </p:nvCxnSpPr>
        <p:spPr>
          <a:xfrm flipH="1">
            <a:off x="5397500" y="935349"/>
            <a:ext cx="6757670" cy="0"/>
          </a:xfrm>
          <a:prstGeom prst="line">
            <a:avLst/>
          </a:prstGeom>
          <a:ln w="19050">
            <a:solidFill>
              <a:srgbClr val="BD0F79"/>
            </a:solidFill>
          </a:ln>
        </p:spPr>
        <p:style>
          <a:lnRef idx="1">
            <a:schemeClr val="accent1"/>
          </a:lnRef>
          <a:fillRef idx="0">
            <a:schemeClr val="accent1"/>
          </a:fillRef>
          <a:effectRef idx="0">
            <a:schemeClr val="accent1"/>
          </a:effectRef>
          <a:fontRef idx="minor">
            <a:schemeClr val="tx1"/>
          </a:fontRef>
        </p:style>
      </p:cxnSp>
      <p:sp>
        <p:nvSpPr>
          <p:cNvPr id="24" name="object 3">
            <a:extLst>
              <a:ext uri="{FF2B5EF4-FFF2-40B4-BE49-F238E27FC236}">
                <a16:creationId xmlns:a16="http://schemas.microsoft.com/office/drawing/2014/main" id="{4DD02575-3671-45E5-B18C-86B583441CA7}"/>
              </a:ext>
            </a:extLst>
          </p:cNvPr>
          <p:cNvSpPr txBox="1"/>
          <p:nvPr/>
        </p:nvSpPr>
        <p:spPr>
          <a:xfrm>
            <a:off x="589280" y="6280150"/>
            <a:ext cx="304800" cy="301365"/>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1400" b="0" i="0" u="none" strike="noStrike" kern="1200" cap="none" spc="-55" normalizeH="0" baseline="0" noProof="0" dirty="0">
                <a:ln>
                  <a:noFill/>
                </a:ln>
                <a:solidFill>
                  <a:srgbClr val="BC0F79"/>
                </a:solidFill>
                <a:effectLst/>
                <a:uLnTx/>
                <a:uFillTx/>
                <a:latin typeface="Bosch Sans Medium" panose="020B0604020202020204" pitchFamily="34" charset="0"/>
                <a:ea typeface="+mn-ea"/>
                <a:cs typeface="Arial"/>
              </a:rPr>
              <a:t>01</a:t>
            </a:r>
            <a:endParaRPr kumimoji="0" sz="1400" b="0" i="0" u="none" strike="noStrike" kern="1200" cap="none" spc="0" normalizeH="0" baseline="0" noProof="0" dirty="0">
              <a:ln>
                <a:noFill/>
              </a:ln>
              <a:solidFill>
                <a:prstClr val="black"/>
              </a:solidFill>
              <a:effectLst/>
              <a:uLnTx/>
              <a:uFillTx/>
              <a:latin typeface="Bosch Sans Medium" panose="020B0604020202020204" pitchFamily="34" charset="0"/>
              <a:ea typeface="+mn-ea"/>
              <a:cs typeface="Arial"/>
            </a:endParaRPr>
          </a:p>
        </p:txBody>
      </p:sp>
      <p:sp>
        <p:nvSpPr>
          <p:cNvPr id="9" name="object 3">
            <a:extLst>
              <a:ext uri="{FF2B5EF4-FFF2-40B4-BE49-F238E27FC236}">
                <a16:creationId xmlns:a16="http://schemas.microsoft.com/office/drawing/2014/main" id="{06966834-91E9-4062-AE2C-1EB581E55CA8}"/>
              </a:ext>
            </a:extLst>
          </p:cNvPr>
          <p:cNvSpPr txBox="1"/>
          <p:nvPr/>
        </p:nvSpPr>
        <p:spPr>
          <a:xfrm>
            <a:off x="1127125" y="4136742"/>
            <a:ext cx="9912349" cy="2659702"/>
          </a:xfrm>
          <a:prstGeom prst="rect">
            <a:avLst/>
          </a:prstGeom>
        </p:spPr>
        <p:txBody>
          <a:bodyPr vert="horz" wrap="square" lIns="0" tIns="12700" rIns="0" bIns="0" rtlCol="0">
            <a:spAutoFit/>
          </a:bodyPr>
          <a:lstStyle/>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2800" b="1" dirty="0">
                <a:solidFill>
                  <a:prstClr val="black"/>
                </a:solidFill>
                <a:latin typeface="Calibri"/>
              </a:rPr>
              <a:t>Soft</a:t>
            </a:r>
            <a:r>
              <a:rPr kumimoji="0" lang="en-US" sz="2800" b="1" i="0" u="none" strike="noStrike" kern="1200" cap="none" spc="0" normalizeH="0" baseline="0" noProof="0" dirty="0">
                <a:ln>
                  <a:noFill/>
                </a:ln>
                <a:solidFill>
                  <a:prstClr val="black"/>
                </a:solidFill>
                <a:effectLst/>
                <a:uLnTx/>
                <a:uFillTx/>
                <a:latin typeface="Calibri"/>
                <a:ea typeface="+mn-ea"/>
                <a:cs typeface="+mn-cs"/>
              </a:rPr>
              <a:t>ware to be used:</a:t>
            </a:r>
            <a:endParaRPr lang="en-US" sz="1600" dirty="0">
              <a:solidFill>
                <a:prstClr val="black"/>
              </a:solidFill>
              <a:latin typeface="Calibri"/>
            </a:endParaRPr>
          </a:p>
          <a:p>
            <a:pPr marL="285750" marR="0" lvl="0"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1600" b="0" i="0" u="none" strike="noStrike" kern="1200" cap="none" spc="0" normalizeH="0" baseline="0" noProof="0" dirty="0">
                <a:ln>
                  <a:noFill/>
                </a:ln>
                <a:solidFill>
                  <a:prstClr val="black"/>
                </a:solidFill>
                <a:effectLst/>
                <a:uLnTx/>
                <a:uFillTx/>
                <a:latin typeface="Arial Narrow" panose="020B0606020202030204" pitchFamily="34" charset="0"/>
              </a:rPr>
              <a:t>HMI-Human Machine Interface</a:t>
            </a:r>
          </a:p>
          <a:p>
            <a:pPr marL="285750" marR="0" lvl="0"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IN" sz="1600" b="0" i="0" dirty="0" err="1">
                <a:solidFill>
                  <a:srgbClr val="202124"/>
                </a:solidFill>
                <a:effectLst/>
                <a:latin typeface="Arial Narrow" panose="020B0606020202030204" pitchFamily="34" charset="0"/>
              </a:rPr>
              <a:t>VsimRTI</a:t>
            </a:r>
            <a:r>
              <a:rPr lang="en-IN" sz="1600" b="0" i="0" dirty="0">
                <a:solidFill>
                  <a:srgbClr val="202124"/>
                </a:solidFill>
                <a:effectLst/>
                <a:latin typeface="Arial Narrow" panose="020B0606020202030204" pitchFamily="34" charset="0"/>
              </a:rPr>
              <a:t> [1] </a:t>
            </a:r>
          </a:p>
          <a:p>
            <a:pPr marL="285750" marR="0" lvl="0"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IN" sz="1600" b="0" i="0" dirty="0">
                <a:solidFill>
                  <a:srgbClr val="202124"/>
                </a:solidFill>
                <a:effectLst/>
                <a:latin typeface="Arial Narrow" panose="020B0606020202030204" pitchFamily="34" charset="0"/>
              </a:rPr>
              <a:t>VANET</a:t>
            </a:r>
            <a:endParaRPr kumimoji="0" lang="en-US" sz="1600" b="0" i="0" u="none" strike="noStrike" kern="1200" cap="none" spc="0" normalizeH="0" baseline="0" noProof="0" dirty="0">
              <a:ln>
                <a:noFill/>
              </a:ln>
              <a:solidFill>
                <a:prstClr val="black"/>
              </a:solidFill>
              <a:effectLst/>
              <a:uLnTx/>
              <a:uFillTx/>
              <a:latin typeface="Arial Narrow" panose="020B060602020203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1600" b="0" i="0" u="none" strike="noStrike" kern="1200" cap="none" spc="0" normalizeH="0" baseline="0" noProof="0" dirty="0">
                <a:ln>
                  <a:noFill/>
                </a:ln>
                <a:solidFill>
                  <a:prstClr val="black"/>
                </a:solidFill>
                <a:effectLst/>
                <a:uLnTx/>
                <a:uFillTx/>
                <a:latin typeface="Arial Narrow" panose="020B0606020202030204" pitchFamily="34" charset="0"/>
              </a:rPr>
              <a:t>DSRC</a:t>
            </a:r>
          </a:p>
          <a:p>
            <a:pPr marL="285750" indent="-285750">
              <a:buFont typeface="Courier New" panose="02070309020205020404" pitchFamily="49" charset="0"/>
              <a:buChar char="o"/>
              <a:defRPr/>
            </a:pPr>
            <a:r>
              <a:rPr lang="en-US" sz="1600" dirty="0">
                <a:solidFill>
                  <a:prstClr val="black"/>
                </a:solidFill>
                <a:latin typeface="Arial Narrow" panose="020B0606020202030204" pitchFamily="34" charset="0"/>
              </a:rPr>
              <a:t>NRF24L01(Wireless Transceiver)</a:t>
            </a:r>
            <a:endParaRPr kumimoji="0" lang="en-US" sz="1600" b="0" i="0" u="none" strike="noStrike" kern="1200" cap="none" spc="0" normalizeH="0" baseline="0" noProof="0" dirty="0">
              <a:ln>
                <a:noFill/>
              </a:ln>
              <a:solidFill>
                <a:prstClr val="black"/>
              </a:solidFill>
              <a:effectLst/>
              <a:uLnTx/>
              <a:uFillTx/>
              <a:latin typeface="Arial Narrow" panose="020B060602020203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600" dirty="0">
                <a:solidFill>
                  <a:prstClr val="black"/>
                </a:solidFill>
                <a:latin typeface="Arial Narrow" panose="020B0606020202030204" pitchFamily="34" charset="0"/>
              </a:rPr>
              <a:t>SPI</a:t>
            </a:r>
          </a:p>
          <a:p>
            <a:pPr marL="285750" marR="0" lvl="0"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1600" b="0" i="0" u="none" strike="noStrike" kern="1200" cap="none" spc="0" normalizeH="0" baseline="0" noProof="0" dirty="0">
                <a:ln>
                  <a:noFill/>
                </a:ln>
                <a:solidFill>
                  <a:prstClr val="black"/>
                </a:solidFill>
                <a:effectLst/>
                <a:uLnTx/>
                <a:uFillTx/>
                <a:latin typeface="Arial Narrow" panose="020B0606020202030204" pitchFamily="34" charset="0"/>
              </a:rPr>
              <a:t>RF-24</a:t>
            </a:r>
          </a:p>
          <a:p>
            <a:pPr marL="285750" marR="0" lvl="0"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600" dirty="0">
                <a:solidFill>
                  <a:prstClr val="black"/>
                </a:solidFill>
                <a:latin typeface="Arial Narrow" panose="020B0606020202030204" pitchFamily="34" charset="0"/>
              </a:rPr>
              <a:t>Tiny GPS</a:t>
            </a:r>
            <a:endParaRPr kumimoji="0" lang="en-US" sz="1600" b="0" i="0" u="none" strike="noStrike" kern="1200" cap="none" spc="0" normalizeH="0" baseline="0" noProof="0" dirty="0">
              <a:ln>
                <a:noFill/>
              </a:ln>
              <a:solidFill>
                <a:prstClr val="black"/>
              </a:solidFill>
              <a:effectLst/>
              <a:uLnTx/>
              <a:uFillTx/>
              <a:latin typeface="Arial Narrow" panose="020B060602020203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68622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FE92503-6C3D-408B-AC53-9F8227ED1803}"/>
              </a:ext>
            </a:extLst>
          </p:cNvPr>
          <p:cNvSpPr/>
          <p:nvPr/>
        </p:nvSpPr>
        <p:spPr>
          <a:xfrm>
            <a:off x="0" y="6746488"/>
            <a:ext cx="12166600" cy="111512"/>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object 3">
            <a:extLst>
              <a:ext uri="{FF2B5EF4-FFF2-40B4-BE49-F238E27FC236}">
                <a16:creationId xmlns:a16="http://schemas.microsoft.com/office/drawing/2014/main" id="{137D53A8-E4D9-4AB2-8A51-E26E390D6C56}"/>
              </a:ext>
            </a:extLst>
          </p:cNvPr>
          <p:cNvSpPr txBox="1"/>
          <p:nvPr/>
        </p:nvSpPr>
        <p:spPr>
          <a:xfrm>
            <a:off x="1242060" y="1035038"/>
            <a:ext cx="10588184" cy="321948"/>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8380"/>
                </a:solidFill>
                <a:effectLst/>
                <a:uLnTx/>
                <a:uFillTx/>
                <a:latin typeface="Bosch Sans Bold" panose="020B0704020202020204" pitchFamily="34" charset="0"/>
                <a:ea typeface="+mn-ea"/>
                <a:cs typeface="Arial"/>
              </a:rPr>
              <a:t>Tentative block diagram/architecture of the product(High level)</a:t>
            </a:r>
            <a:endParaRPr kumimoji="0" sz="2000" b="0" i="0" u="none" strike="noStrike" kern="1200" cap="none" spc="0" normalizeH="0" baseline="0" noProof="0" dirty="0">
              <a:ln>
                <a:noFill/>
              </a:ln>
              <a:solidFill>
                <a:srgbClr val="008380"/>
              </a:solidFill>
              <a:effectLst/>
              <a:uLnTx/>
              <a:uFillTx/>
              <a:latin typeface="Bosch Sans Bold" panose="020B0704020202020204" pitchFamily="34" charset="0"/>
              <a:ea typeface="+mn-ea"/>
              <a:cs typeface="Arial"/>
            </a:endParaRPr>
          </a:p>
        </p:txBody>
      </p:sp>
      <p:sp>
        <p:nvSpPr>
          <p:cNvPr id="21" name="object 3">
            <a:extLst>
              <a:ext uri="{FF2B5EF4-FFF2-40B4-BE49-F238E27FC236}">
                <a16:creationId xmlns:a16="http://schemas.microsoft.com/office/drawing/2014/main" id="{7407C8C2-1FFF-41F8-958F-A53DA73AAB5A}"/>
              </a:ext>
            </a:extLst>
          </p:cNvPr>
          <p:cNvSpPr txBox="1"/>
          <p:nvPr/>
        </p:nvSpPr>
        <p:spPr>
          <a:xfrm>
            <a:off x="1234439" y="1356986"/>
            <a:ext cx="9912349" cy="751488"/>
          </a:xfrm>
          <a:prstGeom prst="rect">
            <a:avLst/>
          </a:prstGeom>
        </p:spPr>
        <p:txBody>
          <a:bodyPr vert="horz" wrap="square" lIns="0" tIns="12700" rIns="0" bIns="0" rtlCol="0">
            <a:spAutoFit/>
          </a:bodyPr>
          <a:lstStyle/>
          <a:p>
            <a:endParaRPr lang="en-US" sz="1600" dirty="0"/>
          </a:p>
          <a:p>
            <a:pPr marL="285750" indent="-285750">
              <a:buFont typeface="Courier New" panose="02070309020205020404" pitchFamily="49" charset="0"/>
              <a:buChar char="o"/>
            </a:pPr>
            <a:endParaRPr lang="en-US" sz="1600" dirty="0"/>
          </a:p>
          <a:p>
            <a:pPr marL="285750" indent="-285750">
              <a:buFont typeface="Courier New" panose="02070309020205020404" pitchFamily="49" charset="0"/>
              <a:buChar char="o"/>
            </a:pPr>
            <a:endParaRPr lang="en-US" sz="1600" dirty="0"/>
          </a:p>
        </p:txBody>
      </p:sp>
      <p:cxnSp>
        <p:nvCxnSpPr>
          <p:cNvPr id="23" name="Straight Connector 22">
            <a:extLst>
              <a:ext uri="{FF2B5EF4-FFF2-40B4-BE49-F238E27FC236}">
                <a16:creationId xmlns:a16="http://schemas.microsoft.com/office/drawing/2014/main" id="{445CD68C-55FB-4B42-8381-A4452C6E2263}"/>
              </a:ext>
            </a:extLst>
          </p:cNvPr>
          <p:cNvCxnSpPr>
            <a:cxnSpLocks/>
          </p:cNvCxnSpPr>
          <p:nvPr/>
        </p:nvCxnSpPr>
        <p:spPr>
          <a:xfrm flipH="1">
            <a:off x="5397500" y="935349"/>
            <a:ext cx="6757670" cy="0"/>
          </a:xfrm>
          <a:prstGeom prst="line">
            <a:avLst/>
          </a:prstGeom>
          <a:ln w="19050">
            <a:solidFill>
              <a:srgbClr val="BD0F79"/>
            </a:solidFill>
          </a:ln>
        </p:spPr>
        <p:style>
          <a:lnRef idx="1">
            <a:schemeClr val="accent1"/>
          </a:lnRef>
          <a:fillRef idx="0">
            <a:schemeClr val="accent1"/>
          </a:fillRef>
          <a:effectRef idx="0">
            <a:schemeClr val="accent1"/>
          </a:effectRef>
          <a:fontRef idx="minor">
            <a:schemeClr val="tx1"/>
          </a:fontRef>
        </p:style>
      </p:cxnSp>
      <p:sp>
        <p:nvSpPr>
          <p:cNvPr id="24" name="object 3">
            <a:extLst>
              <a:ext uri="{FF2B5EF4-FFF2-40B4-BE49-F238E27FC236}">
                <a16:creationId xmlns:a16="http://schemas.microsoft.com/office/drawing/2014/main" id="{4DD02575-3671-45E5-B18C-86B583441CA7}"/>
              </a:ext>
            </a:extLst>
          </p:cNvPr>
          <p:cNvSpPr txBox="1"/>
          <p:nvPr/>
        </p:nvSpPr>
        <p:spPr>
          <a:xfrm>
            <a:off x="589280" y="6280150"/>
            <a:ext cx="304800" cy="301365"/>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1400" b="0" i="0" u="none" strike="noStrike" kern="1200" cap="none" spc="-55" normalizeH="0" baseline="0" noProof="0" dirty="0">
                <a:ln>
                  <a:noFill/>
                </a:ln>
                <a:solidFill>
                  <a:srgbClr val="BC0F79"/>
                </a:solidFill>
                <a:effectLst/>
                <a:uLnTx/>
                <a:uFillTx/>
                <a:latin typeface="Bosch Sans Medium" panose="020B0604020202020204" pitchFamily="34" charset="0"/>
                <a:ea typeface="+mn-ea"/>
                <a:cs typeface="Arial"/>
              </a:rPr>
              <a:t>01</a:t>
            </a:r>
            <a:endParaRPr kumimoji="0" sz="1400" b="0" i="0" u="none" strike="noStrike" kern="1200" cap="none" spc="0" normalizeH="0" baseline="0" noProof="0" dirty="0">
              <a:ln>
                <a:noFill/>
              </a:ln>
              <a:solidFill>
                <a:prstClr val="black"/>
              </a:solidFill>
              <a:effectLst/>
              <a:uLnTx/>
              <a:uFillTx/>
              <a:latin typeface="Bosch Sans Medium" panose="020B0604020202020204" pitchFamily="34" charset="0"/>
              <a:ea typeface="+mn-ea"/>
              <a:cs typeface="Arial"/>
            </a:endParaRPr>
          </a:p>
        </p:txBody>
      </p:sp>
      <p:sp>
        <p:nvSpPr>
          <p:cNvPr id="26" name="Rectangle 25">
            <a:extLst>
              <a:ext uri="{FF2B5EF4-FFF2-40B4-BE49-F238E27FC236}">
                <a16:creationId xmlns:a16="http://schemas.microsoft.com/office/drawing/2014/main" id="{D61997B0-509F-4B8B-9BC4-56AA292E208A}"/>
              </a:ext>
            </a:extLst>
          </p:cNvPr>
          <p:cNvSpPr/>
          <p:nvPr/>
        </p:nvSpPr>
        <p:spPr>
          <a:xfrm>
            <a:off x="8369300" y="2569368"/>
            <a:ext cx="2464074" cy="44731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9" name="Rectangle 27">
            <a:extLst>
              <a:ext uri="{FF2B5EF4-FFF2-40B4-BE49-F238E27FC236}">
                <a16:creationId xmlns:a16="http://schemas.microsoft.com/office/drawing/2014/main" id="{4E691DFB-156F-4D93-BA0A-3726ED183ACA}"/>
              </a:ext>
            </a:extLst>
          </p:cNvPr>
          <p:cNvSpPr>
            <a:spLocks noChangeArrowheads="1"/>
          </p:cNvSpPr>
          <p:nvPr/>
        </p:nvSpPr>
        <p:spPr bwMode="auto">
          <a:xfrm>
            <a:off x="2058669" y="1038221"/>
            <a:ext cx="12822285" cy="500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30" name="Rectangle 34">
            <a:extLst>
              <a:ext uri="{FF2B5EF4-FFF2-40B4-BE49-F238E27FC236}">
                <a16:creationId xmlns:a16="http://schemas.microsoft.com/office/drawing/2014/main" id="{535BBAEE-1FD6-4072-90AA-8F542B65F488}"/>
              </a:ext>
            </a:extLst>
          </p:cNvPr>
          <p:cNvSpPr>
            <a:spLocks noChangeArrowheads="1"/>
          </p:cNvSpPr>
          <p:nvPr/>
        </p:nvSpPr>
        <p:spPr bwMode="auto">
          <a:xfrm flipV="1">
            <a:off x="2058669" y="1538321"/>
            <a:ext cx="1282228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32" name="Picture 31">
            <a:extLst>
              <a:ext uri="{FF2B5EF4-FFF2-40B4-BE49-F238E27FC236}">
                <a16:creationId xmlns:a16="http://schemas.microsoft.com/office/drawing/2014/main" id="{CFAB4732-52F6-46C6-98FE-9958FA89AB4F}"/>
              </a:ext>
            </a:extLst>
          </p:cNvPr>
          <p:cNvPicPr>
            <a:picLocks noChangeAspect="1"/>
          </p:cNvPicPr>
          <p:nvPr/>
        </p:nvPicPr>
        <p:blipFill rotWithShape="1">
          <a:blip r:embed="rId2">
            <a:extLst>
              <a:ext uri="{28A0092B-C50C-407E-A947-70E740481C1C}">
                <a14:useLocalDpi xmlns:a14="http://schemas.microsoft.com/office/drawing/2010/main" val="0"/>
              </a:ext>
            </a:extLst>
          </a:blip>
          <a:srcRect l="18789" t="22868" r="21712" b="9349"/>
          <a:stretch/>
        </p:blipFill>
        <p:spPr>
          <a:xfrm>
            <a:off x="1234439" y="1591685"/>
            <a:ext cx="7620000" cy="4638957"/>
          </a:xfrm>
          <a:prstGeom prst="rect">
            <a:avLst/>
          </a:prstGeom>
        </p:spPr>
      </p:pic>
    </p:spTree>
    <p:extLst>
      <p:ext uri="{BB962C8B-B14F-4D97-AF65-F5344CB8AC3E}">
        <p14:creationId xmlns:p14="http://schemas.microsoft.com/office/powerpoint/2010/main" val="1196744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8CE1A80-1169-4A61-8BFD-6C2EF0125D0D}"/>
              </a:ext>
            </a:extLst>
          </p:cNvPr>
          <p:cNvSpPr>
            <a:spLocks noGrp="1"/>
          </p:cNvSpPr>
          <p:nvPr>
            <p:ph type="sldNum" sz="quarter" idx="7"/>
          </p:nvPr>
        </p:nvSpPr>
        <p:spPr/>
        <p:txBody>
          <a:bodyPr/>
          <a:lstStyle/>
          <a:p>
            <a:fld id="{B6F15528-21DE-4FAA-801E-634DDDAF4B2B}" type="slidenum">
              <a:rPr lang="en-IN" smtClean="0"/>
              <a:t>9</a:t>
            </a:fld>
            <a:endParaRPr lang="en-IN"/>
          </a:p>
        </p:txBody>
      </p:sp>
      <p:pic>
        <p:nvPicPr>
          <p:cNvPr id="4" name="Picture 3">
            <a:extLst>
              <a:ext uri="{FF2B5EF4-FFF2-40B4-BE49-F238E27FC236}">
                <a16:creationId xmlns:a16="http://schemas.microsoft.com/office/drawing/2014/main" id="{5F33CB13-7500-4125-A077-1A19D9E1B60E}"/>
              </a:ext>
            </a:extLst>
          </p:cNvPr>
          <p:cNvPicPr>
            <a:picLocks noChangeAspect="1"/>
          </p:cNvPicPr>
          <p:nvPr/>
        </p:nvPicPr>
        <p:blipFill>
          <a:blip r:embed="rId2"/>
          <a:stretch>
            <a:fillRect/>
          </a:stretch>
        </p:blipFill>
        <p:spPr>
          <a:xfrm>
            <a:off x="1282700" y="15690"/>
            <a:ext cx="5428730" cy="6313088"/>
          </a:xfrm>
          <a:prstGeom prst="rect">
            <a:avLst/>
          </a:prstGeom>
        </p:spPr>
      </p:pic>
      <p:pic>
        <p:nvPicPr>
          <p:cNvPr id="6" name="Picture 5">
            <a:extLst>
              <a:ext uri="{FF2B5EF4-FFF2-40B4-BE49-F238E27FC236}">
                <a16:creationId xmlns:a16="http://schemas.microsoft.com/office/drawing/2014/main" id="{9AE77D1F-4D35-4AE4-97C4-4E48028574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7121" y="1752600"/>
            <a:ext cx="4406379" cy="3119122"/>
          </a:xfrm>
          <a:prstGeom prst="rect">
            <a:avLst/>
          </a:prstGeom>
        </p:spPr>
      </p:pic>
    </p:spTree>
    <p:extLst>
      <p:ext uri="{BB962C8B-B14F-4D97-AF65-F5344CB8AC3E}">
        <p14:creationId xmlns:p14="http://schemas.microsoft.com/office/powerpoint/2010/main" val="3292759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l">
          <a:defRPr sz="1400" b="1" dirty="0" smtClean="0">
            <a:solidFill>
              <a:srgbClr val="BD0F79"/>
            </a:solidFill>
            <a:latin typeface="Bosch Sans Light" panose="020B0504020202020204" pitchFamily="34" charset="0"/>
          </a:defRPr>
        </a:defPPr>
      </a:lstStyle>
    </a:tx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FFFF"/>
        </a:solidFill>
        <a:ln w="57150">
          <a:solidFill>
            <a:schemeClr val="accent1"/>
          </a:solidFill>
        </a:ln>
      </a:spPr>
      <a:bodyPr lIns="36000" rIns="36000" rtlCol="0" anchor="ct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kern="1200" cap="none" spc="0" normalizeH="0" baseline="0" noProof="0" dirty="0">
            <a:ln>
              <a:noFill/>
            </a:ln>
            <a:solidFill>
              <a:srgbClr val="000000"/>
            </a:solidFill>
            <a:effectLst/>
            <a:uLnTx/>
            <a:uFillTx/>
            <a:latin typeface="Bosch Office Sans"/>
            <a:ea typeface="+mn-ea"/>
            <a:cs typeface="+mn-cs"/>
          </a:defRPr>
        </a:defPPr>
      </a:lstStyle>
      <a:style>
        <a:lnRef idx="2">
          <a:srgbClr val="A80163">
            <a:shade val="50000"/>
          </a:srgbClr>
        </a:lnRef>
        <a:fillRef idx="1">
          <a:srgbClr val="A80163"/>
        </a:fillRef>
        <a:effectRef idx="0">
          <a:srgbClr val="A80163"/>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624</TotalTime>
  <Words>1026</Words>
  <Application>Microsoft Office PowerPoint</Application>
  <PresentationFormat>Custom</PresentationFormat>
  <Paragraphs>99</Paragraphs>
  <Slides>13</Slides>
  <Notes>2</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13</vt:i4>
      </vt:variant>
    </vt:vector>
  </HeadingPairs>
  <TitlesOfParts>
    <vt:vector size="26" baseType="lpstr">
      <vt:lpstr>Arial</vt:lpstr>
      <vt:lpstr>Arial Narrow</vt:lpstr>
      <vt:lpstr>Bosch Sans Bold</vt:lpstr>
      <vt:lpstr>Bosch Sans Light</vt:lpstr>
      <vt:lpstr>Bosch Sans Medium</vt:lpstr>
      <vt:lpstr>Calibri</vt:lpstr>
      <vt:lpstr>Calibri Light</vt:lpstr>
      <vt:lpstr>Courier New</vt:lpstr>
      <vt:lpstr>Wingdings</vt:lpstr>
      <vt:lpstr>Office Theme</vt:lpstr>
      <vt:lpstr>Custom Design</vt:lpstr>
      <vt:lpstr>1_Custom Design</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FEATURES-[Modules implemented]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Print</dc:title>
  <dc:creator>Samarpita Chakraborty</dc:creator>
  <cp:lastModifiedBy>yatharth bhardwaj</cp:lastModifiedBy>
  <cp:revision>70</cp:revision>
  <dcterms:created xsi:type="dcterms:W3CDTF">2021-12-13T13:11:50Z</dcterms:created>
  <dcterms:modified xsi:type="dcterms:W3CDTF">2022-06-30T12:41:58Z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2021-12-13T00:00:00Z</vt:filetime>
  </property>
  <property fmtid="{D5CDD505-2E9C-101B-9397-08002B2CF9AE}" pid="3" name="Creator">
    <vt:lpwstr>Adobe Illustrator 25.4 (Macintosh)</vt:lpwstr>
  </property>
  <property fmtid="{D5CDD505-2E9C-101B-9397-08002B2CF9AE}" pid="4" name="LastSaved">
    <vt:filetime>2021-12-13T00:00:00Z</vt:filetime>
  </property>
</Properties>
</file>