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1266F7-FBF4-4520-AC8F-00356AA9E2A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70D32-DB40-4F1E-B3FE-3159CBF62164}"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1266F7-FBF4-4520-AC8F-00356AA9E2A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70D32-DB40-4F1E-B3FE-3159CBF6216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1266F7-FBF4-4520-AC8F-00356AA9E2A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70D32-DB40-4F1E-B3FE-3159CBF6216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1266F7-FBF4-4520-AC8F-00356AA9E2A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70D32-DB40-4F1E-B3FE-3159CBF62164}"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266F7-FBF4-4520-AC8F-00356AA9E2A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70D32-DB40-4F1E-B3FE-3159CBF6216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1266F7-FBF4-4520-AC8F-00356AA9E2A8}"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70D32-DB40-4F1E-B3FE-3159CBF62164}"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1266F7-FBF4-4520-AC8F-00356AA9E2A8}" type="datetimeFigureOut">
              <a:rPr lang="en-IN" smtClean="0"/>
              <a:t>10-05-2020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770D32-DB40-4F1E-B3FE-3159CBF62164}"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1266F7-FBF4-4520-AC8F-00356AA9E2A8}" type="datetimeFigureOut">
              <a:rPr lang="en-IN" smtClean="0"/>
              <a:t>10-05-2020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770D32-DB40-4F1E-B3FE-3159CBF6216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266F7-FBF4-4520-AC8F-00356AA9E2A8}" type="datetimeFigureOut">
              <a:rPr lang="en-IN" smtClean="0"/>
              <a:t>10-05-2020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770D32-DB40-4F1E-B3FE-3159CBF6216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266F7-FBF4-4520-AC8F-00356AA9E2A8}"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70D32-DB40-4F1E-B3FE-3159CBF6216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266F7-FBF4-4520-AC8F-00356AA9E2A8}"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70D32-DB40-4F1E-B3FE-3159CBF62164}"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D1266F7-FBF4-4520-AC8F-00356AA9E2A8}" type="datetimeFigureOut">
              <a:rPr lang="en-IN" smtClean="0"/>
              <a:t>10-05-2020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D770D32-DB40-4F1E-B3FE-3159CBF621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5445224"/>
            <a:ext cx="5637010" cy="1137512"/>
          </a:xfrm>
        </p:spPr>
        <p:txBody>
          <a:bodyPr>
            <a:normAutofit fontScale="92500" lnSpcReduction="10000"/>
          </a:bodyPr>
          <a:lstStyle/>
          <a:p>
            <a:r>
              <a:rPr lang="en-IN" dirty="0" smtClean="0"/>
              <a:t>Submitted by- </a:t>
            </a:r>
          </a:p>
          <a:p>
            <a:r>
              <a:rPr lang="en-IN" dirty="0" err="1" smtClean="0"/>
              <a:t>Yatharth</a:t>
            </a:r>
            <a:r>
              <a:rPr lang="en-IN" dirty="0" smtClean="0"/>
              <a:t> </a:t>
            </a:r>
            <a:r>
              <a:rPr lang="en-IN" dirty="0" err="1" smtClean="0"/>
              <a:t>Vohra</a:t>
            </a:r>
            <a:r>
              <a:rPr lang="en-IN" dirty="0" smtClean="0"/>
              <a:t> – 2k!8CSUN01094</a:t>
            </a:r>
          </a:p>
          <a:p>
            <a:r>
              <a:rPr lang="en-IN" dirty="0" err="1" smtClean="0"/>
              <a:t>Ambika</a:t>
            </a:r>
            <a:r>
              <a:rPr lang="en-IN" dirty="0" smtClean="0"/>
              <a:t> Sharma – 2k18CSUN01143</a:t>
            </a:r>
          </a:p>
        </p:txBody>
      </p:sp>
      <p:sp>
        <p:nvSpPr>
          <p:cNvPr id="2" name="Title 1"/>
          <p:cNvSpPr>
            <a:spLocks noGrp="1"/>
          </p:cNvSpPr>
          <p:nvPr>
            <p:ph type="ctrTitle"/>
          </p:nvPr>
        </p:nvSpPr>
        <p:spPr>
          <a:xfrm>
            <a:off x="467544" y="692696"/>
            <a:ext cx="7776864" cy="4392488"/>
          </a:xfrm>
        </p:spPr>
        <p:txBody>
          <a:bodyPr/>
          <a:lstStyle/>
          <a:p>
            <a:pPr marL="182880" indent="0" algn="ctr">
              <a:buNone/>
            </a:pPr>
            <a:r>
              <a:rPr lang="en-IN" sz="3600" dirty="0" smtClean="0"/>
              <a:t>PYTHON PROJECT</a:t>
            </a:r>
            <a:r>
              <a:rPr lang="en-IN" dirty="0" smtClean="0"/>
              <a:t/>
            </a:r>
            <a:br>
              <a:rPr lang="en-IN" dirty="0" smtClean="0"/>
            </a:br>
            <a:r>
              <a:rPr lang="en-IN" dirty="0" smtClean="0"/>
              <a:t/>
            </a:r>
            <a:br>
              <a:rPr lang="en-IN" dirty="0" smtClean="0"/>
            </a:br>
            <a:r>
              <a:rPr lang="en-IN" dirty="0" smtClean="0"/>
              <a:t>PASSWORD GENERATOR</a:t>
            </a:r>
            <a:br>
              <a:rPr lang="en-IN" dirty="0" smtClean="0"/>
            </a:br>
            <a:endParaRPr lang="en-IN" dirty="0"/>
          </a:p>
        </p:txBody>
      </p:sp>
    </p:spTree>
    <p:extLst>
      <p:ext uri="{BB962C8B-B14F-4D97-AF65-F5344CB8AC3E}">
        <p14:creationId xmlns:p14="http://schemas.microsoft.com/office/powerpoint/2010/main" val="96283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1412776"/>
            <a:ext cx="8424936" cy="4680520"/>
          </a:xfrm>
        </p:spPr>
        <p:txBody>
          <a:bodyPr>
            <a:normAutofit fontScale="92500" lnSpcReduction="10000"/>
          </a:bodyPr>
          <a:lstStyle/>
          <a:p>
            <a:r>
              <a:rPr lang="en-IN" b="1" dirty="0"/>
              <a:t>Password Generator</a:t>
            </a:r>
            <a:r>
              <a:rPr lang="en-IN" dirty="0"/>
              <a:t>. You can </a:t>
            </a:r>
            <a:r>
              <a:rPr lang="en-IN" b="1" dirty="0"/>
              <a:t>use</a:t>
            </a:r>
            <a:r>
              <a:rPr lang="en-IN" dirty="0"/>
              <a:t> Pythons string and random modules to </a:t>
            </a:r>
            <a:r>
              <a:rPr lang="en-IN" b="1" dirty="0"/>
              <a:t>generate passwords</a:t>
            </a:r>
            <a:r>
              <a:rPr lang="en-IN" dirty="0"/>
              <a:t>. The string module contains a number of useful constants and </a:t>
            </a:r>
            <a:r>
              <a:rPr lang="en-IN" dirty="0" smtClean="0"/>
              <a:t>classes</a:t>
            </a:r>
          </a:p>
          <a:p>
            <a:r>
              <a:rPr lang="en-IN" dirty="0"/>
              <a:t>With growing technology, everything has relied on data and securing these data is the main concern. Passwords are meant to keep the data safe that we upload on the Internet.</a:t>
            </a:r>
            <a:r>
              <a:rPr lang="en-IN" dirty="0"/>
              <a:t/>
            </a:r>
            <a:br>
              <a:rPr lang="en-IN" dirty="0"/>
            </a:br>
            <a:r>
              <a:rPr lang="en-IN" dirty="0"/>
              <a:t>An easy password can be hacked easily and all the personal information can be misused. In order to prevent such things and keep the data safe, it is quite necessary to keep our passwords very strong</a:t>
            </a:r>
            <a:r>
              <a:rPr lang="en-IN" dirty="0" smtClean="0"/>
              <a:t>.</a:t>
            </a:r>
          </a:p>
          <a:p>
            <a:r>
              <a:rPr lang="en-IN" dirty="0"/>
              <a:t>This application can generate random password, with the combination of letters, </a:t>
            </a:r>
            <a:r>
              <a:rPr lang="en-IN" dirty="0" err="1"/>
              <a:t>numerics</a:t>
            </a:r>
            <a:r>
              <a:rPr lang="en-IN" dirty="0"/>
              <a:t>, and special characters. One can mention length of the password based on requirement and can also select the strength of the password.</a:t>
            </a:r>
            <a:endParaRPr lang="en-IN" dirty="0" smtClean="0"/>
          </a:p>
          <a:p>
            <a:r>
              <a:rPr lang="en-IN" dirty="0" smtClean="0"/>
              <a:t>To </a:t>
            </a:r>
            <a:r>
              <a:rPr lang="en-IN" dirty="0" smtClean="0"/>
              <a:t>develop a simple system which will generate a random password to protect you from any sort of online theat. </a:t>
            </a:r>
            <a:endParaRPr lang="en-IN" dirty="0"/>
          </a:p>
        </p:txBody>
      </p:sp>
      <p:sp>
        <p:nvSpPr>
          <p:cNvPr id="3" name="Title 2"/>
          <p:cNvSpPr>
            <a:spLocks noGrp="1"/>
          </p:cNvSpPr>
          <p:nvPr>
            <p:ph type="ctrTitle"/>
          </p:nvPr>
        </p:nvSpPr>
        <p:spPr>
          <a:xfrm>
            <a:off x="107504" y="188640"/>
            <a:ext cx="7175351" cy="872774"/>
          </a:xfrm>
        </p:spPr>
        <p:txBody>
          <a:bodyPr/>
          <a:lstStyle/>
          <a:p>
            <a:pPr marL="182880" indent="0">
              <a:buNone/>
            </a:pPr>
            <a:r>
              <a:rPr lang="en-IN" sz="3200" dirty="0" smtClean="0"/>
              <a:t>Reason for choosing this project</a:t>
            </a:r>
            <a:endParaRPr lang="en-IN" sz="3200" dirty="0"/>
          </a:p>
        </p:txBody>
      </p:sp>
    </p:spTree>
    <p:extLst>
      <p:ext uri="{BB962C8B-B14F-4D97-AF65-F5344CB8AC3E}">
        <p14:creationId xmlns:p14="http://schemas.microsoft.com/office/powerpoint/2010/main" val="352800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7504" y="980728"/>
            <a:ext cx="9036496" cy="5688632"/>
          </a:xfrm>
        </p:spPr>
        <p:txBody>
          <a:bodyPr>
            <a:normAutofit fontScale="70000" lnSpcReduction="20000"/>
          </a:bodyPr>
          <a:lstStyle/>
          <a:p>
            <a:r>
              <a:rPr lang="en-IN" dirty="0"/>
              <a:t>import random</a:t>
            </a:r>
          </a:p>
          <a:p>
            <a:r>
              <a:rPr lang="en-IN" dirty="0"/>
              <a:t>class password:</a:t>
            </a:r>
          </a:p>
          <a:p>
            <a:r>
              <a:rPr lang="en-IN" dirty="0"/>
              <a:t>    a=0</a:t>
            </a:r>
          </a:p>
          <a:p>
            <a:r>
              <a:rPr lang="en-IN" dirty="0"/>
              <a:t>    b=0</a:t>
            </a:r>
          </a:p>
          <a:p>
            <a:r>
              <a:rPr lang="en-IN" dirty="0"/>
              <a:t>    digit = ['0', '1', '2', '3', '4', '5', '6', '7', '8', '9']</a:t>
            </a:r>
          </a:p>
          <a:p>
            <a:r>
              <a:rPr lang="en-IN" dirty="0"/>
              <a:t>    </a:t>
            </a:r>
            <a:r>
              <a:rPr lang="en-IN" dirty="0" err="1"/>
              <a:t>l_letter</a:t>
            </a:r>
            <a:r>
              <a:rPr lang="en-IN" dirty="0"/>
              <a:t> = ['a', 'b', 'c', 'd', 'e', 'f', 'g', 'h', 'i', 'j', 'k', 'm', 'n', 'o', 'p', 'q', 'r', 's', 't', 'u', 'v', '</a:t>
            </a:r>
            <a:r>
              <a:rPr lang="en-IN" dirty="0" err="1"/>
              <a:t>w','x</a:t>
            </a:r>
            <a:r>
              <a:rPr lang="en-IN" dirty="0"/>
              <a:t>', 'y', 'z']</a:t>
            </a:r>
          </a:p>
          <a:p>
            <a:r>
              <a:rPr lang="en-IN" dirty="0"/>
              <a:t>    </a:t>
            </a:r>
            <a:r>
              <a:rPr lang="en-IN" dirty="0" err="1"/>
              <a:t>u_letter</a:t>
            </a:r>
            <a:r>
              <a:rPr lang="en-IN" dirty="0"/>
              <a:t> = ['A', 'B', 'C', 'D', 'E', 'F', 'G', 'H', 'I', 'J', 'K', 'M', 'N', 'O', 'p', 'Q', 'R', 'S', 'T', 'U', 'V', 'W','X', 'Y', 'Z']</a:t>
            </a:r>
          </a:p>
          <a:p>
            <a:r>
              <a:rPr lang="en-IN" dirty="0"/>
              <a:t>    symbol = ['@', '#', '$', '%', '=', ':', '?', '.', '/', '|', '~', '&gt;', '*', '(', ')']</a:t>
            </a:r>
          </a:p>
          <a:p>
            <a:r>
              <a:rPr lang="en-IN" dirty="0"/>
              <a:t>    e = digit + </a:t>
            </a:r>
            <a:r>
              <a:rPr lang="en-IN" dirty="0" err="1"/>
              <a:t>l_letter</a:t>
            </a:r>
            <a:r>
              <a:rPr lang="en-IN" dirty="0"/>
              <a:t> + </a:t>
            </a:r>
            <a:r>
              <a:rPr lang="en-IN" dirty="0" err="1"/>
              <a:t>u_letter</a:t>
            </a:r>
            <a:r>
              <a:rPr lang="en-IN" dirty="0"/>
              <a:t> + symbol</a:t>
            </a:r>
          </a:p>
          <a:p>
            <a:r>
              <a:rPr lang="en-IN" dirty="0"/>
              <a:t>    </a:t>
            </a:r>
            <a:r>
              <a:rPr lang="en-IN" dirty="0" err="1"/>
              <a:t>def</a:t>
            </a:r>
            <a:r>
              <a:rPr lang="en-IN" dirty="0"/>
              <a:t> </a:t>
            </a:r>
            <a:r>
              <a:rPr lang="en-IN" dirty="0" err="1"/>
              <a:t>passo</a:t>
            </a:r>
            <a:r>
              <a:rPr lang="en-IN" dirty="0"/>
              <a:t>(self):</a:t>
            </a:r>
          </a:p>
          <a:p>
            <a:r>
              <a:rPr lang="en-IN" dirty="0"/>
              <a:t>        x=0</a:t>
            </a:r>
          </a:p>
          <a:p>
            <a:r>
              <a:rPr lang="en-IN" dirty="0"/>
              <a:t>        f = </a:t>
            </a:r>
            <a:r>
              <a:rPr lang="en-IN" dirty="0" err="1"/>
              <a:t>random.choice</a:t>
            </a:r>
            <a:r>
              <a:rPr lang="en-IN" dirty="0"/>
              <a:t>(</a:t>
            </a:r>
            <a:r>
              <a:rPr lang="en-IN" dirty="0" err="1"/>
              <a:t>self.u_letter</a:t>
            </a:r>
            <a:r>
              <a:rPr lang="en-IN" dirty="0"/>
              <a:t>) + </a:t>
            </a:r>
            <a:r>
              <a:rPr lang="en-IN" dirty="0" err="1"/>
              <a:t>random.choice</a:t>
            </a:r>
            <a:r>
              <a:rPr lang="en-IN" dirty="0"/>
              <a:t>(</a:t>
            </a:r>
            <a:r>
              <a:rPr lang="en-IN" dirty="0" err="1"/>
              <a:t>self.l_letter</a:t>
            </a:r>
            <a:r>
              <a:rPr lang="en-IN" dirty="0"/>
              <a:t>) + </a:t>
            </a:r>
            <a:r>
              <a:rPr lang="en-IN" dirty="0" err="1"/>
              <a:t>random.choice</a:t>
            </a:r>
            <a:r>
              <a:rPr lang="en-IN" dirty="0"/>
              <a:t>(</a:t>
            </a:r>
            <a:r>
              <a:rPr lang="en-IN" dirty="0" err="1"/>
              <a:t>self.l_letter</a:t>
            </a:r>
            <a:r>
              <a:rPr lang="en-IN" dirty="0"/>
              <a:t>) + </a:t>
            </a:r>
            <a:r>
              <a:rPr lang="en-IN" dirty="0" err="1"/>
              <a:t>random.choice</a:t>
            </a:r>
            <a:r>
              <a:rPr lang="en-IN" dirty="0"/>
              <a:t>(</a:t>
            </a:r>
            <a:r>
              <a:rPr lang="en-IN" dirty="0" err="1"/>
              <a:t>self.digit</a:t>
            </a:r>
            <a:r>
              <a:rPr lang="en-IN" dirty="0"/>
              <a:t>) + </a:t>
            </a:r>
            <a:r>
              <a:rPr lang="en-IN" dirty="0" err="1"/>
              <a:t>random.choice</a:t>
            </a:r>
            <a:r>
              <a:rPr lang="en-IN" dirty="0"/>
              <a:t>(</a:t>
            </a:r>
            <a:r>
              <a:rPr lang="en-IN" dirty="0" err="1"/>
              <a:t>self.symbol</a:t>
            </a:r>
            <a:r>
              <a:rPr lang="en-IN" dirty="0"/>
              <a:t>)</a:t>
            </a:r>
          </a:p>
          <a:p>
            <a:r>
              <a:rPr lang="en-IN" dirty="0"/>
              <a:t>        y = </a:t>
            </a:r>
            <a:r>
              <a:rPr lang="en-IN" dirty="0" err="1"/>
              <a:t>self.b</a:t>
            </a:r>
            <a:r>
              <a:rPr lang="en-IN" dirty="0"/>
              <a:t> - 5</a:t>
            </a:r>
          </a:p>
          <a:p>
            <a:r>
              <a:rPr lang="en-IN" dirty="0"/>
              <a:t>        while (x &lt; y):</a:t>
            </a:r>
          </a:p>
          <a:p>
            <a:r>
              <a:rPr lang="en-IN" dirty="0"/>
              <a:t>                f = f + </a:t>
            </a:r>
            <a:r>
              <a:rPr lang="en-IN" dirty="0" err="1"/>
              <a:t>random.choice</a:t>
            </a:r>
            <a:r>
              <a:rPr lang="en-IN" dirty="0"/>
              <a:t>(</a:t>
            </a:r>
            <a:r>
              <a:rPr lang="en-IN" dirty="0" err="1"/>
              <a:t>self.e</a:t>
            </a:r>
            <a:r>
              <a:rPr lang="en-IN" dirty="0"/>
              <a:t>)</a:t>
            </a:r>
          </a:p>
          <a:p>
            <a:r>
              <a:rPr lang="en-IN" dirty="0"/>
              <a:t>                x = x + 1</a:t>
            </a:r>
          </a:p>
          <a:p>
            <a:r>
              <a:rPr lang="en-IN" dirty="0"/>
              <a:t>        print(f)</a:t>
            </a:r>
          </a:p>
          <a:p>
            <a:endParaRPr lang="en-IN" dirty="0"/>
          </a:p>
          <a:p>
            <a:r>
              <a:rPr lang="en-IN" dirty="0"/>
              <a:t>p=password()</a:t>
            </a:r>
          </a:p>
          <a:p>
            <a:r>
              <a:rPr lang="en-IN" dirty="0"/>
              <a:t>while True :</a:t>
            </a:r>
          </a:p>
        </p:txBody>
      </p:sp>
      <p:sp>
        <p:nvSpPr>
          <p:cNvPr id="3" name="Title 2"/>
          <p:cNvSpPr>
            <a:spLocks noGrp="1"/>
          </p:cNvSpPr>
          <p:nvPr>
            <p:ph type="ctrTitle"/>
          </p:nvPr>
        </p:nvSpPr>
        <p:spPr>
          <a:xfrm>
            <a:off x="6540" y="188640"/>
            <a:ext cx="7175351" cy="800766"/>
          </a:xfrm>
        </p:spPr>
        <p:txBody>
          <a:bodyPr/>
          <a:lstStyle/>
          <a:p>
            <a:pPr marL="182880" indent="0">
              <a:buNone/>
            </a:pPr>
            <a:r>
              <a:rPr lang="en-IN" sz="3600" dirty="0" smtClean="0"/>
              <a:t>CODE</a:t>
            </a:r>
            <a:endParaRPr lang="en-IN" sz="3600" dirty="0"/>
          </a:p>
        </p:txBody>
      </p:sp>
    </p:spTree>
    <p:extLst>
      <p:ext uri="{BB962C8B-B14F-4D97-AF65-F5344CB8AC3E}">
        <p14:creationId xmlns:p14="http://schemas.microsoft.com/office/powerpoint/2010/main" val="190605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332656"/>
            <a:ext cx="8496944" cy="6336703"/>
          </a:xfrm>
        </p:spPr>
        <p:txBody>
          <a:bodyPr>
            <a:normAutofit lnSpcReduction="10000"/>
          </a:bodyPr>
          <a:lstStyle/>
          <a:p>
            <a:r>
              <a:rPr lang="en-IN" sz="1600" dirty="0"/>
              <a:t>x=0</a:t>
            </a:r>
          </a:p>
          <a:p>
            <a:r>
              <a:rPr lang="en-IN" sz="1600" dirty="0"/>
              <a:t>    print("how many password you want (max 3)")</a:t>
            </a:r>
          </a:p>
          <a:p>
            <a:r>
              <a:rPr lang="en-IN" sz="1600" dirty="0"/>
              <a:t>    z=</a:t>
            </a:r>
            <a:r>
              <a:rPr lang="en-IN" sz="1600" dirty="0" err="1"/>
              <a:t>int</a:t>
            </a:r>
            <a:r>
              <a:rPr lang="en-IN" sz="1600" dirty="0"/>
              <a:t>(input())</a:t>
            </a:r>
          </a:p>
          <a:p>
            <a:r>
              <a:rPr lang="en-IN" sz="1600" dirty="0"/>
              <a:t>    if(z&gt;3 or z&lt;1):</a:t>
            </a:r>
          </a:p>
          <a:p>
            <a:r>
              <a:rPr lang="en-IN" sz="1600" dirty="0"/>
              <a:t>        print("invalid input")</a:t>
            </a:r>
          </a:p>
          <a:p>
            <a:r>
              <a:rPr lang="en-IN" sz="1600" dirty="0"/>
              <a:t>    else:</a:t>
            </a:r>
          </a:p>
          <a:p>
            <a:r>
              <a:rPr lang="en-IN" sz="1600" dirty="0"/>
              <a:t>        print("</a:t>
            </a:r>
            <a:r>
              <a:rPr lang="en-IN" sz="1600" dirty="0" err="1"/>
              <a:t>len</a:t>
            </a:r>
            <a:r>
              <a:rPr lang="en-IN" sz="1600" dirty="0"/>
              <a:t> of password you want (min 5)")</a:t>
            </a:r>
          </a:p>
          <a:p>
            <a:r>
              <a:rPr lang="en-IN" sz="1600" dirty="0"/>
              <a:t>        y = </a:t>
            </a:r>
            <a:r>
              <a:rPr lang="en-IN" sz="1600" dirty="0" err="1"/>
              <a:t>int</a:t>
            </a:r>
            <a:r>
              <a:rPr lang="en-IN" sz="1600" dirty="0"/>
              <a:t>(input())</a:t>
            </a:r>
          </a:p>
          <a:p>
            <a:r>
              <a:rPr lang="en-IN" sz="1600" dirty="0"/>
              <a:t>        if (y&lt;5):</a:t>
            </a:r>
          </a:p>
          <a:p>
            <a:r>
              <a:rPr lang="en-IN" sz="1600" dirty="0"/>
              <a:t>            print("</a:t>
            </a:r>
            <a:r>
              <a:rPr lang="en-IN" sz="1600" dirty="0" err="1"/>
              <a:t>len</a:t>
            </a:r>
            <a:r>
              <a:rPr lang="en-IN" sz="1600" dirty="0"/>
              <a:t> is too short")</a:t>
            </a:r>
          </a:p>
          <a:p>
            <a:r>
              <a:rPr lang="en-IN" sz="1600" dirty="0"/>
              <a:t>        else:</a:t>
            </a:r>
          </a:p>
          <a:p>
            <a:r>
              <a:rPr lang="en-IN" sz="1600" dirty="0"/>
              <a:t>            </a:t>
            </a:r>
            <a:r>
              <a:rPr lang="en-IN" sz="1600" dirty="0" err="1"/>
              <a:t>p.a</a:t>
            </a:r>
            <a:r>
              <a:rPr lang="en-IN" sz="1600" dirty="0"/>
              <a:t>=z</a:t>
            </a:r>
          </a:p>
          <a:p>
            <a:r>
              <a:rPr lang="en-IN" sz="1600" dirty="0"/>
              <a:t>            </a:t>
            </a:r>
            <a:r>
              <a:rPr lang="en-IN" sz="1600" dirty="0" err="1"/>
              <a:t>p.b</a:t>
            </a:r>
            <a:r>
              <a:rPr lang="en-IN" sz="1600" dirty="0"/>
              <a:t>=y</a:t>
            </a:r>
          </a:p>
          <a:p>
            <a:r>
              <a:rPr lang="en-IN" sz="1600" dirty="0"/>
              <a:t>            while(z!=x):</a:t>
            </a:r>
          </a:p>
          <a:p>
            <a:r>
              <a:rPr lang="en-IN" sz="1600" dirty="0"/>
              <a:t>                </a:t>
            </a:r>
            <a:r>
              <a:rPr lang="en-IN" sz="1600" dirty="0" err="1"/>
              <a:t>p.passo</a:t>
            </a:r>
            <a:r>
              <a:rPr lang="en-IN" sz="1600" dirty="0"/>
              <a:t>()</a:t>
            </a:r>
          </a:p>
          <a:p>
            <a:r>
              <a:rPr lang="en-IN" sz="1600" dirty="0"/>
              <a:t>                x=x+1</a:t>
            </a:r>
          </a:p>
          <a:p>
            <a:r>
              <a:rPr lang="en-IN" sz="1600" dirty="0"/>
              <a:t>    print("do you </a:t>
            </a:r>
            <a:r>
              <a:rPr lang="en-IN" sz="1600" dirty="0" err="1"/>
              <a:t>wanna</a:t>
            </a:r>
            <a:r>
              <a:rPr lang="en-IN" sz="1600" dirty="0"/>
              <a:t> cont. yes(y)/no(n)")</a:t>
            </a:r>
          </a:p>
          <a:p>
            <a:r>
              <a:rPr lang="en-IN" sz="1600" dirty="0"/>
              <a:t>    g = input()</a:t>
            </a:r>
          </a:p>
          <a:p>
            <a:r>
              <a:rPr lang="en-IN" sz="1600" dirty="0"/>
              <a:t>    if (g!='</a:t>
            </a:r>
            <a:r>
              <a:rPr lang="en-IN" sz="1600" dirty="0" err="1"/>
              <a:t>y'or</a:t>
            </a:r>
            <a:r>
              <a:rPr lang="en-IN" sz="1600" dirty="0"/>
              <a:t> g!='Y'):</a:t>
            </a:r>
          </a:p>
          <a:p>
            <a:r>
              <a:rPr lang="en-IN" sz="1600" dirty="0"/>
              <a:t>        break</a:t>
            </a:r>
          </a:p>
        </p:txBody>
      </p:sp>
    </p:spTree>
    <p:extLst>
      <p:ext uri="{BB962C8B-B14F-4D97-AF65-F5344CB8AC3E}">
        <p14:creationId xmlns:p14="http://schemas.microsoft.com/office/powerpoint/2010/main" val="158515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740" y="1052736"/>
            <a:ext cx="8955748" cy="5400600"/>
          </a:xfrm>
        </p:spPr>
        <p:txBody>
          <a:bodyPr/>
          <a:lstStyle/>
          <a:p>
            <a:r>
              <a:rPr lang="en-IN" dirty="0" smtClean="0"/>
              <a:t>*</a:t>
            </a:r>
            <a:endParaRPr lang="en-IN" dirty="0"/>
          </a:p>
        </p:txBody>
      </p:sp>
      <p:sp>
        <p:nvSpPr>
          <p:cNvPr id="3" name="Title 2"/>
          <p:cNvSpPr>
            <a:spLocks noGrp="1"/>
          </p:cNvSpPr>
          <p:nvPr>
            <p:ph type="ctrTitle"/>
          </p:nvPr>
        </p:nvSpPr>
        <p:spPr>
          <a:xfrm>
            <a:off x="24974" y="188641"/>
            <a:ext cx="7175351" cy="792087"/>
          </a:xfrm>
        </p:spPr>
        <p:txBody>
          <a:bodyPr/>
          <a:lstStyle/>
          <a:p>
            <a:pPr marL="182880" indent="0">
              <a:buNone/>
            </a:pPr>
            <a:r>
              <a:rPr lang="en-IN" sz="3600" dirty="0" smtClean="0"/>
              <a:t>OUTPUT</a:t>
            </a:r>
            <a:endParaRPr lang="en-IN"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403244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501008"/>
            <a:ext cx="3983509" cy="19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348880"/>
            <a:ext cx="3888432" cy="2146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001673"/>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70</TotalTime>
  <Words>357</Words>
  <Application>Microsoft Office PowerPoint</Application>
  <PresentationFormat>On-screen Show (4:3)</PresentationFormat>
  <Paragraphs>52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Slipstream</vt:lpstr>
      <vt:lpstr>PYTHON PROJECT  PASSWORD GENERATOR </vt:lpstr>
      <vt:lpstr>Reason for choosing this project</vt:lpstr>
      <vt:lpstr>CODE</vt:lpstr>
      <vt:lpstr>PowerPoint Presentation</vt:lpstr>
      <vt:lpstr>OUTPUT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PASSWORD GENERATOR</dc:title>
  <dc:creator>Shubham</dc:creator>
  <cp:lastModifiedBy>Shubham</cp:lastModifiedBy>
  <cp:revision>8</cp:revision>
  <dcterms:created xsi:type="dcterms:W3CDTF">2020-05-05T11:32:58Z</dcterms:created>
  <dcterms:modified xsi:type="dcterms:W3CDTF">2020-05-10T17:20:11Z</dcterms:modified>
</cp:coreProperties>
</file>