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Lst>
  <p:sldIdLst>
    <p:sldId id="256" r:id="rId3"/>
    <p:sldId id="260" r:id="rId4"/>
    <p:sldId id="257" r:id="rId5"/>
    <p:sldId id="264" r:id="rId6"/>
    <p:sldId id="258" r:id="rId7"/>
    <p:sldId id="261" r:id="rId8"/>
    <p:sldId id="262" r:id="rId9"/>
    <p:sldId id="263" r:id="rId10"/>
    <p:sldId id="259"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4.jp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CE671EB-9E96-4F19-8BAE-FF9E773122E8}" type="datetimeFigureOut">
              <a:rPr lang="en-US" smtClean="0"/>
              <a:t>10/20/2021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68920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671EB-9E96-4F19-8BAE-FF9E773122E8}"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276033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671EB-9E96-4F19-8BAE-FF9E773122E8}"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333725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671EB-9E96-4F19-8BAE-FF9E773122E8}"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7FC6B-AAC6-40CE-9EF2-9715915AF3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323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671EB-9E96-4F19-8BAE-FF9E773122E8}"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1680613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E671EB-9E96-4F19-8BAE-FF9E773122E8}"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1559378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E671EB-9E96-4F19-8BAE-FF9E773122E8}"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2181821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671EB-9E96-4F19-8BAE-FF9E773122E8}"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360412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671EB-9E96-4F19-8BAE-FF9E773122E8}"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4073329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518867"/>
            <a:ext cx="5872000" cy="345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solidFill>
                  <a:srgbClr val="F3F3F3"/>
                </a:solidFill>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960000" y="4780100"/>
            <a:ext cx="4513200" cy="57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441687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178847" y="1912800"/>
            <a:ext cx="47104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400430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671EB-9E96-4F19-8BAE-FF9E773122E8}"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1849871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960000" y="1536633"/>
            <a:ext cx="10272000" cy="4555200"/>
          </a:xfrm>
          <a:prstGeom prst="rect">
            <a:avLst/>
          </a:prstGeom>
          <a:solidFill>
            <a:srgbClr val="FFFFFF">
              <a:alpha val="45090"/>
            </a:srgbClr>
          </a:solidFill>
        </p:spPr>
        <p:txBody>
          <a:bodyPr spcFirstLastPara="1" wrap="square" lIns="91425" tIns="91425" rIns="91425" bIns="91425" anchor="t" anchorCtr="0">
            <a:noAutofit/>
          </a:bodyPr>
          <a:lstStyle>
            <a:lvl1pPr marL="609585" lvl="0" indent="-397923">
              <a:lnSpc>
                <a:spcPct val="100000"/>
              </a:lnSpc>
              <a:spcBef>
                <a:spcPts val="0"/>
              </a:spcBef>
              <a:spcAft>
                <a:spcPts val="0"/>
              </a:spcAft>
              <a:buClr>
                <a:srgbClr val="434343"/>
              </a:buClr>
              <a:buSzPts val="1100"/>
              <a:buAutoNum type="arabicPeriod"/>
              <a:defRPr sz="1733">
                <a:solidFill>
                  <a:srgbClr val="F3F3F3"/>
                </a:solidFill>
              </a:defRPr>
            </a:lvl1pPr>
            <a:lvl2pPr marL="1219170" lvl="1" indent="-397923">
              <a:spcBef>
                <a:spcPts val="2133"/>
              </a:spcBef>
              <a:spcAft>
                <a:spcPts val="0"/>
              </a:spcAft>
              <a:buClr>
                <a:srgbClr val="000000"/>
              </a:buClr>
              <a:buSzPts val="1100"/>
              <a:buAutoNum type="alphaLcPeriod"/>
              <a:defRPr sz="1600"/>
            </a:lvl2pPr>
            <a:lvl3pPr marL="1828754" lvl="2" indent="-397923">
              <a:spcBef>
                <a:spcPts val="2133"/>
              </a:spcBef>
              <a:spcAft>
                <a:spcPts val="0"/>
              </a:spcAft>
              <a:buClr>
                <a:srgbClr val="000000"/>
              </a:buClr>
              <a:buSzPts val="1100"/>
              <a:buAutoNum type="romanLcPeriod"/>
              <a:defRPr sz="1600"/>
            </a:lvl3pPr>
            <a:lvl4pPr marL="2438339" lvl="3" indent="-397923">
              <a:spcBef>
                <a:spcPts val="2133"/>
              </a:spcBef>
              <a:spcAft>
                <a:spcPts val="0"/>
              </a:spcAft>
              <a:buClr>
                <a:srgbClr val="000000"/>
              </a:buClr>
              <a:buSzPts val="1100"/>
              <a:buAutoNum type="arabicPeriod"/>
              <a:defRPr sz="1600"/>
            </a:lvl4pPr>
            <a:lvl5pPr marL="3047924" lvl="4" indent="-397923">
              <a:spcBef>
                <a:spcPts val="2133"/>
              </a:spcBef>
              <a:spcAft>
                <a:spcPts val="0"/>
              </a:spcAft>
              <a:buClr>
                <a:srgbClr val="000000"/>
              </a:buClr>
              <a:buSzPts val="1100"/>
              <a:buAutoNum type="alphaLcPeriod"/>
              <a:defRPr sz="1600"/>
            </a:lvl5pPr>
            <a:lvl6pPr marL="3657509" lvl="5" indent="-397923">
              <a:spcBef>
                <a:spcPts val="2133"/>
              </a:spcBef>
              <a:spcAft>
                <a:spcPts val="0"/>
              </a:spcAft>
              <a:buClr>
                <a:srgbClr val="000000"/>
              </a:buClr>
              <a:buSzPts val="1100"/>
              <a:buAutoNum type="romanLcPeriod"/>
              <a:defRPr sz="1600"/>
            </a:lvl6pPr>
            <a:lvl7pPr marL="4267093" lvl="6" indent="-397923">
              <a:spcBef>
                <a:spcPts val="2133"/>
              </a:spcBef>
              <a:spcAft>
                <a:spcPts val="0"/>
              </a:spcAft>
              <a:buClr>
                <a:srgbClr val="000000"/>
              </a:buClr>
              <a:buSzPts val="1100"/>
              <a:buAutoNum type="arabicPeriod"/>
              <a:defRPr sz="1600"/>
            </a:lvl7pPr>
            <a:lvl8pPr marL="4876678" lvl="7" indent="-397923">
              <a:spcBef>
                <a:spcPts val="2133"/>
              </a:spcBef>
              <a:spcAft>
                <a:spcPts val="0"/>
              </a:spcAft>
              <a:buClr>
                <a:srgbClr val="000000"/>
              </a:buClr>
              <a:buSzPts val="1100"/>
              <a:buAutoNum type="alphaLcPeriod"/>
              <a:defRPr sz="1600"/>
            </a:lvl8pPr>
            <a:lvl9pPr marL="5486263" lvl="8" indent="-397923">
              <a:spcBef>
                <a:spcPts val="2133"/>
              </a:spcBef>
              <a:spcAft>
                <a:spcPts val="2133"/>
              </a:spcAft>
              <a:buClr>
                <a:srgbClr val="000000"/>
              </a:buClr>
              <a:buSzPts val="1100"/>
              <a:buAutoNum type="romanLcPeriod"/>
              <a:defRPr sz="1600"/>
            </a:lvl9pPr>
          </a:lstStyle>
          <a:p>
            <a:pPr lvl="0"/>
            <a:r>
              <a:rPr lang="en-US"/>
              <a:t>Click to edit Master text styles</a:t>
            </a:r>
          </a:p>
        </p:txBody>
      </p:sp>
      <p:sp>
        <p:nvSpPr>
          <p:cNvPr id="15" name="Google Shape;15;p4"/>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3907568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2400">
                <a:latin typeface="Anton"/>
                <a:ea typeface="Anton"/>
                <a:cs typeface="Anton"/>
                <a:sym typeface="Anton"/>
              </a:defRPr>
            </a:lvl1pPr>
            <a:lvl2pPr lvl="1" algn="ctr" rtl="0">
              <a:lnSpc>
                <a:spcPct val="100000"/>
              </a:lnSpc>
              <a:spcBef>
                <a:spcPts val="0"/>
              </a:spcBef>
              <a:spcAft>
                <a:spcPts val="0"/>
              </a:spcAft>
              <a:buSzPts val="1400"/>
              <a:buFont typeface="Anton"/>
              <a:buNone/>
              <a:defRPr sz="1867" b="1">
                <a:latin typeface="Anton"/>
                <a:ea typeface="Anton"/>
                <a:cs typeface="Anton"/>
                <a:sym typeface="Anton"/>
              </a:defRPr>
            </a:lvl2pPr>
            <a:lvl3pPr lvl="2" algn="ctr" rtl="0">
              <a:lnSpc>
                <a:spcPct val="100000"/>
              </a:lnSpc>
              <a:spcBef>
                <a:spcPts val="0"/>
              </a:spcBef>
              <a:spcAft>
                <a:spcPts val="0"/>
              </a:spcAft>
              <a:buSzPts val="1400"/>
              <a:buFont typeface="Anton"/>
              <a:buNone/>
              <a:defRPr sz="1867" b="1">
                <a:latin typeface="Anton"/>
                <a:ea typeface="Anton"/>
                <a:cs typeface="Anton"/>
                <a:sym typeface="Anton"/>
              </a:defRPr>
            </a:lvl3pPr>
            <a:lvl4pPr lvl="3" algn="ctr" rtl="0">
              <a:lnSpc>
                <a:spcPct val="100000"/>
              </a:lnSpc>
              <a:spcBef>
                <a:spcPts val="0"/>
              </a:spcBef>
              <a:spcAft>
                <a:spcPts val="0"/>
              </a:spcAft>
              <a:buSzPts val="1400"/>
              <a:buFont typeface="Anton"/>
              <a:buNone/>
              <a:defRPr sz="1867" b="1">
                <a:latin typeface="Anton"/>
                <a:ea typeface="Anton"/>
                <a:cs typeface="Anton"/>
                <a:sym typeface="Anton"/>
              </a:defRPr>
            </a:lvl4pPr>
            <a:lvl5pPr lvl="4" algn="ctr" rtl="0">
              <a:lnSpc>
                <a:spcPct val="100000"/>
              </a:lnSpc>
              <a:spcBef>
                <a:spcPts val="0"/>
              </a:spcBef>
              <a:spcAft>
                <a:spcPts val="0"/>
              </a:spcAft>
              <a:buSzPts val="1400"/>
              <a:buFont typeface="Anton"/>
              <a:buNone/>
              <a:defRPr sz="1867" b="1">
                <a:latin typeface="Anton"/>
                <a:ea typeface="Anton"/>
                <a:cs typeface="Anton"/>
                <a:sym typeface="Anton"/>
              </a:defRPr>
            </a:lvl5pPr>
            <a:lvl6pPr lvl="5" algn="ctr" rtl="0">
              <a:lnSpc>
                <a:spcPct val="100000"/>
              </a:lnSpc>
              <a:spcBef>
                <a:spcPts val="0"/>
              </a:spcBef>
              <a:spcAft>
                <a:spcPts val="0"/>
              </a:spcAft>
              <a:buSzPts val="1400"/>
              <a:buFont typeface="Anton"/>
              <a:buNone/>
              <a:defRPr sz="1867" b="1">
                <a:latin typeface="Anton"/>
                <a:ea typeface="Anton"/>
                <a:cs typeface="Anton"/>
                <a:sym typeface="Anton"/>
              </a:defRPr>
            </a:lvl6pPr>
            <a:lvl7pPr lvl="6" algn="ctr" rtl="0">
              <a:lnSpc>
                <a:spcPct val="100000"/>
              </a:lnSpc>
              <a:spcBef>
                <a:spcPts val="0"/>
              </a:spcBef>
              <a:spcAft>
                <a:spcPts val="0"/>
              </a:spcAft>
              <a:buSzPts val="1400"/>
              <a:buFont typeface="Anton"/>
              <a:buNone/>
              <a:defRPr sz="1867" b="1">
                <a:latin typeface="Anton"/>
                <a:ea typeface="Anton"/>
                <a:cs typeface="Anton"/>
                <a:sym typeface="Anton"/>
              </a:defRPr>
            </a:lvl7pPr>
            <a:lvl8pPr lvl="7" algn="ctr" rtl="0">
              <a:lnSpc>
                <a:spcPct val="100000"/>
              </a:lnSpc>
              <a:spcBef>
                <a:spcPts val="0"/>
              </a:spcBef>
              <a:spcAft>
                <a:spcPts val="0"/>
              </a:spcAft>
              <a:buSzPts val="1400"/>
              <a:buFont typeface="Anton"/>
              <a:buNone/>
              <a:defRPr sz="1867" b="1">
                <a:latin typeface="Anton"/>
                <a:ea typeface="Anton"/>
                <a:cs typeface="Anton"/>
                <a:sym typeface="Anton"/>
              </a:defRPr>
            </a:lvl8pPr>
            <a:lvl9pPr lvl="8" algn="ctr" rtl="0">
              <a:lnSpc>
                <a:spcPct val="100000"/>
              </a:lnSpc>
              <a:spcBef>
                <a:spcPts val="0"/>
              </a:spcBef>
              <a:spcAft>
                <a:spcPts val="0"/>
              </a:spcAft>
              <a:buSzPts val="1400"/>
              <a:buFont typeface="Anton"/>
              <a:buNone/>
              <a:defRPr sz="1867" b="1">
                <a:latin typeface="Anton"/>
                <a:ea typeface="Anton"/>
                <a:cs typeface="Anton"/>
                <a:sym typeface="Anton"/>
              </a:defRPr>
            </a:lvl9pPr>
          </a:lstStyle>
          <a:p>
            <a:r>
              <a:rPr lang="en-US"/>
              <a:t>Click to edit Master subtitle style</a:t>
            </a:r>
            <a:endParaRPr/>
          </a:p>
        </p:txBody>
      </p:sp>
      <p:sp>
        <p:nvSpPr>
          <p:cNvPr id="18" name="Google Shape;18;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19" name="Google Shape;19;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2400">
                <a:latin typeface="Anton"/>
                <a:ea typeface="Anton"/>
                <a:cs typeface="Anton"/>
                <a:sym typeface="Anton"/>
              </a:defRPr>
            </a:lvl1pPr>
            <a:lvl2pPr lvl="1" algn="ctr" rtl="0">
              <a:lnSpc>
                <a:spcPct val="100000"/>
              </a:lnSpc>
              <a:spcBef>
                <a:spcPts val="0"/>
              </a:spcBef>
              <a:spcAft>
                <a:spcPts val="0"/>
              </a:spcAft>
              <a:buSzPts val="1400"/>
              <a:buFont typeface="Anton"/>
              <a:buNone/>
              <a:defRPr sz="1867" b="1">
                <a:latin typeface="Anton"/>
                <a:ea typeface="Anton"/>
                <a:cs typeface="Anton"/>
                <a:sym typeface="Anton"/>
              </a:defRPr>
            </a:lvl2pPr>
            <a:lvl3pPr lvl="2" algn="ctr" rtl="0">
              <a:lnSpc>
                <a:spcPct val="100000"/>
              </a:lnSpc>
              <a:spcBef>
                <a:spcPts val="0"/>
              </a:spcBef>
              <a:spcAft>
                <a:spcPts val="0"/>
              </a:spcAft>
              <a:buSzPts val="1400"/>
              <a:buFont typeface="Anton"/>
              <a:buNone/>
              <a:defRPr sz="1867" b="1">
                <a:latin typeface="Anton"/>
                <a:ea typeface="Anton"/>
                <a:cs typeface="Anton"/>
                <a:sym typeface="Anton"/>
              </a:defRPr>
            </a:lvl3pPr>
            <a:lvl4pPr lvl="3" algn="ctr" rtl="0">
              <a:lnSpc>
                <a:spcPct val="100000"/>
              </a:lnSpc>
              <a:spcBef>
                <a:spcPts val="0"/>
              </a:spcBef>
              <a:spcAft>
                <a:spcPts val="0"/>
              </a:spcAft>
              <a:buSzPts val="1400"/>
              <a:buFont typeface="Anton"/>
              <a:buNone/>
              <a:defRPr sz="1867" b="1">
                <a:latin typeface="Anton"/>
                <a:ea typeface="Anton"/>
                <a:cs typeface="Anton"/>
                <a:sym typeface="Anton"/>
              </a:defRPr>
            </a:lvl4pPr>
            <a:lvl5pPr lvl="4" algn="ctr" rtl="0">
              <a:lnSpc>
                <a:spcPct val="100000"/>
              </a:lnSpc>
              <a:spcBef>
                <a:spcPts val="0"/>
              </a:spcBef>
              <a:spcAft>
                <a:spcPts val="0"/>
              </a:spcAft>
              <a:buSzPts val="1400"/>
              <a:buFont typeface="Anton"/>
              <a:buNone/>
              <a:defRPr sz="1867" b="1">
                <a:latin typeface="Anton"/>
                <a:ea typeface="Anton"/>
                <a:cs typeface="Anton"/>
                <a:sym typeface="Anton"/>
              </a:defRPr>
            </a:lvl5pPr>
            <a:lvl6pPr lvl="5" algn="ctr" rtl="0">
              <a:lnSpc>
                <a:spcPct val="100000"/>
              </a:lnSpc>
              <a:spcBef>
                <a:spcPts val="0"/>
              </a:spcBef>
              <a:spcAft>
                <a:spcPts val="0"/>
              </a:spcAft>
              <a:buSzPts val="1400"/>
              <a:buFont typeface="Anton"/>
              <a:buNone/>
              <a:defRPr sz="1867" b="1">
                <a:latin typeface="Anton"/>
                <a:ea typeface="Anton"/>
                <a:cs typeface="Anton"/>
                <a:sym typeface="Anton"/>
              </a:defRPr>
            </a:lvl6pPr>
            <a:lvl7pPr lvl="6" algn="ctr" rtl="0">
              <a:lnSpc>
                <a:spcPct val="100000"/>
              </a:lnSpc>
              <a:spcBef>
                <a:spcPts val="0"/>
              </a:spcBef>
              <a:spcAft>
                <a:spcPts val="0"/>
              </a:spcAft>
              <a:buSzPts val="1400"/>
              <a:buFont typeface="Anton"/>
              <a:buNone/>
              <a:defRPr sz="1867" b="1">
                <a:latin typeface="Anton"/>
                <a:ea typeface="Anton"/>
                <a:cs typeface="Anton"/>
                <a:sym typeface="Anton"/>
              </a:defRPr>
            </a:lvl7pPr>
            <a:lvl8pPr lvl="7" algn="ctr" rtl="0">
              <a:lnSpc>
                <a:spcPct val="100000"/>
              </a:lnSpc>
              <a:spcBef>
                <a:spcPts val="0"/>
              </a:spcBef>
              <a:spcAft>
                <a:spcPts val="0"/>
              </a:spcAft>
              <a:buSzPts val="1400"/>
              <a:buFont typeface="Anton"/>
              <a:buNone/>
              <a:defRPr sz="1867" b="1">
                <a:latin typeface="Anton"/>
                <a:ea typeface="Anton"/>
                <a:cs typeface="Anton"/>
                <a:sym typeface="Anton"/>
              </a:defRPr>
            </a:lvl8pPr>
            <a:lvl9pPr lvl="8" algn="ctr" rtl="0">
              <a:lnSpc>
                <a:spcPct val="100000"/>
              </a:lnSpc>
              <a:spcBef>
                <a:spcPts val="0"/>
              </a:spcBef>
              <a:spcAft>
                <a:spcPts val="0"/>
              </a:spcAft>
              <a:buSzPts val="1400"/>
              <a:buFont typeface="Anton"/>
              <a:buNone/>
              <a:defRPr sz="1867" b="1">
                <a:latin typeface="Anton"/>
                <a:ea typeface="Anton"/>
                <a:cs typeface="Anton"/>
                <a:sym typeface="Anton"/>
              </a:defRPr>
            </a:lvl9pPr>
          </a:lstStyle>
          <a:p>
            <a:r>
              <a:rPr lang="en-US"/>
              <a:t>Click to edit Master subtitle style</a:t>
            </a:r>
            <a:endParaRPr/>
          </a:p>
        </p:txBody>
      </p:sp>
      <p:sp>
        <p:nvSpPr>
          <p:cNvPr id="20" name="Google Shape;20;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21" name="Google Shape;21;p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139680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3562643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olo título 1" preserve="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158590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867">
                <a:solidFill>
                  <a:srgbClr val="F3F3F3"/>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28" name="Google Shape;28;p8"/>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1613205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reserve="1">
  <p:cSld name="Main 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solidFill>
                  <a:srgbClr val="F3F3F3"/>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44512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solidFill>
                  <a:srgbClr val="F3F3F3"/>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3" name="Google Shape;33;p10"/>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solidFill>
                  <a:srgbClr val="F3F3F3"/>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34" name="Google Shape;34;p10"/>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solidFill>
                  <a:srgbClr val="F3F3F3"/>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943701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reserve="1">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solidFill>
                  <a:srgbClr val="F3F3F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15646734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37"/>
        <p:cNvGrpSpPr/>
        <p:nvPr/>
      </p:nvGrpSpPr>
      <p:grpSpPr>
        <a:xfrm>
          <a:off x="0" y="0"/>
          <a:ext cx="0" cy="0"/>
          <a:chOff x="0" y="0"/>
          <a:chExt cx="0" cy="0"/>
        </a:xfrm>
      </p:grpSpPr>
      <p:sp>
        <p:nvSpPr>
          <p:cNvPr id="38" name="Google Shape;38;p12"/>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9" name="Google Shape;39;p12"/>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Char char="●"/>
              <a:defRPr sz="1867"/>
            </a:lvl1pPr>
            <a:lvl2pPr marL="1219170" lvl="1" indent="-406390" algn="ctr">
              <a:spcBef>
                <a:spcPts val="2133"/>
              </a:spcBef>
              <a:spcAft>
                <a:spcPts val="0"/>
              </a:spcAft>
              <a:buSzPts val="1200"/>
              <a:buChar char="○"/>
              <a:defRPr/>
            </a:lvl2pPr>
            <a:lvl3pPr marL="1828754" lvl="2" indent="-406390" algn="ctr">
              <a:spcBef>
                <a:spcPts val="2133"/>
              </a:spcBef>
              <a:spcAft>
                <a:spcPts val="0"/>
              </a:spcAft>
              <a:buSzPts val="1200"/>
              <a:buChar char="■"/>
              <a:defRPr/>
            </a:lvl3pPr>
            <a:lvl4pPr marL="2438339" lvl="3" indent="-406390" algn="ctr">
              <a:spcBef>
                <a:spcPts val="2133"/>
              </a:spcBef>
              <a:spcAft>
                <a:spcPts val="0"/>
              </a:spcAft>
              <a:buSzPts val="1200"/>
              <a:buChar char="●"/>
              <a:defRPr/>
            </a:lvl4pPr>
            <a:lvl5pPr marL="3047924" lvl="4" indent="-406390" algn="ctr">
              <a:spcBef>
                <a:spcPts val="2133"/>
              </a:spcBef>
              <a:spcAft>
                <a:spcPts val="0"/>
              </a:spcAft>
              <a:buSzPts val="1200"/>
              <a:buChar char="○"/>
              <a:defRPr/>
            </a:lvl5pPr>
            <a:lvl6pPr marL="3657509" lvl="5" indent="-406390" algn="ctr">
              <a:spcBef>
                <a:spcPts val="2133"/>
              </a:spcBef>
              <a:spcAft>
                <a:spcPts val="0"/>
              </a:spcAft>
              <a:buSzPts val="1200"/>
              <a:buChar char="■"/>
              <a:defRPr/>
            </a:lvl6pPr>
            <a:lvl7pPr marL="4267093" lvl="6" indent="-406390" algn="ctr">
              <a:spcBef>
                <a:spcPts val="2133"/>
              </a:spcBef>
              <a:spcAft>
                <a:spcPts val="0"/>
              </a:spcAft>
              <a:buSzPts val="1200"/>
              <a:buChar char="●"/>
              <a:defRPr/>
            </a:lvl7pPr>
            <a:lvl8pPr marL="4876678" lvl="7" indent="-406390" algn="ctr">
              <a:spcBef>
                <a:spcPts val="2133"/>
              </a:spcBef>
              <a:spcAft>
                <a:spcPts val="0"/>
              </a:spcAft>
              <a:buSzPts val="1200"/>
              <a:buChar char="○"/>
              <a:defRPr/>
            </a:lvl8pPr>
            <a:lvl9pPr marL="5486263" lvl="8" indent="-406390" algn="ctr">
              <a:spcBef>
                <a:spcPts val="2133"/>
              </a:spcBef>
              <a:spcAft>
                <a:spcPts val="2133"/>
              </a:spcAft>
              <a:buSzPts val="1200"/>
              <a:buChar char="■"/>
              <a:defRPr/>
            </a:lvl9pPr>
          </a:lstStyle>
          <a:p>
            <a:pPr lvl="0"/>
            <a:r>
              <a:rPr lang="en-US"/>
              <a:t>Click to edit Master text styles</a:t>
            </a:r>
          </a:p>
        </p:txBody>
      </p:sp>
    </p:spTree>
    <p:extLst>
      <p:ext uri="{BB962C8B-B14F-4D97-AF65-F5344CB8AC3E}">
        <p14:creationId xmlns:p14="http://schemas.microsoft.com/office/powerpoint/2010/main" val="37533364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noFill/>
        <a:effectLst/>
      </p:bgPr>
    </p:bg>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214493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E671EB-9E96-4F19-8BAE-FF9E773122E8}"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20661943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genda" preserve="1">
  <p:cSld name="Agenda">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2015617" y="1936833"/>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solidFill>
                  <a:srgbClr val="F3F3F3"/>
                </a:solidFill>
              </a:defRPr>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r>
              <a:rPr lang="en-US"/>
              <a:t>Click to edit Master title style</a:t>
            </a:r>
            <a:endParaRPr/>
          </a:p>
        </p:txBody>
      </p:sp>
      <p:sp>
        <p:nvSpPr>
          <p:cNvPr id="43" name="Google Shape;43;p14"/>
          <p:cNvSpPr txBox="1">
            <a:spLocks noGrp="1"/>
          </p:cNvSpPr>
          <p:nvPr>
            <p:ph type="subTitle" idx="1"/>
          </p:nvPr>
        </p:nvSpPr>
        <p:spPr>
          <a:xfrm>
            <a:off x="2015616" y="237276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rgbClr val="F3F3F3"/>
                </a:solidFill>
              </a:defRPr>
            </a:lvl1pPr>
            <a:lvl2pPr lvl="1" rtl="0">
              <a:lnSpc>
                <a:spcPct val="100000"/>
              </a:lnSpc>
              <a:spcBef>
                <a:spcPts val="2133"/>
              </a:spcBef>
              <a:spcAft>
                <a:spcPts val="0"/>
              </a:spcAft>
              <a:buNone/>
              <a:defRPr sz="1867">
                <a:solidFill>
                  <a:srgbClr val="F3F3F3"/>
                </a:solidFill>
              </a:defRPr>
            </a:lvl2pPr>
            <a:lvl3pPr lvl="2" rtl="0">
              <a:lnSpc>
                <a:spcPct val="100000"/>
              </a:lnSpc>
              <a:spcBef>
                <a:spcPts val="2133"/>
              </a:spcBef>
              <a:spcAft>
                <a:spcPts val="0"/>
              </a:spcAft>
              <a:buNone/>
              <a:defRPr sz="1867">
                <a:solidFill>
                  <a:srgbClr val="F3F3F3"/>
                </a:solidFill>
              </a:defRPr>
            </a:lvl3pPr>
            <a:lvl4pPr lvl="3" rtl="0">
              <a:lnSpc>
                <a:spcPct val="100000"/>
              </a:lnSpc>
              <a:spcBef>
                <a:spcPts val="2133"/>
              </a:spcBef>
              <a:spcAft>
                <a:spcPts val="0"/>
              </a:spcAft>
              <a:buNone/>
              <a:defRPr sz="1867">
                <a:solidFill>
                  <a:srgbClr val="F3F3F3"/>
                </a:solidFill>
              </a:defRPr>
            </a:lvl4pPr>
            <a:lvl5pPr lvl="4" rtl="0">
              <a:lnSpc>
                <a:spcPct val="100000"/>
              </a:lnSpc>
              <a:spcBef>
                <a:spcPts val="2133"/>
              </a:spcBef>
              <a:spcAft>
                <a:spcPts val="0"/>
              </a:spcAft>
              <a:buNone/>
              <a:defRPr sz="1867">
                <a:solidFill>
                  <a:srgbClr val="F3F3F3"/>
                </a:solidFill>
              </a:defRPr>
            </a:lvl5pPr>
            <a:lvl6pPr lvl="5" rtl="0">
              <a:lnSpc>
                <a:spcPct val="100000"/>
              </a:lnSpc>
              <a:spcBef>
                <a:spcPts val="2133"/>
              </a:spcBef>
              <a:spcAft>
                <a:spcPts val="0"/>
              </a:spcAft>
              <a:buNone/>
              <a:defRPr sz="1867">
                <a:solidFill>
                  <a:srgbClr val="F3F3F3"/>
                </a:solidFill>
              </a:defRPr>
            </a:lvl6pPr>
            <a:lvl7pPr lvl="6" rtl="0">
              <a:lnSpc>
                <a:spcPct val="100000"/>
              </a:lnSpc>
              <a:spcBef>
                <a:spcPts val="2133"/>
              </a:spcBef>
              <a:spcAft>
                <a:spcPts val="0"/>
              </a:spcAft>
              <a:buNone/>
              <a:defRPr sz="1867">
                <a:solidFill>
                  <a:srgbClr val="F3F3F3"/>
                </a:solidFill>
              </a:defRPr>
            </a:lvl7pPr>
            <a:lvl8pPr lvl="7" rtl="0">
              <a:lnSpc>
                <a:spcPct val="100000"/>
              </a:lnSpc>
              <a:spcBef>
                <a:spcPts val="2133"/>
              </a:spcBef>
              <a:spcAft>
                <a:spcPts val="0"/>
              </a:spcAft>
              <a:buNone/>
              <a:defRPr sz="1867">
                <a:solidFill>
                  <a:srgbClr val="F3F3F3"/>
                </a:solidFill>
              </a:defRPr>
            </a:lvl8pPr>
            <a:lvl9pPr lvl="8"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44" name="Google Shape;44;p14"/>
          <p:cNvSpPr txBox="1">
            <a:spLocks noGrp="1"/>
          </p:cNvSpPr>
          <p:nvPr>
            <p:ph type="title" idx="2"/>
          </p:nvPr>
        </p:nvSpPr>
        <p:spPr>
          <a:xfrm>
            <a:off x="6460649" y="1940351"/>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45" name="Google Shape;45;p14"/>
          <p:cNvSpPr txBox="1">
            <a:spLocks noGrp="1"/>
          </p:cNvSpPr>
          <p:nvPr>
            <p:ph type="subTitle" idx="3"/>
          </p:nvPr>
        </p:nvSpPr>
        <p:spPr>
          <a:xfrm>
            <a:off x="6460649" y="237631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rgbClr val="F3F3F3"/>
                </a:solidFill>
              </a:defRPr>
            </a:lvl1pPr>
            <a:lvl2pPr lvl="1" rtl="0">
              <a:lnSpc>
                <a:spcPct val="100000"/>
              </a:lnSpc>
              <a:spcBef>
                <a:spcPts val="2133"/>
              </a:spcBef>
              <a:spcAft>
                <a:spcPts val="0"/>
              </a:spcAft>
              <a:buNone/>
              <a:defRPr sz="1867">
                <a:solidFill>
                  <a:srgbClr val="F3F3F3"/>
                </a:solidFill>
              </a:defRPr>
            </a:lvl2pPr>
            <a:lvl3pPr lvl="2" rtl="0">
              <a:lnSpc>
                <a:spcPct val="100000"/>
              </a:lnSpc>
              <a:spcBef>
                <a:spcPts val="2133"/>
              </a:spcBef>
              <a:spcAft>
                <a:spcPts val="0"/>
              </a:spcAft>
              <a:buNone/>
              <a:defRPr sz="1867">
                <a:solidFill>
                  <a:srgbClr val="F3F3F3"/>
                </a:solidFill>
              </a:defRPr>
            </a:lvl3pPr>
            <a:lvl4pPr lvl="3" rtl="0">
              <a:lnSpc>
                <a:spcPct val="100000"/>
              </a:lnSpc>
              <a:spcBef>
                <a:spcPts val="2133"/>
              </a:spcBef>
              <a:spcAft>
                <a:spcPts val="0"/>
              </a:spcAft>
              <a:buNone/>
              <a:defRPr sz="1867">
                <a:solidFill>
                  <a:srgbClr val="F3F3F3"/>
                </a:solidFill>
              </a:defRPr>
            </a:lvl4pPr>
            <a:lvl5pPr lvl="4" rtl="0">
              <a:lnSpc>
                <a:spcPct val="100000"/>
              </a:lnSpc>
              <a:spcBef>
                <a:spcPts val="2133"/>
              </a:spcBef>
              <a:spcAft>
                <a:spcPts val="0"/>
              </a:spcAft>
              <a:buNone/>
              <a:defRPr sz="1867">
                <a:solidFill>
                  <a:srgbClr val="F3F3F3"/>
                </a:solidFill>
              </a:defRPr>
            </a:lvl5pPr>
            <a:lvl6pPr lvl="5" rtl="0">
              <a:lnSpc>
                <a:spcPct val="100000"/>
              </a:lnSpc>
              <a:spcBef>
                <a:spcPts val="2133"/>
              </a:spcBef>
              <a:spcAft>
                <a:spcPts val="0"/>
              </a:spcAft>
              <a:buNone/>
              <a:defRPr sz="1867">
                <a:solidFill>
                  <a:srgbClr val="F3F3F3"/>
                </a:solidFill>
              </a:defRPr>
            </a:lvl6pPr>
            <a:lvl7pPr lvl="6" rtl="0">
              <a:lnSpc>
                <a:spcPct val="100000"/>
              </a:lnSpc>
              <a:spcBef>
                <a:spcPts val="2133"/>
              </a:spcBef>
              <a:spcAft>
                <a:spcPts val="0"/>
              </a:spcAft>
              <a:buNone/>
              <a:defRPr sz="1867">
                <a:solidFill>
                  <a:srgbClr val="F3F3F3"/>
                </a:solidFill>
              </a:defRPr>
            </a:lvl7pPr>
            <a:lvl8pPr lvl="7" rtl="0">
              <a:lnSpc>
                <a:spcPct val="100000"/>
              </a:lnSpc>
              <a:spcBef>
                <a:spcPts val="2133"/>
              </a:spcBef>
              <a:spcAft>
                <a:spcPts val="0"/>
              </a:spcAft>
              <a:buNone/>
              <a:defRPr sz="1867">
                <a:solidFill>
                  <a:srgbClr val="F3F3F3"/>
                </a:solidFill>
              </a:defRPr>
            </a:lvl8pPr>
            <a:lvl9pPr lvl="8"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46" name="Google Shape;46;p14"/>
          <p:cNvSpPr txBox="1">
            <a:spLocks noGrp="1"/>
          </p:cNvSpPr>
          <p:nvPr>
            <p:ph type="title" idx="4"/>
          </p:nvPr>
        </p:nvSpPr>
        <p:spPr>
          <a:xfrm>
            <a:off x="3691084" y="3836600"/>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solidFill>
                  <a:srgbClr val="F3F3F3"/>
                </a:solidFill>
              </a:defRPr>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r>
              <a:rPr lang="en-US"/>
              <a:t>Click to edit Master title style</a:t>
            </a:r>
            <a:endParaRPr/>
          </a:p>
        </p:txBody>
      </p:sp>
      <p:sp>
        <p:nvSpPr>
          <p:cNvPr id="47" name="Google Shape;47;p14"/>
          <p:cNvSpPr txBox="1">
            <a:spLocks noGrp="1"/>
          </p:cNvSpPr>
          <p:nvPr>
            <p:ph type="subTitle" idx="5"/>
          </p:nvPr>
        </p:nvSpPr>
        <p:spPr>
          <a:xfrm>
            <a:off x="3691083" y="4272533"/>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rgbClr val="F3F3F3"/>
                </a:solidFill>
              </a:defRPr>
            </a:lvl1pPr>
            <a:lvl2pPr lvl="1" rtl="0">
              <a:spcBef>
                <a:spcPts val="2133"/>
              </a:spcBef>
              <a:spcAft>
                <a:spcPts val="0"/>
              </a:spcAft>
              <a:buNone/>
              <a:defRPr sz="1867">
                <a:solidFill>
                  <a:srgbClr val="F3F3F3"/>
                </a:solidFill>
              </a:defRPr>
            </a:lvl2pPr>
            <a:lvl3pPr lvl="2" rtl="0">
              <a:spcBef>
                <a:spcPts val="2133"/>
              </a:spcBef>
              <a:spcAft>
                <a:spcPts val="0"/>
              </a:spcAft>
              <a:buNone/>
              <a:defRPr sz="1867">
                <a:solidFill>
                  <a:srgbClr val="F3F3F3"/>
                </a:solidFill>
              </a:defRPr>
            </a:lvl3pPr>
            <a:lvl4pPr lvl="3" rtl="0">
              <a:spcBef>
                <a:spcPts val="2133"/>
              </a:spcBef>
              <a:spcAft>
                <a:spcPts val="0"/>
              </a:spcAft>
              <a:buNone/>
              <a:defRPr sz="1867">
                <a:solidFill>
                  <a:srgbClr val="F3F3F3"/>
                </a:solidFill>
              </a:defRPr>
            </a:lvl4pPr>
            <a:lvl5pPr lvl="4" rtl="0">
              <a:spcBef>
                <a:spcPts val="2133"/>
              </a:spcBef>
              <a:spcAft>
                <a:spcPts val="0"/>
              </a:spcAft>
              <a:buNone/>
              <a:defRPr sz="1867">
                <a:solidFill>
                  <a:srgbClr val="F3F3F3"/>
                </a:solidFill>
              </a:defRPr>
            </a:lvl5pPr>
            <a:lvl6pPr lvl="5" rtl="0">
              <a:spcBef>
                <a:spcPts val="2133"/>
              </a:spcBef>
              <a:spcAft>
                <a:spcPts val="0"/>
              </a:spcAft>
              <a:buNone/>
              <a:defRPr sz="1867">
                <a:solidFill>
                  <a:srgbClr val="F3F3F3"/>
                </a:solidFill>
              </a:defRPr>
            </a:lvl6pPr>
            <a:lvl7pPr lvl="6" rtl="0">
              <a:spcBef>
                <a:spcPts val="2133"/>
              </a:spcBef>
              <a:spcAft>
                <a:spcPts val="0"/>
              </a:spcAft>
              <a:buNone/>
              <a:defRPr sz="1867">
                <a:solidFill>
                  <a:srgbClr val="F3F3F3"/>
                </a:solidFill>
              </a:defRPr>
            </a:lvl7pPr>
            <a:lvl8pPr lvl="7" rtl="0">
              <a:spcBef>
                <a:spcPts val="2133"/>
              </a:spcBef>
              <a:spcAft>
                <a:spcPts val="0"/>
              </a:spcAft>
              <a:buNone/>
              <a:defRPr sz="1867">
                <a:solidFill>
                  <a:srgbClr val="F3F3F3"/>
                </a:solidFill>
              </a:defRPr>
            </a:lvl8pPr>
            <a:lvl9pPr lvl="8" rtl="0">
              <a:spcBef>
                <a:spcPts val="2133"/>
              </a:spcBef>
              <a:spcAft>
                <a:spcPts val="2133"/>
              </a:spcAft>
              <a:buNone/>
              <a:defRPr sz="1867">
                <a:solidFill>
                  <a:srgbClr val="F3F3F3"/>
                </a:solidFill>
              </a:defRPr>
            </a:lvl9pPr>
          </a:lstStyle>
          <a:p>
            <a:r>
              <a:rPr lang="en-US"/>
              <a:t>Click to edit Master subtitle style</a:t>
            </a:r>
            <a:endParaRPr/>
          </a:p>
        </p:txBody>
      </p:sp>
      <p:sp>
        <p:nvSpPr>
          <p:cNvPr id="48" name="Google Shape;48;p14"/>
          <p:cNvSpPr txBox="1">
            <a:spLocks noGrp="1"/>
          </p:cNvSpPr>
          <p:nvPr>
            <p:ph type="title" idx="6"/>
          </p:nvPr>
        </p:nvSpPr>
        <p:spPr>
          <a:xfrm>
            <a:off x="8134100" y="3837443"/>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49" name="Google Shape;49;p14"/>
          <p:cNvSpPr txBox="1">
            <a:spLocks noGrp="1"/>
          </p:cNvSpPr>
          <p:nvPr>
            <p:ph type="subTitle" idx="7"/>
          </p:nvPr>
        </p:nvSpPr>
        <p:spPr>
          <a:xfrm>
            <a:off x="8134100" y="4273409"/>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rgbClr val="F3F3F3"/>
                </a:solidFill>
              </a:defRPr>
            </a:lvl1pPr>
            <a:lvl2pPr lvl="1" rtl="0">
              <a:spcBef>
                <a:spcPts val="2133"/>
              </a:spcBef>
              <a:spcAft>
                <a:spcPts val="0"/>
              </a:spcAft>
              <a:buNone/>
              <a:defRPr sz="1867">
                <a:solidFill>
                  <a:srgbClr val="F3F3F3"/>
                </a:solidFill>
              </a:defRPr>
            </a:lvl2pPr>
            <a:lvl3pPr lvl="2" rtl="0">
              <a:spcBef>
                <a:spcPts val="2133"/>
              </a:spcBef>
              <a:spcAft>
                <a:spcPts val="0"/>
              </a:spcAft>
              <a:buNone/>
              <a:defRPr sz="1867">
                <a:solidFill>
                  <a:srgbClr val="F3F3F3"/>
                </a:solidFill>
              </a:defRPr>
            </a:lvl3pPr>
            <a:lvl4pPr lvl="3" rtl="0">
              <a:spcBef>
                <a:spcPts val="2133"/>
              </a:spcBef>
              <a:spcAft>
                <a:spcPts val="0"/>
              </a:spcAft>
              <a:buNone/>
              <a:defRPr sz="1867">
                <a:solidFill>
                  <a:srgbClr val="F3F3F3"/>
                </a:solidFill>
              </a:defRPr>
            </a:lvl4pPr>
            <a:lvl5pPr lvl="4" rtl="0">
              <a:spcBef>
                <a:spcPts val="2133"/>
              </a:spcBef>
              <a:spcAft>
                <a:spcPts val="0"/>
              </a:spcAft>
              <a:buNone/>
              <a:defRPr sz="1867">
                <a:solidFill>
                  <a:srgbClr val="F3F3F3"/>
                </a:solidFill>
              </a:defRPr>
            </a:lvl5pPr>
            <a:lvl6pPr lvl="5" rtl="0">
              <a:spcBef>
                <a:spcPts val="2133"/>
              </a:spcBef>
              <a:spcAft>
                <a:spcPts val="0"/>
              </a:spcAft>
              <a:buNone/>
              <a:defRPr sz="1867">
                <a:solidFill>
                  <a:srgbClr val="F3F3F3"/>
                </a:solidFill>
              </a:defRPr>
            </a:lvl6pPr>
            <a:lvl7pPr lvl="6" rtl="0">
              <a:spcBef>
                <a:spcPts val="2133"/>
              </a:spcBef>
              <a:spcAft>
                <a:spcPts val="0"/>
              </a:spcAft>
              <a:buNone/>
              <a:defRPr sz="1867">
                <a:solidFill>
                  <a:srgbClr val="F3F3F3"/>
                </a:solidFill>
              </a:defRPr>
            </a:lvl7pPr>
            <a:lvl8pPr lvl="7" rtl="0">
              <a:spcBef>
                <a:spcPts val="2133"/>
              </a:spcBef>
              <a:spcAft>
                <a:spcPts val="0"/>
              </a:spcAft>
              <a:buNone/>
              <a:defRPr sz="1867">
                <a:solidFill>
                  <a:srgbClr val="F3F3F3"/>
                </a:solidFill>
              </a:defRPr>
            </a:lvl8pPr>
            <a:lvl9pPr lvl="8" rtl="0">
              <a:spcBef>
                <a:spcPts val="2133"/>
              </a:spcBef>
              <a:spcAft>
                <a:spcPts val="2133"/>
              </a:spcAft>
              <a:buNone/>
              <a:defRPr sz="1867">
                <a:solidFill>
                  <a:srgbClr val="F3F3F3"/>
                </a:solidFill>
              </a:defRPr>
            </a:lvl9pPr>
          </a:lstStyle>
          <a:p>
            <a:r>
              <a:rPr lang="en-US"/>
              <a:t>Click to edit Master subtitle style</a:t>
            </a:r>
            <a:endParaRPr/>
          </a:p>
        </p:txBody>
      </p:sp>
      <p:sp>
        <p:nvSpPr>
          <p:cNvPr id="50" name="Google Shape;50;p14"/>
          <p:cNvSpPr txBox="1">
            <a:spLocks noGrp="1"/>
          </p:cNvSpPr>
          <p:nvPr>
            <p:ph type="title" idx="8" hasCustomPrompt="1"/>
          </p:nvPr>
        </p:nvSpPr>
        <p:spPr>
          <a:xfrm>
            <a:off x="2612449" y="4219067"/>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1" name="Google Shape;51;p14"/>
          <p:cNvSpPr txBox="1">
            <a:spLocks noGrp="1"/>
          </p:cNvSpPr>
          <p:nvPr>
            <p:ph type="title" idx="9" hasCustomPrompt="1"/>
          </p:nvPr>
        </p:nvSpPr>
        <p:spPr>
          <a:xfrm>
            <a:off x="939116" y="230713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2" name="Google Shape;52;p14"/>
          <p:cNvSpPr txBox="1">
            <a:spLocks noGrp="1"/>
          </p:cNvSpPr>
          <p:nvPr>
            <p:ph type="title" idx="13" hasCustomPrompt="1"/>
          </p:nvPr>
        </p:nvSpPr>
        <p:spPr>
          <a:xfrm>
            <a:off x="7072000" y="424484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3" name="Google Shape;53;p14"/>
          <p:cNvSpPr txBox="1">
            <a:spLocks noGrp="1"/>
          </p:cNvSpPr>
          <p:nvPr>
            <p:ph type="title" idx="14" hasCustomPrompt="1"/>
          </p:nvPr>
        </p:nvSpPr>
        <p:spPr>
          <a:xfrm>
            <a:off x="5398549" y="2292284"/>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41060470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preserve="1">
  <p:cSld name="Title and four column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2301233" y="25257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6" name="Google Shape;56;p15"/>
          <p:cNvSpPr txBox="1">
            <a:spLocks noGrp="1"/>
          </p:cNvSpPr>
          <p:nvPr>
            <p:ph type="subTitle" idx="2"/>
          </p:nvPr>
        </p:nvSpPr>
        <p:spPr>
          <a:xfrm>
            <a:off x="7737999" y="25257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7" name="Google Shape;57;p15"/>
          <p:cNvSpPr txBox="1">
            <a:spLocks noGrp="1"/>
          </p:cNvSpPr>
          <p:nvPr>
            <p:ph type="subTitle" idx="3"/>
          </p:nvPr>
        </p:nvSpPr>
        <p:spPr>
          <a:xfrm>
            <a:off x="2301233" y="46552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8" name="Google Shape;58;p15"/>
          <p:cNvSpPr txBox="1">
            <a:spLocks noGrp="1"/>
          </p:cNvSpPr>
          <p:nvPr>
            <p:ph type="subTitle" idx="4"/>
          </p:nvPr>
        </p:nvSpPr>
        <p:spPr>
          <a:xfrm>
            <a:off x="7737999" y="46552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9" name="Google Shape;59;p1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37614455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preserve="1">
  <p:cSld name="Title and three columns">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1293051"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62" name="Google Shape;62;p16"/>
          <p:cNvSpPr txBox="1">
            <a:spLocks noGrp="1"/>
          </p:cNvSpPr>
          <p:nvPr>
            <p:ph type="subTitle" idx="2"/>
          </p:nvPr>
        </p:nvSpPr>
        <p:spPr>
          <a:xfrm>
            <a:off x="7948151"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63" name="Google Shape;63;p16"/>
          <p:cNvSpPr txBox="1">
            <a:spLocks noGrp="1"/>
          </p:cNvSpPr>
          <p:nvPr>
            <p:ph type="subTitle" idx="3"/>
          </p:nvPr>
        </p:nvSpPr>
        <p:spPr>
          <a:xfrm>
            <a:off x="4620017"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64" name="Google Shape;64;p16"/>
          <p:cNvSpPr txBox="1">
            <a:spLocks noGrp="1"/>
          </p:cNvSpPr>
          <p:nvPr>
            <p:ph type="title"/>
          </p:nvPr>
        </p:nvSpPr>
        <p:spPr>
          <a:xfrm>
            <a:off x="128015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5" name="Google Shape;65;p16"/>
          <p:cNvSpPr txBox="1">
            <a:spLocks noGrp="1"/>
          </p:cNvSpPr>
          <p:nvPr>
            <p:ph type="title" idx="4"/>
          </p:nvPr>
        </p:nvSpPr>
        <p:spPr>
          <a:xfrm>
            <a:off x="883825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6" name="Google Shape;66;p16"/>
          <p:cNvSpPr txBox="1">
            <a:spLocks noGrp="1"/>
          </p:cNvSpPr>
          <p:nvPr>
            <p:ph type="title" idx="5"/>
          </p:nvPr>
        </p:nvSpPr>
        <p:spPr>
          <a:xfrm>
            <a:off x="507378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7" name="Google Shape;67;p16"/>
          <p:cNvSpPr txBox="1">
            <a:spLocks noGrp="1"/>
          </p:cNvSpPr>
          <p:nvPr>
            <p:ph type="title" idx="6"/>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3816892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preserve="1">
  <p:cSld name="Numbers and tex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8008000" y="3093633"/>
            <a:ext cx="2674800" cy="5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2133"/>
              </a:spcBef>
              <a:spcAft>
                <a:spcPts val="0"/>
              </a:spcAft>
              <a:buNone/>
              <a:defRPr sz="1600"/>
            </a:lvl2pPr>
            <a:lvl3pPr lvl="2" rtl="0">
              <a:lnSpc>
                <a:spcPct val="100000"/>
              </a:lnSpc>
              <a:spcBef>
                <a:spcPts val="2133"/>
              </a:spcBef>
              <a:spcAft>
                <a:spcPts val="0"/>
              </a:spcAft>
              <a:buNone/>
              <a:defRPr sz="1600"/>
            </a:lvl3pPr>
            <a:lvl4pPr lvl="3" rtl="0">
              <a:lnSpc>
                <a:spcPct val="100000"/>
              </a:lnSpc>
              <a:spcBef>
                <a:spcPts val="2133"/>
              </a:spcBef>
              <a:spcAft>
                <a:spcPts val="0"/>
              </a:spcAft>
              <a:buNone/>
              <a:defRPr sz="1600"/>
            </a:lvl4pPr>
            <a:lvl5pPr lvl="4" rtl="0">
              <a:lnSpc>
                <a:spcPct val="100000"/>
              </a:lnSpc>
              <a:spcBef>
                <a:spcPts val="2133"/>
              </a:spcBef>
              <a:spcAft>
                <a:spcPts val="0"/>
              </a:spcAft>
              <a:buNone/>
              <a:defRPr sz="1600"/>
            </a:lvl5pPr>
            <a:lvl6pPr lvl="5" rtl="0">
              <a:lnSpc>
                <a:spcPct val="100000"/>
              </a:lnSpc>
              <a:spcBef>
                <a:spcPts val="2133"/>
              </a:spcBef>
              <a:spcAft>
                <a:spcPts val="0"/>
              </a:spcAft>
              <a:buNone/>
              <a:defRPr sz="1600"/>
            </a:lvl6pPr>
            <a:lvl7pPr lvl="6" rtl="0">
              <a:lnSpc>
                <a:spcPct val="100000"/>
              </a:lnSpc>
              <a:spcBef>
                <a:spcPts val="2133"/>
              </a:spcBef>
              <a:spcAft>
                <a:spcPts val="0"/>
              </a:spcAft>
              <a:buNone/>
              <a:defRPr sz="1600"/>
            </a:lvl7pPr>
            <a:lvl8pPr lvl="7" rtl="0">
              <a:lnSpc>
                <a:spcPct val="100000"/>
              </a:lnSpc>
              <a:spcBef>
                <a:spcPts val="2133"/>
              </a:spcBef>
              <a:spcAft>
                <a:spcPts val="0"/>
              </a:spcAft>
              <a:buNone/>
              <a:defRPr sz="1600"/>
            </a:lvl8pPr>
            <a:lvl9pPr lvl="8" rtl="0">
              <a:lnSpc>
                <a:spcPct val="100000"/>
              </a:lnSpc>
              <a:spcBef>
                <a:spcPts val="2133"/>
              </a:spcBef>
              <a:spcAft>
                <a:spcPts val="2133"/>
              </a:spcAft>
              <a:buNone/>
              <a:defRPr sz="1600"/>
            </a:lvl9pPr>
          </a:lstStyle>
          <a:p>
            <a:r>
              <a:rPr lang="en-US"/>
              <a:t>Click to edit Master subtitle style</a:t>
            </a:r>
            <a:endParaRPr/>
          </a:p>
        </p:txBody>
      </p:sp>
      <p:sp>
        <p:nvSpPr>
          <p:cNvPr id="70" name="Google Shape;70;p17"/>
          <p:cNvSpPr txBox="1">
            <a:spLocks noGrp="1"/>
          </p:cNvSpPr>
          <p:nvPr>
            <p:ph type="subTitle" idx="2"/>
          </p:nvPr>
        </p:nvSpPr>
        <p:spPr>
          <a:xfrm>
            <a:off x="8008000" y="4638155"/>
            <a:ext cx="2674800" cy="5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2133"/>
              </a:spcBef>
              <a:spcAft>
                <a:spcPts val="0"/>
              </a:spcAft>
              <a:buNone/>
              <a:defRPr sz="1600"/>
            </a:lvl2pPr>
            <a:lvl3pPr lvl="2" rtl="0">
              <a:lnSpc>
                <a:spcPct val="100000"/>
              </a:lnSpc>
              <a:spcBef>
                <a:spcPts val="2133"/>
              </a:spcBef>
              <a:spcAft>
                <a:spcPts val="0"/>
              </a:spcAft>
              <a:buNone/>
              <a:defRPr sz="1600"/>
            </a:lvl3pPr>
            <a:lvl4pPr lvl="3" rtl="0">
              <a:lnSpc>
                <a:spcPct val="100000"/>
              </a:lnSpc>
              <a:spcBef>
                <a:spcPts val="2133"/>
              </a:spcBef>
              <a:spcAft>
                <a:spcPts val="0"/>
              </a:spcAft>
              <a:buNone/>
              <a:defRPr sz="1600"/>
            </a:lvl4pPr>
            <a:lvl5pPr lvl="4" rtl="0">
              <a:lnSpc>
                <a:spcPct val="100000"/>
              </a:lnSpc>
              <a:spcBef>
                <a:spcPts val="2133"/>
              </a:spcBef>
              <a:spcAft>
                <a:spcPts val="0"/>
              </a:spcAft>
              <a:buNone/>
              <a:defRPr sz="1600"/>
            </a:lvl5pPr>
            <a:lvl6pPr lvl="5" rtl="0">
              <a:lnSpc>
                <a:spcPct val="100000"/>
              </a:lnSpc>
              <a:spcBef>
                <a:spcPts val="2133"/>
              </a:spcBef>
              <a:spcAft>
                <a:spcPts val="0"/>
              </a:spcAft>
              <a:buNone/>
              <a:defRPr sz="1600"/>
            </a:lvl6pPr>
            <a:lvl7pPr lvl="6" rtl="0">
              <a:lnSpc>
                <a:spcPct val="100000"/>
              </a:lnSpc>
              <a:spcBef>
                <a:spcPts val="2133"/>
              </a:spcBef>
              <a:spcAft>
                <a:spcPts val="0"/>
              </a:spcAft>
              <a:buNone/>
              <a:defRPr sz="1600"/>
            </a:lvl7pPr>
            <a:lvl8pPr lvl="7" rtl="0">
              <a:lnSpc>
                <a:spcPct val="100000"/>
              </a:lnSpc>
              <a:spcBef>
                <a:spcPts val="2133"/>
              </a:spcBef>
              <a:spcAft>
                <a:spcPts val="0"/>
              </a:spcAft>
              <a:buNone/>
              <a:defRPr sz="1600"/>
            </a:lvl8pPr>
            <a:lvl9pPr lvl="8" rtl="0">
              <a:lnSpc>
                <a:spcPct val="100000"/>
              </a:lnSpc>
              <a:spcBef>
                <a:spcPts val="2133"/>
              </a:spcBef>
              <a:spcAft>
                <a:spcPts val="2133"/>
              </a:spcAft>
              <a:buNone/>
              <a:defRPr sz="1600"/>
            </a:lvl9pPr>
          </a:lstStyle>
          <a:p>
            <a:r>
              <a:rPr lang="en-US"/>
              <a:t>Click to edit Master subtitle style</a:t>
            </a:r>
            <a:endParaRPr/>
          </a:p>
        </p:txBody>
      </p:sp>
      <p:sp>
        <p:nvSpPr>
          <p:cNvPr id="71" name="Google Shape;71;p17"/>
          <p:cNvSpPr txBox="1">
            <a:spLocks noGrp="1"/>
          </p:cNvSpPr>
          <p:nvPr>
            <p:ph type="title" hasCustomPrompt="1"/>
          </p:nvPr>
        </p:nvSpPr>
        <p:spPr>
          <a:xfrm>
            <a:off x="8008000" y="2605367"/>
            <a:ext cx="1647200" cy="639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2" name="Google Shape;72;p17"/>
          <p:cNvSpPr txBox="1">
            <a:spLocks noGrp="1"/>
          </p:cNvSpPr>
          <p:nvPr>
            <p:ph type="title" idx="3" hasCustomPrompt="1"/>
          </p:nvPr>
        </p:nvSpPr>
        <p:spPr>
          <a:xfrm>
            <a:off x="8008000" y="4133965"/>
            <a:ext cx="1647200" cy="639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3" name="Google Shape;73;p17"/>
          <p:cNvSpPr txBox="1">
            <a:spLocks noGrp="1"/>
          </p:cNvSpPr>
          <p:nvPr>
            <p:ph type="title" idx="4"/>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10240747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preserve="1">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1221633"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76" name="Google Shape;76;p18"/>
          <p:cNvSpPr txBox="1">
            <a:spLocks noGrp="1"/>
          </p:cNvSpPr>
          <p:nvPr>
            <p:ph type="subTitle" idx="1"/>
          </p:nvPr>
        </p:nvSpPr>
        <p:spPr>
          <a:xfrm>
            <a:off x="1048367" y="2545933"/>
            <a:ext cx="28016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77" name="Google Shape;77;p18"/>
          <p:cNvSpPr txBox="1">
            <a:spLocks noGrp="1"/>
          </p:cNvSpPr>
          <p:nvPr>
            <p:ph type="title" idx="2"/>
          </p:nvPr>
        </p:nvSpPr>
        <p:spPr>
          <a:xfrm>
            <a:off x="8397832"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78" name="Google Shape;78;p18"/>
          <p:cNvSpPr txBox="1">
            <a:spLocks noGrp="1"/>
          </p:cNvSpPr>
          <p:nvPr>
            <p:ph type="subTitle" idx="3"/>
          </p:nvPr>
        </p:nvSpPr>
        <p:spPr>
          <a:xfrm>
            <a:off x="8107233" y="2545933"/>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79" name="Google Shape;79;p18"/>
          <p:cNvSpPr txBox="1">
            <a:spLocks noGrp="1"/>
          </p:cNvSpPr>
          <p:nvPr>
            <p:ph type="title" idx="4"/>
          </p:nvPr>
        </p:nvSpPr>
        <p:spPr>
          <a:xfrm>
            <a:off x="4809732" y="5163680"/>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0" name="Google Shape;80;p18"/>
          <p:cNvSpPr txBox="1">
            <a:spLocks noGrp="1"/>
          </p:cNvSpPr>
          <p:nvPr>
            <p:ph type="subTitle" idx="5"/>
          </p:nvPr>
        </p:nvSpPr>
        <p:spPr>
          <a:xfrm>
            <a:off x="4519133" y="4443000"/>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1" name="Google Shape;81;p18"/>
          <p:cNvSpPr txBox="1">
            <a:spLocks noGrp="1"/>
          </p:cNvSpPr>
          <p:nvPr>
            <p:ph type="title" idx="6"/>
          </p:nvPr>
        </p:nvSpPr>
        <p:spPr>
          <a:xfrm>
            <a:off x="4809732"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2" name="Google Shape;82;p18"/>
          <p:cNvSpPr txBox="1">
            <a:spLocks noGrp="1"/>
          </p:cNvSpPr>
          <p:nvPr>
            <p:ph type="subTitle" idx="7"/>
          </p:nvPr>
        </p:nvSpPr>
        <p:spPr>
          <a:xfrm>
            <a:off x="4519133" y="2545933"/>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3" name="Google Shape;83;p18"/>
          <p:cNvSpPr txBox="1">
            <a:spLocks noGrp="1"/>
          </p:cNvSpPr>
          <p:nvPr>
            <p:ph type="title" idx="8"/>
          </p:nvPr>
        </p:nvSpPr>
        <p:spPr>
          <a:xfrm>
            <a:off x="1221633" y="5163680"/>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4" name="Google Shape;84;p18"/>
          <p:cNvSpPr txBox="1">
            <a:spLocks noGrp="1"/>
          </p:cNvSpPr>
          <p:nvPr>
            <p:ph type="subTitle" idx="9"/>
          </p:nvPr>
        </p:nvSpPr>
        <p:spPr>
          <a:xfrm>
            <a:off x="1048433" y="4443000"/>
            <a:ext cx="28016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5" name="Google Shape;85;p18"/>
          <p:cNvSpPr txBox="1">
            <a:spLocks noGrp="1"/>
          </p:cNvSpPr>
          <p:nvPr>
            <p:ph type="title" idx="13"/>
          </p:nvPr>
        </p:nvSpPr>
        <p:spPr>
          <a:xfrm>
            <a:off x="8661232" y="5163684"/>
            <a:ext cx="19284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6" name="Google Shape;86;p18"/>
          <p:cNvSpPr txBox="1">
            <a:spLocks noGrp="1"/>
          </p:cNvSpPr>
          <p:nvPr>
            <p:ph type="subTitle" idx="14"/>
          </p:nvPr>
        </p:nvSpPr>
        <p:spPr>
          <a:xfrm>
            <a:off x="8107233" y="4443000"/>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7" name="Google Shape;87;p18"/>
          <p:cNvSpPr txBox="1">
            <a:spLocks noGrp="1"/>
          </p:cNvSpPr>
          <p:nvPr>
            <p:ph type="title" idx="15"/>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201435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reserve="1">
  <p:cSld name="Thanks">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3416233" y="967200"/>
            <a:ext cx="5360000" cy="19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9600"/>
            </a:lvl1pPr>
            <a:lvl2pPr lvl="1" algn="ctr" rtl="0">
              <a:spcBef>
                <a:spcPts val="0"/>
              </a:spcBef>
              <a:spcAft>
                <a:spcPts val="0"/>
              </a:spcAft>
              <a:buClr>
                <a:srgbClr val="F3F3F3"/>
              </a:buClr>
              <a:buSzPts val="5200"/>
              <a:buNone/>
              <a:defRPr sz="6933">
                <a:solidFill>
                  <a:srgbClr val="F3F3F3"/>
                </a:solidFill>
              </a:defRPr>
            </a:lvl2pPr>
            <a:lvl3pPr lvl="2" algn="ctr" rtl="0">
              <a:spcBef>
                <a:spcPts val="0"/>
              </a:spcBef>
              <a:spcAft>
                <a:spcPts val="0"/>
              </a:spcAft>
              <a:buClr>
                <a:srgbClr val="F3F3F3"/>
              </a:buClr>
              <a:buSzPts val="5200"/>
              <a:buNone/>
              <a:defRPr sz="6933">
                <a:solidFill>
                  <a:srgbClr val="F3F3F3"/>
                </a:solidFill>
              </a:defRPr>
            </a:lvl3pPr>
            <a:lvl4pPr lvl="3" algn="ctr" rtl="0">
              <a:spcBef>
                <a:spcPts val="0"/>
              </a:spcBef>
              <a:spcAft>
                <a:spcPts val="0"/>
              </a:spcAft>
              <a:buClr>
                <a:srgbClr val="F3F3F3"/>
              </a:buClr>
              <a:buSzPts val="5200"/>
              <a:buNone/>
              <a:defRPr sz="6933">
                <a:solidFill>
                  <a:srgbClr val="F3F3F3"/>
                </a:solidFill>
              </a:defRPr>
            </a:lvl4pPr>
            <a:lvl5pPr lvl="4" algn="ctr" rtl="0">
              <a:spcBef>
                <a:spcPts val="0"/>
              </a:spcBef>
              <a:spcAft>
                <a:spcPts val="0"/>
              </a:spcAft>
              <a:buClr>
                <a:srgbClr val="F3F3F3"/>
              </a:buClr>
              <a:buSzPts val="5200"/>
              <a:buNone/>
              <a:defRPr sz="6933">
                <a:solidFill>
                  <a:srgbClr val="F3F3F3"/>
                </a:solidFill>
              </a:defRPr>
            </a:lvl5pPr>
            <a:lvl6pPr lvl="5" algn="ctr" rtl="0">
              <a:spcBef>
                <a:spcPts val="0"/>
              </a:spcBef>
              <a:spcAft>
                <a:spcPts val="0"/>
              </a:spcAft>
              <a:buClr>
                <a:srgbClr val="F3F3F3"/>
              </a:buClr>
              <a:buSzPts val="5200"/>
              <a:buNone/>
              <a:defRPr sz="6933">
                <a:solidFill>
                  <a:srgbClr val="F3F3F3"/>
                </a:solidFill>
              </a:defRPr>
            </a:lvl6pPr>
            <a:lvl7pPr lvl="6" algn="ctr" rtl="0">
              <a:spcBef>
                <a:spcPts val="0"/>
              </a:spcBef>
              <a:spcAft>
                <a:spcPts val="0"/>
              </a:spcAft>
              <a:buClr>
                <a:srgbClr val="F3F3F3"/>
              </a:buClr>
              <a:buSzPts val="5200"/>
              <a:buNone/>
              <a:defRPr sz="6933">
                <a:solidFill>
                  <a:srgbClr val="F3F3F3"/>
                </a:solidFill>
              </a:defRPr>
            </a:lvl7pPr>
            <a:lvl8pPr lvl="7" algn="ctr" rtl="0">
              <a:spcBef>
                <a:spcPts val="0"/>
              </a:spcBef>
              <a:spcAft>
                <a:spcPts val="0"/>
              </a:spcAft>
              <a:buClr>
                <a:srgbClr val="F3F3F3"/>
              </a:buClr>
              <a:buSzPts val="5200"/>
              <a:buNone/>
              <a:defRPr sz="6933">
                <a:solidFill>
                  <a:srgbClr val="F3F3F3"/>
                </a:solidFill>
              </a:defRPr>
            </a:lvl8pPr>
            <a:lvl9pPr lvl="8" algn="ctr" rtl="0">
              <a:spcBef>
                <a:spcPts val="0"/>
              </a:spcBef>
              <a:spcAft>
                <a:spcPts val="0"/>
              </a:spcAft>
              <a:buClr>
                <a:srgbClr val="F3F3F3"/>
              </a:buClr>
              <a:buSzPts val="5200"/>
              <a:buNone/>
              <a:defRPr sz="6933">
                <a:solidFill>
                  <a:srgbClr val="F3F3F3"/>
                </a:solidFill>
              </a:defRPr>
            </a:lvl9pPr>
          </a:lstStyle>
          <a:p>
            <a:r>
              <a:rPr lang="en-US"/>
              <a:t>Click to edit Master title style</a:t>
            </a:r>
            <a:endParaRPr/>
          </a:p>
        </p:txBody>
      </p:sp>
      <p:sp>
        <p:nvSpPr>
          <p:cNvPr id="90" name="Google Shape;90;p19"/>
          <p:cNvSpPr txBox="1">
            <a:spLocks noGrp="1"/>
          </p:cNvSpPr>
          <p:nvPr>
            <p:ph type="subTitle" idx="1"/>
          </p:nvPr>
        </p:nvSpPr>
        <p:spPr>
          <a:xfrm>
            <a:off x="3415967" y="2966933"/>
            <a:ext cx="536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867">
                <a:solidFill>
                  <a:srgbClr val="F3F3F3"/>
                </a:solidFill>
              </a:defRPr>
            </a:lvl1pPr>
            <a:lvl2pPr lvl="1" algn="ctr" rtl="0">
              <a:lnSpc>
                <a:spcPct val="100000"/>
              </a:lnSpc>
              <a:spcBef>
                <a:spcPts val="0"/>
              </a:spcBef>
              <a:spcAft>
                <a:spcPts val="0"/>
              </a:spcAft>
              <a:buClr>
                <a:srgbClr val="F3F3F3"/>
              </a:buClr>
              <a:buSzPts val="2800"/>
              <a:buNone/>
              <a:defRPr sz="3733">
                <a:solidFill>
                  <a:srgbClr val="F3F3F3"/>
                </a:solidFill>
              </a:defRPr>
            </a:lvl2pPr>
            <a:lvl3pPr lvl="2" algn="ctr" rtl="0">
              <a:lnSpc>
                <a:spcPct val="100000"/>
              </a:lnSpc>
              <a:spcBef>
                <a:spcPts val="0"/>
              </a:spcBef>
              <a:spcAft>
                <a:spcPts val="0"/>
              </a:spcAft>
              <a:buClr>
                <a:srgbClr val="F3F3F3"/>
              </a:buClr>
              <a:buSzPts val="2800"/>
              <a:buNone/>
              <a:defRPr sz="3733">
                <a:solidFill>
                  <a:srgbClr val="F3F3F3"/>
                </a:solidFill>
              </a:defRPr>
            </a:lvl3pPr>
            <a:lvl4pPr lvl="3" algn="ctr" rtl="0">
              <a:lnSpc>
                <a:spcPct val="100000"/>
              </a:lnSpc>
              <a:spcBef>
                <a:spcPts val="0"/>
              </a:spcBef>
              <a:spcAft>
                <a:spcPts val="0"/>
              </a:spcAft>
              <a:buClr>
                <a:srgbClr val="F3F3F3"/>
              </a:buClr>
              <a:buSzPts val="2800"/>
              <a:buNone/>
              <a:defRPr sz="3733">
                <a:solidFill>
                  <a:srgbClr val="F3F3F3"/>
                </a:solidFill>
              </a:defRPr>
            </a:lvl4pPr>
            <a:lvl5pPr lvl="4" algn="ctr" rtl="0">
              <a:lnSpc>
                <a:spcPct val="100000"/>
              </a:lnSpc>
              <a:spcBef>
                <a:spcPts val="0"/>
              </a:spcBef>
              <a:spcAft>
                <a:spcPts val="0"/>
              </a:spcAft>
              <a:buClr>
                <a:srgbClr val="F3F3F3"/>
              </a:buClr>
              <a:buSzPts val="2800"/>
              <a:buNone/>
              <a:defRPr sz="3733">
                <a:solidFill>
                  <a:srgbClr val="F3F3F3"/>
                </a:solidFill>
              </a:defRPr>
            </a:lvl5pPr>
            <a:lvl6pPr lvl="5" algn="ctr" rtl="0">
              <a:lnSpc>
                <a:spcPct val="100000"/>
              </a:lnSpc>
              <a:spcBef>
                <a:spcPts val="0"/>
              </a:spcBef>
              <a:spcAft>
                <a:spcPts val="0"/>
              </a:spcAft>
              <a:buClr>
                <a:srgbClr val="F3F3F3"/>
              </a:buClr>
              <a:buSzPts val="2800"/>
              <a:buNone/>
              <a:defRPr sz="3733">
                <a:solidFill>
                  <a:srgbClr val="F3F3F3"/>
                </a:solidFill>
              </a:defRPr>
            </a:lvl6pPr>
            <a:lvl7pPr lvl="6" algn="ctr" rtl="0">
              <a:lnSpc>
                <a:spcPct val="100000"/>
              </a:lnSpc>
              <a:spcBef>
                <a:spcPts val="0"/>
              </a:spcBef>
              <a:spcAft>
                <a:spcPts val="0"/>
              </a:spcAft>
              <a:buClr>
                <a:srgbClr val="F3F3F3"/>
              </a:buClr>
              <a:buSzPts val="2800"/>
              <a:buNone/>
              <a:defRPr sz="3733">
                <a:solidFill>
                  <a:srgbClr val="F3F3F3"/>
                </a:solidFill>
              </a:defRPr>
            </a:lvl7pPr>
            <a:lvl8pPr lvl="7" algn="ctr" rtl="0">
              <a:lnSpc>
                <a:spcPct val="100000"/>
              </a:lnSpc>
              <a:spcBef>
                <a:spcPts val="0"/>
              </a:spcBef>
              <a:spcAft>
                <a:spcPts val="0"/>
              </a:spcAft>
              <a:buClr>
                <a:srgbClr val="F3F3F3"/>
              </a:buClr>
              <a:buSzPts val="2800"/>
              <a:buNone/>
              <a:defRPr sz="3733">
                <a:solidFill>
                  <a:srgbClr val="F3F3F3"/>
                </a:solidFill>
              </a:defRPr>
            </a:lvl8pPr>
            <a:lvl9pPr lvl="8" algn="ctr" rtl="0">
              <a:lnSpc>
                <a:spcPct val="100000"/>
              </a:lnSpc>
              <a:spcBef>
                <a:spcPts val="0"/>
              </a:spcBef>
              <a:spcAft>
                <a:spcPts val="0"/>
              </a:spcAft>
              <a:buClr>
                <a:srgbClr val="F3F3F3"/>
              </a:buClr>
              <a:buSzPts val="2800"/>
              <a:buNone/>
              <a:defRPr sz="3733">
                <a:solidFill>
                  <a:srgbClr val="F3F3F3"/>
                </a:solidFill>
              </a:defRPr>
            </a:lvl9pPr>
          </a:lstStyle>
          <a:p>
            <a:r>
              <a:rPr lang="en-US"/>
              <a:t>Click to edit Master subtitle style</a:t>
            </a:r>
            <a:endParaRPr/>
          </a:p>
        </p:txBody>
      </p:sp>
      <p:sp>
        <p:nvSpPr>
          <p:cNvPr id="91" name="Google Shape;91;p19"/>
          <p:cNvSpPr txBox="1"/>
          <p:nvPr/>
        </p:nvSpPr>
        <p:spPr>
          <a:xfrm>
            <a:off x="3751233" y="5061967"/>
            <a:ext cx="4690000" cy="7592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200">
                <a:solidFill>
                  <a:srgbClr val="F3F3F3"/>
                </a:solidFill>
                <a:latin typeface="Fira Sans Condensed Light"/>
                <a:ea typeface="Fira Sans Condensed Light"/>
                <a:cs typeface="Fira Sans Condensed Light"/>
                <a:sym typeface="Fira Sans Condensed Light"/>
              </a:rPr>
              <a:t>CREDITS: This presentation template was created by </a:t>
            </a:r>
            <a:r>
              <a:rPr lang="en" sz="1200" b="1">
                <a:solidFill>
                  <a:srgbClr val="F3F3F3"/>
                </a:solidFill>
                <a:uFill>
                  <a:noFill/>
                </a:uFill>
                <a:latin typeface="Fira Sans Condensed"/>
                <a:ea typeface="Fira Sans Condensed"/>
                <a:cs typeface="Fira Sans Condensed"/>
                <a:sym typeface="Fira Sans Condensed"/>
                <a:hlinkClick r:id="rId3">
                  <a:extLst>
                    <a:ext uri="{A12FA001-AC4F-418D-AE19-62706E023703}">
                      <ahyp:hlinkClr xmlns:ahyp="http://schemas.microsoft.com/office/drawing/2018/hyperlinkcolor" val="tx"/>
                    </a:ext>
                  </a:extLst>
                </a:hlinkClick>
              </a:rPr>
              <a:t>Slidesgo</a:t>
            </a:r>
            <a:r>
              <a:rPr lang="en" sz="1200">
                <a:solidFill>
                  <a:srgbClr val="F3F3F3"/>
                </a:solidFill>
                <a:latin typeface="Fira Sans Condensed Light"/>
                <a:ea typeface="Fira Sans Condensed Light"/>
                <a:cs typeface="Fira Sans Condensed Light"/>
                <a:sym typeface="Fira Sans Condensed Light"/>
              </a:rPr>
              <a:t>, including icons by </a:t>
            </a:r>
            <a:r>
              <a:rPr lang="en" sz="1200" b="1">
                <a:solidFill>
                  <a:srgbClr val="F3F3F3"/>
                </a:solidFill>
                <a:uFill>
                  <a:noFill/>
                </a:uFill>
                <a:latin typeface="Fira Sans Condensed"/>
                <a:ea typeface="Fira Sans Condensed"/>
                <a:cs typeface="Fira Sans Condensed"/>
                <a:sym typeface="Fira Sans Condensed"/>
                <a:hlinkClick r:id="rId4">
                  <a:extLst>
                    <a:ext uri="{A12FA001-AC4F-418D-AE19-62706E023703}">
                      <ahyp:hlinkClr xmlns:ahyp="http://schemas.microsoft.com/office/drawing/2018/hyperlinkcolor" val="tx"/>
                    </a:ext>
                  </a:extLst>
                </a:hlinkClick>
              </a:rPr>
              <a:t>Flaticon</a:t>
            </a:r>
            <a:r>
              <a:rPr lang="en" sz="1200">
                <a:solidFill>
                  <a:srgbClr val="F3F3F3"/>
                </a:solidFill>
                <a:latin typeface="Fira Sans Condensed Light"/>
                <a:ea typeface="Fira Sans Condensed Light"/>
                <a:cs typeface="Fira Sans Condensed Light"/>
                <a:sym typeface="Fira Sans Condensed Light"/>
              </a:rPr>
              <a:t>, and infographics &amp; images by </a:t>
            </a:r>
            <a:r>
              <a:rPr lang="en" sz="1200" b="1">
                <a:solidFill>
                  <a:srgbClr val="F3F3F3"/>
                </a:solidFill>
                <a:uFill>
                  <a:noFill/>
                </a:uFill>
                <a:latin typeface="Fira Sans Condensed"/>
                <a:ea typeface="Fira Sans Condensed"/>
                <a:cs typeface="Fira Sans Condensed"/>
                <a:sym typeface="Fira Sans Condensed"/>
                <a:hlinkClick r:id="rId5">
                  <a:extLst>
                    <a:ext uri="{A12FA001-AC4F-418D-AE19-62706E023703}">
                      <ahyp:hlinkClr xmlns:ahyp="http://schemas.microsoft.com/office/drawing/2018/hyperlinkcolor" val="tx"/>
                    </a:ext>
                  </a:extLst>
                </a:hlinkClick>
              </a:rPr>
              <a:t>Freepik</a:t>
            </a:r>
            <a:r>
              <a:rPr lang="en" sz="1200">
                <a:solidFill>
                  <a:srgbClr val="F3F3F3"/>
                </a:solidFill>
                <a:latin typeface="Fira Sans Condensed Light"/>
                <a:ea typeface="Fira Sans Condensed Light"/>
                <a:cs typeface="Fira Sans Condensed Light"/>
                <a:sym typeface="Fira Sans Condensed Light"/>
              </a:rPr>
              <a:t>. </a:t>
            </a:r>
            <a:endParaRPr sz="1200">
              <a:solidFill>
                <a:srgbClr val="F3F3F3"/>
              </a:solidFill>
              <a:latin typeface="Fira Sans Condensed Light"/>
              <a:ea typeface="Fira Sans Condensed Light"/>
              <a:cs typeface="Fira Sans Condensed Light"/>
              <a:sym typeface="Fira Sans Condensed Light"/>
            </a:endParaRPr>
          </a:p>
          <a:p>
            <a:pPr marL="0" lvl="0" indent="0" algn="ctr" rtl="0">
              <a:spcBef>
                <a:spcPts val="400"/>
              </a:spcBef>
              <a:spcAft>
                <a:spcPts val="0"/>
              </a:spcAft>
              <a:buNone/>
            </a:pPr>
            <a:endParaRPr sz="1200">
              <a:solidFill>
                <a:srgbClr val="F3F3F3"/>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9405069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1" preserve="1">
  <p:cSld name="Background 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extLst>
      <p:ext uri="{BB962C8B-B14F-4D97-AF65-F5344CB8AC3E}">
        <p14:creationId xmlns:p14="http://schemas.microsoft.com/office/powerpoint/2010/main" val="30544106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2" preserve="1">
  <p:cSld name="Background 2">
    <p:bg>
      <p:bgPr>
        <a:blipFill>
          <a:blip r:embed="rId2">
            <a:alphaModFix/>
          </a:blip>
          <a:stretch>
            <a:fillRect/>
          </a:stretch>
        </a:blipFill>
        <a:effectLst/>
      </p:bgPr>
    </p:bg>
    <p:spTree>
      <p:nvGrpSpPr>
        <p:cNvPr id="1" name="Shape 93"/>
        <p:cNvGrpSpPr/>
        <p:nvPr/>
      </p:nvGrpSpPr>
      <p:grpSpPr>
        <a:xfrm>
          <a:off x="0" y="0"/>
          <a:ext cx="0" cy="0"/>
          <a:chOff x="0" y="0"/>
          <a:chExt cx="0" cy="0"/>
        </a:xfrm>
      </p:grpSpPr>
    </p:spTree>
    <p:extLst>
      <p:ext uri="{BB962C8B-B14F-4D97-AF65-F5344CB8AC3E}">
        <p14:creationId xmlns:p14="http://schemas.microsoft.com/office/powerpoint/2010/main" val="173950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E671EB-9E96-4F19-8BAE-FF9E773122E8}"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317455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E671EB-9E96-4F19-8BAE-FF9E773122E8}" type="datetimeFigureOut">
              <a:rPr lang="en-US" smtClean="0"/>
              <a:t>10/20/2021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155228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E671EB-9E96-4F19-8BAE-FF9E773122E8}"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2750166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671EB-9E96-4F19-8BAE-FF9E773122E8}" type="datetimeFigureOut">
              <a:rPr lang="en-US" smtClean="0"/>
              <a:t>10/20/2021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227385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671EB-9E96-4F19-8BAE-FF9E773122E8}"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103527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671EB-9E96-4F19-8BAE-FF9E773122E8}"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7FC6B-AAC6-40CE-9EF2-9715915AF3A4}" type="slidenum">
              <a:rPr lang="en-US" smtClean="0"/>
              <a:t>‹#›</a:t>
            </a:fld>
            <a:endParaRPr lang="en-US"/>
          </a:p>
        </p:txBody>
      </p:sp>
    </p:spTree>
    <p:extLst>
      <p:ext uri="{BB962C8B-B14F-4D97-AF65-F5344CB8AC3E}">
        <p14:creationId xmlns:p14="http://schemas.microsoft.com/office/powerpoint/2010/main" val="129298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E671EB-9E96-4F19-8BAE-FF9E773122E8}" type="datetimeFigureOut">
              <a:rPr lang="en-US" smtClean="0"/>
              <a:t>10/20/2021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E7FC6B-AAC6-40CE-9EF2-9715915AF3A4}" type="slidenum">
              <a:rPr lang="en-US" smtClean="0"/>
              <a:t>‹#›</a:t>
            </a:fld>
            <a:endParaRPr lang="en-US"/>
          </a:p>
        </p:txBody>
      </p:sp>
    </p:spTree>
    <p:extLst>
      <p:ext uri="{BB962C8B-B14F-4D97-AF65-F5344CB8AC3E}">
        <p14:creationId xmlns:p14="http://schemas.microsoft.com/office/powerpoint/2010/main" val="17639707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847885613"/>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AB6E-5590-4794-8F5C-096B2BCE8C37}"/>
              </a:ext>
            </a:extLst>
          </p:cNvPr>
          <p:cNvSpPr>
            <a:spLocks noGrp="1"/>
          </p:cNvSpPr>
          <p:nvPr>
            <p:ph type="ctrTitle"/>
          </p:nvPr>
        </p:nvSpPr>
        <p:spPr>
          <a:xfrm>
            <a:off x="2824563" y="2093844"/>
            <a:ext cx="7286846" cy="1838739"/>
          </a:xfrm>
        </p:spPr>
        <p:txBody>
          <a:bodyPr>
            <a:noAutofit/>
          </a:bodyPr>
          <a:lstStyle/>
          <a:p>
            <a:r>
              <a:rPr lang="en-US" sz="6000" dirty="0"/>
              <a:t>IR system Phrase query</a:t>
            </a:r>
          </a:p>
        </p:txBody>
      </p:sp>
      <p:sp>
        <p:nvSpPr>
          <p:cNvPr id="4" name="TextBox 3">
            <a:extLst>
              <a:ext uri="{FF2B5EF4-FFF2-40B4-BE49-F238E27FC236}">
                <a16:creationId xmlns:a16="http://schemas.microsoft.com/office/drawing/2014/main" id="{40514D59-8462-498E-B27B-3A62A4D8B91C}"/>
              </a:ext>
            </a:extLst>
          </p:cNvPr>
          <p:cNvSpPr txBox="1"/>
          <p:nvPr/>
        </p:nvSpPr>
        <p:spPr>
          <a:xfrm>
            <a:off x="2922104" y="4068417"/>
            <a:ext cx="6347791" cy="707886"/>
          </a:xfrm>
          <a:prstGeom prst="rect">
            <a:avLst/>
          </a:prstGeom>
          <a:noFill/>
        </p:spPr>
        <p:txBody>
          <a:bodyPr wrap="square" rtlCol="0">
            <a:spAutoFit/>
          </a:bodyPr>
          <a:lstStyle/>
          <a:p>
            <a:r>
              <a:rPr lang="en-US" sz="2000" dirty="0"/>
              <a:t>Yatharth Kale(111915140)</a:t>
            </a:r>
          </a:p>
          <a:p>
            <a:r>
              <a:rPr lang="en-US" sz="2000" dirty="0"/>
              <a:t>Ashish Shetty(111915121)</a:t>
            </a:r>
          </a:p>
        </p:txBody>
      </p:sp>
    </p:spTree>
    <p:extLst>
      <p:ext uri="{BB962C8B-B14F-4D97-AF65-F5344CB8AC3E}">
        <p14:creationId xmlns:p14="http://schemas.microsoft.com/office/powerpoint/2010/main" val="490469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05C79EA-B1FC-4AFC-9E86-1E0E092DA6A8}"/>
              </a:ext>
            </a:extLst>
          </p:cNvPr>
          <p:cNvPicPr>
            <a:picLocks noGrp="1" noChangeAspect="1"/>
          </p:cNvPicPr>
          <p:nvPr>
            <p:ph idx="1"/>
          </p:nvPr>
        </p:nvPicPr>
        <p:blipFill>
          <a:blip r:embed="rId2"/>
          <a:stretch>
            <a:fillRect/>
          </a:stretch>
        </p:blipFill>
        <p:spPr>
          <a:xfrm>
            <a:off x="1145145" y="1163784"/>
            <a:ext cx="9901710" cy="4530431"/>
          </a:xfrm>
        </p:spPr>
      </p:pic>
    </p:spTree>
    <p:extLst>
      <p:ext uri="{BB962C8B-B14F-4D97-AF65-F5344CB8AC3E}">
        <p14:creationId xmlns:p14="http://schemas.microsoft.com/office/powerpoint/2010/main" val="131162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FBBED5-C42E-4250-A88F-D7B936462071}"/>
              </a:ext>
            </a:extLst>
          </p:cNvPr>
          <p:cNvPicPr>
            <a:picLocks noGrp="1" noChangeAspect="1"/>
          </p:cNvPicPr>
          <p:nvPr>
            <p:ph idx="1"/>
          </p:nvPr>
        </p:nvPicPr>
        <p:blipFill>
          <a:blip r:embed="rId2"/>
          <a:stretch>
            <a:fillRect/>
          </a:stretch>
        </p:blipFill>
        <p:spPr>
          <a:xfrm>
            <a:off x="1049864" y="1116495"/>
            <a:ext cx="10092272" cy="4625009"/>
          </a:xfrm>
        </p:spPr>
      </p:pic>
    </p:spTree>
    <p:extLst>
      <p:ext uri="{BB962C8B-B14F-4D97-AF65-F5344CB8AC3E}">
        <p14:creationId xmlns:p14="http://schemas.microsoft.com/office/powerpoint/2010/main" val="429261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17BEC7F-B855-48A8-92A1-0AFB646A86DB}"/>
              </a:ext>
            </a:extLst>
          </p:cNvPr>
          <p:cNvPicPr>
            <a:picLocks noGrp="1" noChangeAspect="1"/>
          </p:cNvPicPr>
          <p:nvPr>
            <p:ph idx="1"/>
          </p:nvPr>
        </p:nvPicPr>
        <p:blipFill>
          <a:blip r:embed="rId2"/>
          <a:stretch>
            <a:fillRect/>
          </a:stretch>
        </p:blipFill>
        <p:spPr>
          <a:xfrm>
            <a:off x="996485" y="1088300"/>
            <a:ext cx="10199029" cy="4681400"/>
          </a:xfrm>
          <a:prstGeom prst="rect">
            <a:avLst/>
          </a:prstGeom>
        </p:spPr>
      </p:pic>
    </p:spTree>
    <p:extLst>
      <p:ext uri="{BB962C8B-B14F-4D97-AF65-F5344CB8AC3E}">
        <p14:creationId xmlns:p14="http://schemas.microsoft.com/office/powerpoint/2010/main" val="166890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800A-B243-4839-AB88-91F69EB49F0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B182AE1-C2F4-4020-B380-2882656F0119}"/>
              </a:ext>
            </a:extLst>
          </p:cNvPr>
          <p:cNvSpPr>
            <a:spLocks noGrp="1"/>
          </p:cNvSpPr>
          <p:nvPr>
            <p:ph idx="1"/>
          </p:nvPr>
        </p:nvSpPr>
        <p:spPr/>
        <p:txBody>
          <a:bodyPr>
            <a:normAutofit/>
          </a:bodyPr>
          <a:lstStyle/>
          <a:p>
            <a:r>
              <a:rPr lang="en-US" sz="3200" dirty="0"/>
              <a:t>Retrieve all relevant documents based on phrase query</a:t>
            </a:r>
          </a:p>
          <a:p>
            <a:r>
              <a:rPr lang="en-US" sz="3200" dirty="0"/>
              <a:t>Provide spelling correction in case of incorrect query</a:t>
            </a:r>
          </a:p>
          <a:p>
            <a:r>
              <a:rPr lang="en-US" sz="3200" dirty="0"/>
              <a:t>Provide summary for retrieved documents</a:t>
            </a:r>
          </a:p>
          <a:p>
            <a:pPr marL="0" indent="0">
              <a:buNone/>
            </a:pPr>
            <a:endParaRPr lang="en-US" sz="3200" dirty="0"/>
          </a:p>
        </p:txBody>
      </p:sp>
    </p:spTree>
    <p:extLst>
      <p:ext uri="{BB962C8B-B14F-4D97-AF65-F5344CB8AC3E}">
        <p14:creationId xmlns:p14="http://schemas.microsoft.com/office/powerpoint/2010/main" val="249713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0BBF-DC50-4CDC-B849-71C038E10DD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216137C-807C-4A38-9BA5-CAF79A6D6137}"/>
              </a:ext>
            </a:extLst>
          </p:cNvPr>
          <p:cNvSpPr>
            <a:spLocks noGrp="1"/>
          </p:cNvSpPr>
          <p:nvPr>
            <p:ph idx="1"/>
          </p:nvPr>
        </p:nvSpPr>
        <p:spPr/>
        <p:txBody>
          <a:bodyPr/>
          <a:lstStyle/>
          <a:p>
            <a:r>
              <a:rPr lang="en-US" dirty="0"/>
              <a:t>Implement a web application for document retrieval</a:t>
            </a:r>
          </a:p>
          <a:p>
            <a:r>
              <a:rPr lang="en-US" dirty="0"/>
              <a:t>Apply lemmatization on documents as well as the query</a:t>
            </a:r>
          </a:p>
          <a:p>
            <a:r>
              <a:rPr lang="en-US" dirty="0"/>
              <a:t>Retrieve documents based on phrase query</a:t>
            </a:r>
          </a:p>
          <a:p>
            <a:r>
              <a:rPr lang="en-US" dirty="0"/>
              <a:t>Use </a:t>
            </a:r>
            <a:r>
              <a:rPr lang="en-US" dirty="0" err="1"/>
              <a:t>tf-idf</a:t>
            </a:r>
            <a:r>
              <a:rPr lang="en-US" dirty="0"/>
              <a:t> score to rank the retrieved documents</a:t>
            </a:r>
          </a:p>
          <a:p>
            <a:r>
              <a:rPr lang="en-US" dirty="0"/>
              <a:t>Spelling correction in query</a:t>
            </a:r>
          </a:p>
          <a:p>
            <a:r>
              <a:rPr lang="en-US" dirty="0"/>
              <a:t>Print summary for the retrieved documents</a:t>
            </a:r>
          </a:p>
        </p:txBody>
      </p:sp>
    </p:spTree>
    <p:extLst>
      <p:ext uri="{BB962C8B-B14F-4D97-AF65-F5344CB8AC3E}">
        <p14:creationId xmlns:p14="http://schemas.microsoft.com/office/powerpoint/2010/main" val="3921159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93AD-E90B-4AE8-BAED-80ACFC8C7FF2}"/>
              </a:ext>
            </a:extLst>
          </p:cNvPr>
          <p:cNvSpPr>
            <a:spLocks noGrp="1"/>
          </p:cNvSpPr>
          <p:nvPr>
            <p:ph type="title"/>
          </p:nvPr>
        </p:nvSpPr>
        <p:spPr>
          <a:xfrm>
            <a:off x="1143001" y="2381057"/>
            <a:ext cx="9905998" cy="1478570"/>
          </a:xfrm>
        </p:spPr>
        <p:txBody>
          <a:bodyPr>
            <a:normAutofit/>
          </a:bodyPr>
          <a:lstStyle/>
          <a:p>
            <a:pPr algn="ctr"/>
            <a:r>
              <a:rPr lang="en-US" sz="5400" dirty="0"/>
              <a:t>Methods</a:t>
            </a:r>
          </a:p>
        </p:txBody>
      </p:sp>
    </p:spTree>
    <p:extLst>
      <p:ext uri="{BB962C8B-B14F-4D97-AF65-F5344CB8AC3E}">
        <p14:creationId xmlns:p14="http://schemas.microsoft.com/office/powerpoint/2010/main" val="261711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8955-0517-4D37-8EC1-2E7D04EA84D1}"/>
              </a:ext>
            </a:extLst>
          </p:cNvPr>
          <p:cNvSpPr>
            <a:spLocks noGrp="1"/>
          </p:cNvSpPr>
          <p:nvPr>
            <p:ph type="title"/>
          </p:nvPr>
        </p:nvSpPr>
        <p:spPr/>
        <p:txBody>
          <a:bodyPr/>
          <a:lstStyle/>
          <a:p>
            <a:r>
              <a:rPr lang="en-US" dirty="0"/>
              <a:t>UI Design</a:t>
            </a:r>
          </a:p>
        </p:txBody>
      </p:sp>
      <p:sp>
        <p:nvSpPr>
          <p:cNvPr id="3" name="Content Placeholder 2">
            <a:extLst>
              <a:ext uri="{FF2B5EF4-FFF2-40B4-BE49-F238E27FC236}">
                <a16:creationId xmlns:a16="http://schemas.microsoft.com/office/drawing/2014/main" id="{E6A4328B-A77C-44BD-B2F7-039735E7E0AB}"/>
              </a:ext>
            </a:extLst>
          </p:cNvPr>
          <p:cNvSpPr>
            <a:spLocks noGrp="1"/>
          </p:cNvSpPr>
          <p:nvPr>
            <p:ph idx="1"/>
          </p:nvPr>
        </p:nvSpPr>
        <p:spPr/>
        <p:txBody>
          <a:bodyPr/>
          <a:lstStyle/>
          <a:p>
            <a:r>
              <a:rPr lang="en-US" dirty="0"/>
              <a:t>The web application is made using flask and python.</a:t>
            </a:r>
          </a:p>
          <a:p>
            <a:r>
              <a:rPr lang="en-US" dirty="0"/>
              <a:t>The front end is developed using bootstrap and </a:t>
            </a:r>
            <a:r>
              <a:rPr lang="en-US" dirty="0" err="1"/>
              <a:t>css</a:t>
            </a:r>
            <a:r>
              <a:rPr lang="en-US" dirty="0"/>
              <a:t>.</a:t>
            </a:r>
          </a:p>
          <a:p>
            <a:r>
              <a:rPr lang="en-US" dirty="0"/>
              <a:t>The search bar accepts the query and the retrieved documents are shown as a list.</a:t>
            </a:r>
          </a:p>
          <a:p>
            <a:r>
              <a:rPr lang="en-US" dirty="0"/>
              <a:t>A suggestion for the incorrect query is also presented.</a:t>
            </a:r>
          </a:p>
          <a:p>
            <a:r>
              <a:rPr lang="en-US" dirty="0"/>
              <a:t>A short summary of the documents is given.</a:t>
            </a:r>
          </a:p>
        </p:txBody>
      </p:sp>
    </p:spTree>
    <p:extLst>
      <p:ext uri="{BB962C8B-B14F-4D97-AF65-F5344CB8AC3E}">
        <p14:creationId xmlns:p14="http://schemas.microsoft.com/office/powerpoint/2010/main" val="4142876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510A-2563-41EB-86BA-2F120EF0D736}"/>
              </a:ext>
            </a:extLst>
          </p:cNvPr>
          <p:cNvSpPr>
            <a:spLocks noGrp="1"/>
          </p:cNvSpPr>
          <p:nvPr>
            <p:ph type="title"/>
          </p:nvPr>
        </p:nvSpPr>
        <p:spPr/>
        <p:txBody>
          <a:bodyPr/>
          <a:lstStyle/>
          <a:p>
            <a:r>
              <a:rPr lang="en-US" dirty="0"/>
              <a:t>Documents and term processing</a:t>
            </a:r>
          </a:p>
        </p:txBody>
      </p:sp>
      <p:sp>
        <p:nvSpPr>
          <p:cNvPr id="3" name="Content Placeholder 2">
            <a:extLst>
              <a:ext uri="{FF2B5EF4-FFF2-40B4-BE49-F238E27FC236}">
                <a16:creationId xmlns:a16="http://schemas.microsoft.com/office/drawing/2014/main" id="{010C4CFF-E040-4411-BD86-8BD5BCB233E5}"/>
              </a:ext>
            </a:extLst>
          </p:cNvPr>
          <p:cNvSpPr>
            <a:spLocks noGrp="1"/>
          </p:cNvSpPr>
          <p:nvPr>
            <p:ph idx="1"/>
          </p:nvPr>
        </p:nvSpPr>
        <p:spPr/>
        <p:txBody>
          <a:bodyPr>
            <a:normAutofit/>
          </a:bodyPr>
          <a:lstStyle/>
          <a:p>
            <a:r>
              <a:rPr lang="en-US" sz="2800" dirty="0"/>
              <a:t>The terms in the documents are lemmatized and a posting list with positional index is created. Lemmatization is applied using </a:t>
            </a:r>
            <a:r>
              <a:rPr lang="en-US" sz="2800" dirty="0" err="1"/>
              <a:t>nltk</a:t>
            </a:r>
            <a:r>
              <a:rPr lang="en-US" sz="2800" dirty="0"/>
              <a:t> library</a:t>
            </a:r>
          </a:p>
          <a:p>
            <a:r>
              <a:rPr lang="en-US" sz="2800" dirty="0"/>
              <a:t>A phrase query can be used to retrieve the relevant documents from the system. The query is lemmatized and the documents that contain any of the terms from the query is retrieved.</a:t>
            </a:r>
          </a:p>
        </p:txBody>
      </p:sp>
    </p:spTree>
    <p:extLst>
      <p:ext uri="{BB962C8B-B14F-4D97-AF65-F5344CB8AC3E}">
        <p14:creationId xmlns:p14="http://schemas.microsoft.com/office/powerpoint/2010/main" val="309323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6F9C-ECFF-4101-8F00-3F618D496C6B}"/>
              </a:ext>
            </a:extLst>
          </p:cNvPr>
          <p:cNvSpPr>
            <a:spLocks noGrp="1"/>
          </p:cNvSpPr>
          <p:nvPr>
            <p:ph type="title"/>
          </p:nvPr>
        </p:nvSpPr>
        <p:spPr/>
        <p:txBody>
          <a:bodyPr>
            <a:normAutofit/>
          </a:bodyPr>
          <a:lstStyle/>
          <a:p>
            <a:r>
              <a:rPr lang="en-US" sz="2800" dirty="0"/>
              <a:t>TF-IDF (Term Frequency- Inverted document frequency)</a:t>
            </a:r>
          </a:p>
        </p:txBody>
      </p:sp>
      <p:sp>
        <p:nvSpPr>
          <p:cNvPr id="3" name="Content Placeholder 2">
            <a:extLst>
              <a:ext uri="{FF2B5EF4-FFF2-40B4-BE49-F238E27FC236}">
                <a16:creationId xmlns:a16="http://schemas.microsoft.com/office/drawing/2014/main" id="{9D38B928-E680-4A03-A734-F6D21AE4FD1D}"/>
              </a:ext>
            </a:extLst>
          </p:cNvPr>
          <p:cNvSpPr>
            <a:spLocks noGrp="1"/>
          </p:cNvSpPr>
          <p:nvPr>
            <p:ph idx="1"/>
          </p:nvPr>
        </p:nvSpPr>
        <p:spPr/>
        <p:txBody>
          <a:bodyPr/>
          <a:lstStyle/>
          <a:p>
            <a:r>
              <a:rPr lang="en-US" dirty="0"/>
              <a:t>The </a:t>
            </a:r>
            <a:r>
              <a:rPr lang="en-US" dirty="0" err="1"/>
              <a:t>tf-idf</a:t>
            </a:r>
            <a:r>
              <a:rPr lang="en-US" dirty="0"/>
              <a:t> score is calculated for each document that will be retrieved and the documents are sorted on the basis of higher to lower score.</a:t>
            </a:r>
          </a:p>
          <a:p>
            <a:r>
              <a:rPr lang="en-US" dirty="0"/>
              <a:t>The documents that match the query exactly are given a score of 100.</a:t>
            </a:r>
          </a:p>
          <a:p>
            <a:r>
              <a:rPr lang="en-US" dirty="0"/>
              <a:t>The rest of the documents are ranked according to </a:t>
            </a:r>
            <a:r>
              <a:rPr lang="en-US" dirty="0" err="1"/>
              <a:t>tf-idf</a:t>
            </a:r>
            <a:r>
              <a:rPr lang="en-US" dirty="0"/>
              <a:t> score.</a:t>
            </a:r>
          </a:p>
          <a:p>
            <a:r>
              <a:rPr lang="en-US" dirty="0"/>
              <a:t>The final score that will be displayed is given by (</a:t>
            </a:r>
            <a:r>
              <a:rPr lang="en-US" dirty="0" err="1"/>
              <a:t>tf-idf</a:t>
            </a:r>
            <a:r>
              <a:rPr lang="en-US" dirty="0"/>
              <a:t> score/ sum of all scores) * 100.</a:t>
            </a:r>
          </a:p>
        </p:txBody>
      </p:sp>
    </p:spTree>
    <p:extLst>
      <p:ext uri="{BB962C8B-B14F-4D97-AF65-F5344CB8AC3E}">
        <p14:creationId xmlns:p14="http://schemas.microsoft.com/office/powerpoint/2010/main" val="105069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0938-5254-40BE-B782-179B1D0331CA}"/>
              </a:ext>
            </a:extLst>
          </p:cNvPr>
          <p:cNvSpPr>
            <a:spLocks noGrp="1"/>
          </p:cNvSpPr>
          <p:nvPr>
            <p:ph type="title"/>
          </p:nvPr>
        </p:nvSpPr>
        <p:spPr/>
        <p:txBody>
          <a:bodyPr>
            <a:normAutofit/>
          </a:bodyPr>
          <a:lstStyle/>
          <a:p>
            <a:r>
              <a:rPr lang="en-US" sz="3200" dirty="0"/>
              <a:t>Spelling correction and document summary </a:t>
            </a:r>
          </a:p>
        </p:txBody>
      </p:sp>
      <p:sp>
        <p:nvSpPr>
          <p:cNvPr id="3" name="Content Placeholder 2">
            <a:extLst>
              <a:ext uri="{FF2B5EF4-FFF2-40B4-BE49-F238E27FC236}">
                <a16:creationId xmlns:a16="http://schemas.microsoft.com/office/drawing/2014/main" id="{CDDB95CE-C2D7-46FF-80C7-7759D70435D9}"/>
              </a:ext>
            </a:extLst>
          </p:cNvPr>
          <p:cNvSpPr>
            <a:spLocks noGrp="1"/>
          </p:cNvSpPr>
          <p:nvPr>
            <p:ph idx="1"/>
          </p:nvPr>
        </p:nvSpPr>
        <p:spPr/>
        <p:txBody>
          <a:bodyPr/>
          <a:lstStyle/>
          <a:p>
            <a:r>
              <a:rPr lang="en-US" dirty="0"/>
              <a:t>The phrase query will be checked for any spelling errors using the </a:t>
            </a:r>
            <a:r>
              <a:rPr lang="en-US" dirty="0" err="1"/>
              <a:t>textblob</a:t>
            </a:r>
            <a:r>
              <a:rPr lang="en-US" dirty="0"/>
              <a:t> and spellchecker library and suggestion will be given based on corrections.</a:t>
            </a:r>
          </a:p>
          <a:p>
            <a:r>
              <a:rPr lang="en-US" dirty="0"/>
              <a:t>The summary for all the retrieved documents is displayed using the </a:t>
            </a:r>
            <a:r>
              <a:rPr lang="en-US" dirty="0" err="1"/>
              <a:t>nltk</a:t>
            </a:r>
            <a:r>
              <a:rPr lang="en-US" dirty="0"/>
              <a:t> library. </a:t>
            </a:r>
          </a:p>
        </p:txBody>
      </p:sp>
    </p:spTree>
    <p:extLst>
      <p:ext uri="{BB962C8B-B14F-4D97-AF65-F5344CB8AC3E}">
        <p14:creationId xmlns:p14="http://schemas.microsoft.com/office/powerpoint/2010/main" val="272778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88F1-D679-4895-BE9D-9082DF10B2B8}"/>
              </a:ext>
            </a:extLst>
          </p:cNvPr>
          <p:cNvSpPr>
            <a:spLocks noGrp="1"/>
          </p:cNvSpPr>
          <p:nvPr>
            <p:ph type="title"/>
          </p:nvPr>
        </p:nvSpPr>
        <p:spPr/>
        <p:txBody>
          <a:bodyPr/>
          <a:lstStyle/>
          <a:p>
            <a:r>
              <a:rPr lang="en-US" dirty="0"/>
              <a:t>Results</a:t>
            </a:r>
          </a:p>
        </p:txBody>
      </p:sp>
      <p:sp>
        <p:nvSpPr>
          <p:cNvPr id="7" name="Content Placeholder 6">
            <a:extLst>
              <a:ext uri="{FF2B5EF4-FFF2-40B4-BE49-F238E27FC236}">
                <a16:creationId xmlns:a16="http://schemas.microsoft.com/office/drawing/2014/main" id="{D3269F50-30CE-41DB-9BE4-93644DB59319}"/>
              </a:ext>
            </a:extLst>
          </p:cNvPr>
          <p:cNvSpPr>
            <a:spLocks noGrp="1"/>
          </p:cNvSpPr>
          <p:nvPr>
            <p:ph idx="1"/>
          </p:nvPr>
        </p:nvSpPr>
        <p:spPr>
          <a:xfrm>
            <a:off x="1143000" y="2514531"/>
            <a:ext cx="9905999" cy="2017713"/>
          </a:xfrm>
        </p:spPr>
        <p:txBody>
          <a:bodyPr>
            <a:noAutofit/>
          </a:bodyPr>
          <a:lstStyle/>
          <a:p>
            <a:r>
              <a:rPr lang="en-US" sz="3200" dirty="0"/>
              <a:t>The below screenshots depict the retrieval system and the retrieved documents.</a:t>
            </a:r>
          </a:p>
          <a:p>
            <a:r>
              <a:rPr lang="en-US" sz="3200" dirty="0"/>
              <a:t>The scores represented are the </a:t>
            </a:r>
            <a:r>
              <a:rPr lang="en-US" sz="3200" dirty="0" err="1"/>
              <a:t>tf-idf</a:t>
            </a:r>
            <a:r>
              <a:rPr lang="en-US" sz="3200" dirty="0"/>
              <a:t> scores of each document</a:t>
            </a:r>
          </a:p>
        </p:txBody>
      </p:sp>
    </p:spTree>
    <p:extLst>
      <p:ext uri="{BB962C8B-B14F-4D97-AF65-F5344CB8AC3E}">
        <p14:creationId xmlns:p14="http://schemas.microsoft.com/office/powerpoint/2010/main" val="1709463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Theme1" id="{CFBF19D5-ABC9-4510-863D-93382A548E2A}" vid="{E8F5487B-AA97-49B9-B9A4-B5ECE94C7B56}"/>
    </a:ext>
  </a:extLst>
</a:theme>
</file>

<file path=ppt/theme/theme2.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598</TotalTime>
  <Words>346</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Advent Pro Light</vt:lpstr>
      <vt:lpstr>Rajdhani</vt:lpstr>
      <vt:lpstr>Anton</vt:lpstr>
      <vt:lpstr>Arial</vt:lpstr>
      <vt:lpstr>Fira Sans Condensed</vt:lpstr>
      <vt:lpstr>Fira Sans Condensed Light</vt:lpstr>
      <vt:lpstr>Josefin Slab</vt:lpstr>
      <vt:lpstr>Tw Cen MT</vt:lpstr>
      <vt:lpstr>Theme1</vt:lpstr>
      <vt:lpstr>Ai Tech Agency by Slidesgo</vt:lpstr>
      <vt:lpstr>IR system Phrase query</vt:lpstr>
      <vt:lpstr>Problem statement</vt:lpstr>
      <vt:lpstr>Overview</vt:lpstr>
      <vt:lpstr>Methods</vt:lpstr>
      <vt:lpstr>UI Design</vt:lpstr>
      <vt:lpstr>Documents and term processing</vt:lpstr>
      <vt:lpstr>TF-IDF (Term Frequency- Inverted document frequency)</vt:lpstr>
      <vt:lpstr>Spelling correction and document summary </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 system Phrase query</dc:title>
  <dc:creator>Yatharth kale</dc:creator>
  <cp:lastModifiedBy>Yatharth kale</cp:lastModifiedBy>
  <cp:revision>42</cp:revision>
  <dcterms:created xsi:type="dcterms:W3CDTF">2021-10-19T06:58:25Z</dcterms:created>
  <dcterms:modified xsi:type="dcterms:W3CDTF">2021-10-20T05:08:55Z</dcterms:modified>
</cp:coreProperties>
</file>