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2" r:id="rId5"/>
    <p:sldId id="28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9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4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7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82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8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7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6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3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8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8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12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A38C-7BED-4ACA-8F5E-B35C5171D97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7F07-EACD-4A9E-9723-850048C6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19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4A6D-D878-FE31-D2A4-2AA596D3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3405"/>
            <a:ext cx="8974667" cy="1825096"/>
          </a:xfrm>
        </p:spPr>
        <p:txBody>
          <a:bodyPr>
            <a:normAutofit fontScale="90000"/>
          </a:bodyPr>
          <a:lstStyle/>
          <a:p>
            <a:r>
              <a:rPr lang="en-GB" sz="6600" dirty="0"/>
              <a:t>KR Mangalam open source expo 2023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EBDA2-8333-90C1-C01F-B576F8B4E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3632201"/>
            <a:ext cx="10185400" cy="1405466"/>
          </a:xfrm>
        </p:spPr>
        <p:txBody>
          <a:bodyPr>
            <a:normAutofit/>
          </a:bodyPr>
          <a:lstStyle/>
          <a:p>
            <a:r>
              <a:rPr lang="en-GB" dirty="0"/>
              <a:t>HACKATHON PROJECT     </a:t>
            </a:r>
          </a:p>
          <a:p>
            <a:r>
              <a:rPr lang="en-GB" dirty="0"/>
              <a:t>HMS(HOTEL MANAGEMET SYSTEM )                                                                    </a:t>
            </a:r>
          </a:p>
          <a:p>
            <a:r>
              <a:rPr lang="en-GB" dirty="0"/>
              <a:t>                                                                                        Made By :- YATHARTH CHOPRA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2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2CC9-9DEB-2D65-9A87-1CE8BEE7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SYSTEM SETTING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875C017-54B8-42F0-BDC8-5F73A342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2" y="1914526"/>
            <a:ext cx="5944649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544A2-4BDA-655C-B485-B518935E00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5" b="15037"/>
          <a:stretch>
            <a:fillRect/>
          </a:stretch>
        </p:blipFill>
        <p:spPr>
          <a:xfrm>
            <a:off x="5766330" y="2396067"/>
            <a:ext cx="6290204" cy="2743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71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D470-6C68-0E90-4ACA-58A652C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</a:rPr>
              <a:t>IMPORTING FUNCTIONS </a:t>
            </a:r>
            <a:br>
              <a:rPr lang="en-IN" sz="3200" dirty="0">
                <a:effectLst/>
                <a:latin typeface="Comic Sans MS" panose="030F0702030302020204" pitchFamily="66" charset="0"/>
              </a:rPr>
            </a:br>
            <a:r>
              <a:rPr lang="en-IN" sz="3200" dirty="0">
                <a:effectLst/>
                <a:latin typeface="Comic Sans MS" panose="030F0702030302020204" pitchFamily="66" charset="0"/>
              </a:rPr>
              <a:t>IMPORTING FUNCTIONS </a:t>
            </a:r>
            <a:endParaRPr lang="en-IN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DB84DF-1447-ED4B-FDFA-6BF794B51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94" y="2648526"/>
            <a:ext cx="868801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6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E3B0-7CA1-B2BD-AB7F-B27FDC30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ADD ROOMS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FB3E4FA6-D70B-2200-78DD-00A06389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3026"/>
            <a:ext cx="10820400" cy="25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4ECC-6D77-F1D7-203C-D4C5A3D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ADD CUSTOMERS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AC7854-F23C-F36B-DAD7-66290F846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54156"/>
            <a:ext cx="10820400" cy="33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7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FDFB-2292-6BC5-1426-ACEA358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MODIFY CUSTOMERS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CAE6FA-5B6E-5A0F-0343-AFB33442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6" y="2059563"/>
            <a:ext cx="6001588" cy="312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043FF-FB00-7CA4-50CC-44AFEA512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85" y="1971676"/>
            <a:ext cx="5949315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3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664A-F16E-DA82-502E-5918E51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MODIFY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A9227-59C5-53B0-D95B-4CFBD1FE9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484" r="11633" b="10683"/>
          <a:stretch>
            <a:fillRect/>
          </a:stretch>
        </p:blipFill>
        <p:spPr>
          <a:xfrm>
            <a:off x="2086213" y="2193925"/>
            <a:ext cx="8019573" cy="4024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8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8F31-99CC-5EE9-7824-3C1F3034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ROOM BOOKING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0B1DA-5942-B4A0-588E-6AAEA9307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4542"/>
            <a:ext cx="10820400" cy="39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5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352A-672B-22E5-63BE-8B73454F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FOR BILL GENERATION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4BDF7-01FD-E75A-2ABB-35C355963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80" y="2219326"/>
            <a:ext cx="7587172" cy="33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0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F5FE99-2B19-8299-0872-6F3A3C9C5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8880"/>
            <a:ext cx="10820400" cy="25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A48E-0DD4-5275-E8F2-9D2F266E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SEARCH ROOMS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37B540-C5F6-2366-CA12-3E2848F80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2277000"/>
            <a:ext cx="793543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3AD4-4591-B085-8301-946D7254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855E-B8E6-E053-AECD-77F1C2A8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We have tried our best to make the complicated process of Design and Development of Hotel Management System as simple as possible using Structured &amp; Modular technique &amp; Menu oriented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11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B617-579F-B910-14DA-988CCAB8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SEARCH BOOKING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1867B5-207B-EEED-D673-62D3894A9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9731"/>
            <a:ext cx="10820400" cy="24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1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6007-03A9-13CA-E744-4BA93B65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SEARCH BILLS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34E36-5FE4-54F7-3ACD-C616C9393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91" y="2193925"/>
            <a:ext cx="879141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8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09E7-8492-06D1-3FC0-BE775610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SEARCH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051C55-00E7-EBE5-9B66-36849AFFA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22" y="2193925"/>
            <a:ext cx="487815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21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A27B-BDD7-7861-2CBC-43B11E02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FOR REPORT ROOMS STATUS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04E3DE-EBC3-8653-477A-72646B23E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66247"/>
            <a:ext cx="10820400" cy="20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04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D098-021F-516F-DA22-845D7904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TO REPORT BOOKING STATUS</a:t>
            </a:r>
            <a:endParaRPr lang="en-IN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CB3A5F3-F30A-11C3-1BD2-38C62F595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2193925"/>
            <a:ext cx="1050743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3A28-9F5F-301B-E597-518349D3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FOR REPORTING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B568AC-4206-BB8A-D848-0740C0F5F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79" y="2193925"/>
            <a:ext cx="542124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F427-B435-CA78-3450-715CB9F7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FOR CHANGE ROOM STATUS</a:t>
            </a:r>
            <a:endParaRPr lang="en-IN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C236F268-2D4C-2122-3186-6BDC8F910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3124843"/>
            <a:ext cx="1021222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C94A-1B49-397C-C6C9-511A2810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MAIN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3214F-F0C6-B995-94CA-3344AA012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492" y="1753658"/>
            <a:ext cx="3892637" cy="48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3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0DB2-CD82-3670-7F12-5AAF7592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AND UPGRADES in software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9D01-3165-1F73-760F-ABC1BFAA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make it more automated</a:t>
            </a:r>
          </a:p>
          <a:p>
            <a:r>
              <a:rPr lang="en-GB" dirty="0"/>
              <a:t>To make it with GUI friendly </a:t>
            </a:r>
          </a:p>
          <a:p>
            <a:r>
              <a:rPr lang="en-GB" dirty="0"/>
              <a:t>To make a log system </a:t>
            </a:r>
          </a:p>
          <a:p>
            <a:r>
              <a:rPr lang="en-GB" dirty="0"/>
              <a:t>To make login rights and logins for separate Admin and  Hotel workers .</a:t>
            </a:r>
          </a:p>
          <a:p>
            <a:r>
              <a:rPr lang="en-GB" dirty="0"/>
              <a:t>Make it cloud based for upgradations and storage . 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71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E097-67DA-6A8B-06AB-6662474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7F00-2875-D572-9A71-A6BA953B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HMS OR Hotel Management system  will be yearly charged professional management software like </a:t>
            </a:r>
            <a:r>
              <a:rPr lang="en-GB" dirty="0" err="1"/>
              <a:t>GuestPoint</a:t>
            </a:r>
            <a:r>
              <a:rPr lang="en-GB" dirty="0"/>
              <a:t> and </a:t>
            </a:r>
            <a:r>
              <a:rPr lang="en-GB" dirty="0" err="1"/>
              <a:t>eviivo</a:t>
            </a:r>
            <a:endParaRPr lang="en-GB" dirty="0"/>
          </a:p>
          <a:p>
            <a:r>
              <a:rPr lang="en-GB" dirty="0"/>
              <a:t>Deference between them and my software is that it is less automated not cloud based but its easy to use and can be modified for the customer hotel need.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93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C3C1-3ABA-28FB-F98B-A0E8E61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6FF7-E364-0D54-D06B-8364CDAB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purpose of my exercise is perform each Employee's activity in computerized way rather than manually which is time consuming.</a:t>
            </a:r>
          </a:p>
          <a:p>
            <a:r>
              <a:rPr lang="en-GB" dirty="0"/>
              <a:t>The entire activity is to automate the process of day to day activities of Hotel like</a:t>
            </a:r>
          </a:p>
          <a:p>
            <a:r>
              <a:rPr lang="en-GB" dirty="0"/>
              <a:t>Room activities very safely,</a:t>
            </a:r>
          </a:p>
          <a:p>
            <a:r>
              <a:rPr lang="en-GB" dirty="0"/>
              <a:t> Assign a room according to customer's checkout of a computer and</a:t>
            </a:r>
          </a:p>
          <a:p>
            <a:r>
              <a:rPr lang="en-GB" dirty="0"/>
              <a:t>Releasing the room and finally compute the bill in short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84F4-8FE5-A8D4-7F28-BFF9254C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CA8B-AB0F-4FBA-AB05-1F90F866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System development software Operating system: Windows 11</a:t>
            </a:r>
          </a:p>
          <a:p>
            <a:r>
              <a:rPr lang="en-IN" dirty="0"/>
              <a:t>Development platform: VS CODE,PYTHON IDLE</a:t>
            </a:r>
          </a:p>
          <a:p>
            <a:r>
              <a:rPr lang="en-IN" dirty="0"/>
              <a:t>Language: Python, </a:t>
            </a:r>
            <a:r>
              <a:rPr lang="en-IN" dirty="0" err="1"/>
              <a:t>MySql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User required software:</a:t>
            </a:r>
          </a:p>
          <a:p>
            <a:r>
              <a:rPr lang="en-IN" dirty="0"/>
              <a:t>• Operating system: Windows7, 8,10</a:t>
            </a:r>
          </a:p>
          <a:p>
            <a:r>
              <a:rPr lang="en-IN" dirty="0"/>
              <a:t>• MYSQL,PYTHON IDLE OR VS CODE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38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745B-BCFD-87B7-2247-04D1FB33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0906-50F8-F10F-321F-4F23758B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429173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mic Sans MS" panose="030F0702030302020204" pitchFamily="66" charset="0"/>
              </a:rPr>
              <a:t> </a:t>
            </a:r>
            <a:r>
              <a:rPr lang="en-GB" sz="1800" b="1" dirty="0">
                <a:effectLst/>
                <a:latin typeface="Comic Sans MS" panose="030F0702030302020204" pitchFamily="66" charset="0"/>
              </a:rPr>
              <a:t>Database Name :</a:t>
            </a:r>
            <a:r>
              <a:rPr lang="en-GB" sz="1800" b="1" spc="-165" dirty="0">
                <a:effectLst/>
                <a:latin typeface="Comic Sans MS" panose="030F0702030302020204" pitchFamily="66" charset="0"/>
              </a:rPr>
              <a:t> </a:t>
            </a:r>
            <a:r>
              <a:rPr lang="en-GB" sz="1800" spc="-10" dirty="0">
                <a:effectLst/>
                <a:latin typeface="Comic Sans MS" panose="030F0702030302020204" pitchFamily="66" charset="0"/>
              </a:rPr>
              <a:t>hotel</a:t>
            </a:r>
            <a:br>
              <a:rPr lang="en-GB" sz="1800" dirty="0">
                <a:effectLst/>
                <a:latin typeface="Comic Sans MS" panose="030F0702030302020204" pitchFamily="66" charset="0"/>
              </a:rPr>
            </a:br>
            <a:r>
              <a:rPr lang="en-GB" sz="1800" dirty="0">
                <a:effectLst/>
                <a:latin typeface="Comic Sans MS" panose="030F0702030302020204" pitchFamily="66" charset="0"/>
              </a:rPr>
              <a:t> </a:t>
            </a:r>
            <a:r>
              <a:rPr lang="en-GB" sz="1800" b="1" dirty="0">
                <a:effectLst/>
                <a:latin typeface="Comic Sans MS" panose="030F0702030302020204" pitchFamily="66" charset="0"/>
              </a:rPr>
              <a:t>Code </a:t>
            </a:r>
            <a:r>
              <a:rPr lang="en-GB" sz="1800" b="1" spc="-50" dirty="0">
                <a:effectLst/>
                <a:latin typeface="Comic Sans MS" panose="030F0702030302020204" pitchFamily="66" charset="0"/>
              </a:rPr>
              <a:t>:</a:t>
            </a:r>
            <a:endParaRPr lang="en-GB" sz="1800" dirty="0">
              <a:effectLst/>
              <a:latin typeface="Comic Sans MS" panose="030F0702030302020204" pitchFamily="66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omic Sans MS" panose="030F0702030302020204" pitchFamily="66" charset="0"/>
              </a:rPr>
              <a:t>    create</a:t>
            </a:r>
            <a:r>
              <a:rPr lang="en-GB" sz="1800" spc="-90" dirty="0">
                <a:effectLst/>
                <a:latin typeface="Comic Sans MS" panose="030F0702030302020204" pitchFamily="66" charset="0"/>
              </a:rPr>
              <a:t> </a:t>
            </a:r>
            <a:r>
              <a:rPr lang="en-GB" sz="1800" dirty="0">
                <a:effectLst/>
                <a:latin typeface="Comic Sans MS" panose="030F0702030302020204" pitchFamily="66" charset="0"/>
              </a:rPr>
              <a:t>database</a:t>
            </a:r>
            <a:r>
              <a:rPr lang="en-GB" sz="1800" spc="-90" dirty="0">
                <a:effectLst/>
                <a:latin typeface="Comic Sans MS" panose="030F0702030302020204" pitchFamily="66" charset="0"/>
              </a:rPr>
              <a:t> </a:t>
            </a:r>
            <a:r>
              <a:rPr lang="en-GB" sz="1800" dirty="0">
                <a:effectLst/>
                <a:latin typeface="Comic Sans MS" panose="030F0702030302020204" pitchFamily="66" charset="0"/>
              </a:rPr>
              <a:t>hotel;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omic Sans MS" panose="030F0702030302020204" pitchFamily="66" charset="0"/>
              </a:rPr>
              <a:t>    use hotel;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omic Sans MS" panose="030F0702030302020204" pitchFamily="66" charset="0"/>
              </a:rPr>
              <a:t>Tables in hotel </a:t>
            </a:r>
            <a:r>
              <a:rPr lang="en-GB" sz="1800" b="1" spc="-50" dirty="0">
                <a:effectLst/>
                <a:latin typeface="Comic Sans MS" panose="030F0702030302020204" pitchFamily="66" charset="0"/>
              </a:rPr>
              <a:t>:</a:t>
            </a:r>
            <a:r>
              <a:rPr lang="en-GB" sz="1800" dirty="0">
                <a:effectLst/>
                <a:latin typeface="Comic Sans MS" panose="030F0702030302020204" pitchFamily="66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omic Sans MS" panose="030F0702030302020204" pitchFamily="66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mic Sans MS" panose="030F0702030302020204" pitchFamily="66" charset="0"/>
              </a:rPr>
              <a:t>Tables bill:</a:t>
            </a:r>
            <a:endParaRPr lang="en-GB" sz="1800" dirty="0">
              <a:effectLst/>
              <a:latin typeface="Comic Sans MS" panose="030F0702030302020204" pitchFamily="66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84A10-D9B5-0825-4E5F-AF883183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416" y="2075181"/>
            <a:ext cx="2324100" cy="3063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E450D-157D-E117-5169-8620E9B40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55" y="2119207"/>
            <a:ext cx="5456555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2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7A71-A218-2ED3-950D-3ECE510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SQL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7449B-2D82-BE99-4F24-6D5C87A1A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4" y="1618192"/>
            <a:ext cx="3533798" cy="4689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57E78-4DCE-83FF-376B-969AF8D65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74" y="1642533"/>
            <a:ext cx="3311460" cy="4812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807059-F3C1-0672-91D6-B50C9ADB2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89" y="1676399"/>
            <a:ext cx="3910542" cy="47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BD78-675D-C080-E54C-AEEACCA0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details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E00D-D285-96CD-DF08-5EAB8257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5390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DATA FLOW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B7ED9-24FC-245F-604E-D12A5BB49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43" y="2201333"/>
            <a:ext cx="5362223" cy="40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587B-1E35-93A9-A7C5-DCF5C116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 SETTING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BA7B130-6F58-C099-2D0B-EA46505FB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5" y="1846792"/>
            <a:ext cx="609191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462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295</TotalTime>
  <Words>369</Words>
  <Application>Microsoft Office PowerPoint</Application>
  <PresentationFormat>Widescreen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Comic Sans MS</vt:lpstr>
      <vt:lpstr>Vapor Trail</vt:lpstr>
      <vt:lpstr>KR Mangalam open source expo 2023</vt:lpstr>
      <vt:lpstr>INTRODUCTION</vt:lpstr>
      <vt:lpstr>BUSINESS MODEL</vt:lpstr>
      <vt:lpstr>Purpose </vt:lpstr>
      <vt:lpstr>Software requirements </vt:lpstr>
      <vt:lpstr>Backend Details</vt:lpstr>
      <vt:lpstr>BACKEND SQL CODE</vt:lpstr>
      <vt:lpstr>Front End details </vt:lpstr>
      <vt:lpstr>FUNCTIONS FOR  SETTING</vt:lpstr>
      <vt:lpstr>FUNCTIONS FOR SYSTEM SETTING</vt:lpstr>
      <vt:lpstr>IMPORTING FUNCTIONS  IMPORTING FUNCTIONS </vt:lpstr>
      <vt:lpstr>FUNCTIONS FOR ADD ROOMS</vt:lpstr>
      <vt:lpstr>FUNCTIONS FOR ADD CUSTOMERS</vt:lpstr>
      <vt:lpstr>FUNCTIONS FOR MODIFY CUSTOMERS</vt:lpstr>
      <vt:lpstr>FUNCTIONS FOR MODIFY room</vt:lpstr>
      <vt:lpstr>FUNCTIONS FOR ROOM BOOKING</vt:lpstr>
      <vt:lpstr>FUNCTION FOR BILL GENERATION</vt:lpstr>
      <vt:lpstr>PowerPoint Presentation</vt:lpstr>
      <vt:lpstr>FUNCTIONS FOR SEARCH ROOMS</vt:lpstr>
      <vt:lpstr>FUNCTIONS FOR SEARCH BOOKING</vt:lpstr>
      <vt:lpstr>FUNCTIONS FOR SEARCH BILLS</vt:lpstr>
      <vt:lpstr>FUNCTIONS FOR SEARCH MENU</vt:lpstr>
      <vt:lpstr>FUNCTIONS FOR REPORT ROOMS STATUS</vt:lpstr>
      <vt:lpstr>FUNCTIONS TO REPORT BOOKING STATUS</vt:lpstr>
      <vt:lpstr>FUNCTION FOR REPORTING MENU</vt:lpstr>
      <vt:lpstr>FUNCTION FOR CHANGE ROOM STATUS</vt:lpstr>
      <vt:lpstr>FUNCTIONS FOR MAIN MENU</vt:lpstr>
      <vt:lpstr>FUTURE WORK AND UPGRADES in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 Mangalam open source expo 2023</dc:title>
  <dc:creator>yatharth chopra</dc:creator>
  <cp:lastModifiedBy>yatharth chopra</cp:lastModifiedBy>
  <cp:revision>3</cp:revision>
  <dcterms:created xsi:type="dcterms:W3CDTF">2023-08-28T08:00:42Z</dcterms:created>
  <dcterms:modified xsi:type="dcterms:W3CDTF">2023-08-28T17:15:44Z</dcterms:modified>
</cp:coreProperties>
</file>