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9" r:id="rId3"/>
    <p:sldId id="261" r:id="rId4"/>
    <p:sldId id="295" r:id="rId5"/>
    <p:sldId id="262" r:id="rId6"/>
    <p:sldId id="263" r:id="rId7"/>
    <p:sldId id="265" r:id="rId8"/>
    <p:sldId id="297" r:id="rId9"/>
    <p:sldId id="268" r:id="rId10"/>
    <p:sldId id="302" r:id="rId11"/>
    <p:sldId id="303" r:id="rId12"/>
    <p:sldId id="294"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
      <p:font typeface="Space Grotesk Light"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1E8972-68E6-47C6-8168-9DFCAA21A1EE}">
  <a:tblStyle styleId="{B71E8972-68E6-47C6-8168-9DFCAA21A1E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8F8498-D9A7-4CEC-A156-9DC165E34A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4660"/>
  </p:normalViewPr>
  <p:slideViewPr>
    <p:cSldViewPr snapToGrid="0">
      <p:cViewPr varScale="1">
        <p:scale>
          <a:sx n="107" d="100"/>
          <a:sy n="107" d="100"/>
        </p:scale>
        <p:origin x="91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3468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8825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2"/>
        <p:cNvGrpSpPr/>
        <p:nvPr/>
      </p:nvGrpSpPr>
      <p:grpSpPr>
        <a:xfrm>
          <a:off x="0" y="0"/>
          <a:ext cx="0" cy="0"/>
          <a:chOff x="0" y="0"/>
          <a:chExt cx="0" cy="0"/>
        </a:xfrm>
      </p:grpSpPr>
      <p:sp>
        <p:nvSpPr>
          <p:cNvPr id="2403" name="Google Shape;2403;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4" name="Google Shape;2404;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9724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676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55775" y="50550"/>
            <a:ext cx="10626641" cy="5092950"/>
            <a:chOff x="-255775" y="50550"/>
            <a:chExt cx="10626641" cy="5092950"/>
          </a:xfrm>
        </p:grpSpPr>
        <p:grpSp>
          <p:nvGrpSpPr>
            <p:cNvPr id="11" name="Google Shape;11;p2"/>
            <p:cNvGrpSpPr/>
            <p:nvPr/>
          </p:nvGrpSpPr>
          <p:grpSpPr>
            <a:xfrm>
              <a:off x="104275" y="50550"/>
              <a:ext cx="8948150" cy="772675"/>
              <a:chOff x="104275" y="50550"/>
              <a:chExt cx="8948150" cy="772675"/>
            </a:xfrm>
          </p:grpSpPr>
          <p:sp>
            <p:nvSpPr>
              <p:cNvPr id="12" name="Google Shape;12;p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 name="Google Shape;13;p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 name="Google Shape;14;p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 name="Google Shape;15;p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 name="Google Shape;16;p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 name="Google Shape;17;p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 name="Google Shape;18;p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 name="Google Shape;19;p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 name="Google Shape;20;p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 name="Google Shape;21;p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2" name="Google Shape;22;p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3" name="Google Shape;23;p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4" name="Google Shape;24;p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 name="Google Shape;25;p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 name="Google Shape;31;p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2" name="Google Shape;32;p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3" name="Google Shape;33;p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4" name="Google Shape;34;p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 name="Google Shape;35;p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 name="Google Shape;36;p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 name="Google Shape;37;p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 name="Google Shape;38;p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 name="Google Shape;39;p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1" name="Google Shape;41;p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2" name="Google Shape;42;p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 name="Google Shape;43;p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 name="Google Shape;44;p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45" name="Google Shape;45;p2"/>
            <p:cNvSpPr/>
            <p:nvPr/>
          </p:nvSpPr>
          <p:spPr>
            <a:xfrm>
              <a:off x="8" y="22967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2576399" y="4023846"/>
              <a:ext cx="2849303" cy="97045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2934697" y="31815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4121250" y="25815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4436987" y="30600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545777" y="36697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2"/>
            <p:cNvSpPr/>
            <p:nvPr/>
          </p:nvSpPr>
          <p:spPr>
            <a:xfrm flipH="1">
              <a:off x="-1" y="30600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6498024" y="34877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flipH="1">
              <a:off x="-255775" y="4169299"/>
              <a:ext cx="1995230" cy="679560"/>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flipH="1">
              <a:off x="5924561" y="4366325"/>
              <a:ext cx="1696564" cy="77716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flipH="1">
              <a:off x="6348583" y="24691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 name="Google Shape;56;p2"/>
            <p:cNvGrpSpPr/>
            <p:nvPr/>
          </p:nvGrpSpPr>
          <p:grpSpPr>
            <a:xfrm>
              <a:off x="352648" y="1509651"/>
              <a:ext cx="408036" cy="3633849"/>
              <a:chOff x="967895" y="415018"/>
              <a:chExt cx="628714" cy="5600014"/>
            </a:xfrm>
          </p:grpSpPr>
          <p:sp>
            <p:nvSpPr>
              <p:cNvPr id="57" name="Google Shape;57;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2"/>
              <p:cNvGrpSpPr/>
              <p:nvPr/>
            </p:nvGrpSpPr>
            <p:grpSpPr>
              <a:xfrm>
                <a:off x="967895" y="415018"/>
                <a:ext cx="628714" cy="801374"/>
                <a:chOff x="1774126" y="766200"/>
                <a:chExt cx="1582467" cy="2017050"/>
              </a:xfrm>
            </p:grpSpPr>
            <p:sp>
              <p:nvSpPr>
                <p:cNvPr id="59" name="Google Shape;59;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7" name="Google Shape;67;p2"/>
            <p:cNvGrpSpPr/>
            <p:nvPr/>
          </p:nvGrpSpPr>
          <p:grpSpPr>
            <a:xfrm>
              <a:off x="1127772" y="2465013"/>
              <a:ext cx="300714" cy="2678487"/>
              <a:chOff x="967895" y="415018"/>
              <a:chExt cx="628714" cy="5600014"/>
            </a:xfrm>
          </p:grpSpPr>
          <p:sp>
            <p:nvSpPr>
              <p:cNvPr id="68" name="Google Shape;68;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2"/>
              <p:cNvGrpSpPr/>
              <p:nvPr/>
            </p:nvGrpSpPr>
            <p:grpSpPr>
              <a:xfrm>
                <a:off x="967895" y="415018"/>
                <a:ext cx="628714" cy="801374"/>
                <a:chOff x="1774126" y="766200"/>
                <a:chExt cx="1582467" cy="2017050"/>
              </a:xfrm>
            </p:grpSpPr>
            <p:sp>
              <p:nvSpPr>
                <p:cNvPr id="70" name="Google Shape;70;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 name="Google Shape;78;p2"/>
            <p:cNvGrpSpPr/>
            <p:nvPr/>
          </p:nvGrpSpPr>
          <p:grpSpPr>
            <a:xfrm>
              <a:off x="7817748" y="622548"/>
              <a:ext cx="408036" cy="4520952"/>
              <a:chOff x="967895" y="415018"/>
              <a:chExt cx="628714" cy="6967101"/>
            </a:xfrm>
          </p:grpSpPr>
          <p:sp>
            <p:nvSpPr>
              <p:cNvPr id="79" name="Google Shape;79;p2"/>
              <p:cNvSpPr/>
              <p:nvPr/>
            </p:nvSpPr>
            <p:spPr>
              <a:xfrm>
                <a:off x="1207111" y="963619"/>
                <a:ext cx="150300" cy="64185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2"/>
              <p:cNvGrpSpPr/>
              <p:nvPr/>
            </p:nvGrpSpPr>
            <p:grpSpPr>
              <a:xfrm>
                <a:off x="967895" y="415018"/>
                <a:ext cx="628714" cy="801374"/>
                <a:chOff x="1774126" y="766200"/>
                <a:chExt cx="1582467" cy="2017050"/>
              </a:xfrm>
            </p:grpSpPr>
            <p:sp>
              <p:nvSpPr>
                <p:cNvPr id="81" name="Google Shape;81;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9" name="Google Shape;89;p2"/>
            <p:cNvGrpSpPr/>
            <p:nvPr/>
          </p:nvGrpSpPr>
          <p:grpSpPr>
            <a:xfrm>
              <a:off x="7200036" y="3261372"/>
              <a:ext cx="284493" cy="1882128"/>
              <a:chOff x="967895" y="415018"/>
              <a:chExt cx="628714" cy="4159398"/>
            </a:xfrm>
          </p:grpSpPr>
          <p:sp>
            <p:nvSpPr>
              <p:cNvPr id="90" name="Google Shape;90;p2"/>
              <p:cNvSpPr/>
              <p:nvPr/>
            </p:nvSpPr>
            <p:spPr>
              <a:xfrm>
                <a:off x="1207123" y="963617"/>
                <a:ext cx="150300" cy="3610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2"/>
              <p:cNvGrpSpPr/>
              <p:nvPr/>
            </p:nvGrpSpPr>
            <p:grpSpPr>
              <a:xfrm>
                <a:off x="967895" y="415018"/>
                <a:ext cx="628714" cy="801374"/>
                <a:chOff x="1774126" y="766200"/>
                <a:chExt cx="1582467" cy="2017050"/>
              </a:xfrm>
            </p:grpSpPr>
            <p:sp>
              <p:nvSpPr>
                <p:cNvPr id="92" name="Google Shape;92;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0" name="Google Shape;100;p2"/>
            <p:cNvGrpSpPr/>
            <p:nvPr/>
          </p:nvGrpSpPr>
          <p:grpSpPr>
            <a:xfrm>
              <a:off x="8299552" y="2676669"/>
              <a:ext cx="333219" cy="2466831"/>
              <a:chOff x="967895" y="415018"/>
              <a:chExt cx="628714" cy="4654398"/>
            </a:xfrm>
          </p:grpSpPr>
          <p:sp>
            <p:nvSpPr>
              <p:cNvPr id="101" name="Google Shape;101;p2"/>
              <p:cNvSpPr/>
              <p:nvPr/>
            </p:nvSpPr>
            <p:spPr>
              <a:xfrm>
                <a:off x="1207136" y="963616"/>
                <a:ext cx="150300" cy="4105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2"/>
              <p:cNvGrpSpPr/>
              <p:nvPr/>
            </p:nvGrpSpPr>
            <p:grpSpPr>
              <a:xfrm>
                <a:off x="967895" y="415018"/>
                <a:ext cx="628714" cy="801374"/>
                <a:chOff x="1774126" y="766200"/>
                <a:chExt cx="1582467" cy="2017050"/>
              </a:xfrm>
            </p:grpSpPr>
            <p:sp>
              <p:nvSpPr>
                <p:cNvPr id="103" name="Google Shape;103;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111" name="Google Shape;111;p2"/>
          <p:cNvSpPr txBox="1">
            <a:spLocks noGrp="1"/>
          </p:cNvSpPr>
          <p:nvPr>
            <p:ph type="ctrTitle"/>
          </p:nvPr>
        </p:nvSpPr>
        <p:spPr>
          <a:xfrm>
            <a:off x="1735675" y="1991825"/>
            <a:ext cx="5672700" cy="1159800"/>
          </a:xfrm>
          <a:prstGeom prst="rect">
            <a:avLst/>
          </a:prstGeom>
        </p:spPr>
        <p:txBody>
          <a:bodyPr spcFirstLastPara="1" wrap="square" lIns="0" tIns="0" rIns="0" bIns="0" anchor="ctr" anchorCtr="0">
            <a:noAutofit/>
          </a:bodyPr>
          <a:lstStyle>
            <a:lvl1pPr lvl="0" algn="ctr" rtl="0">
              <a:spcBef>
                <a:spcPts val="0"/>
              </a:spcBef>
              <a:spcAft>
                <a:spcPts val="0"/>
              </a:spcAft>
              <a:buSzPts val="5800"/>
              <a:buNone/>
              <a:defRPr sz="5800"/>
            </a:lvl1pPr>
            <a:lvl2pPr lvl="1" algn="ctr" rtl="0">
              <a:spcBef>
                <a:spcPts val="0"/>
              </a:spcBef>
              <a:spcAft>
                <a:spcPts val="0"/>
              </a:spcAft>
              <a:buSzPts val="5800"/>
              <a:buNone/>
              <a:defRPr sz="5800"/>
            </a:lvl2pPr>
            <a:lvl3pPr lvl="2" algn="ctr" rtl="0">
              <a:spcBef>
                <a:spcPts val="0"/>
              </a:spcBef>
              <a:spcAft>
                <a:spcPts val="0"/>
              </a:spcAft>
              <a:buSzPts val="5800"/>
              <a:buNone/>
              <a:defRPr sz="5800"/>
            </a:lvl3pPr>
            <a:lvl4pPr lvl="3" algn="ctr" rtl="0">
              <a:spcBef>
                <a:spcPts val="0"/>
              </a:spcBef>
              <a:spcAft>
                <a:spcPts val="0"/>
              </a:spcAft>
              <a:buSzPts val="5800"/>
              <a:buNone/>
              <a:defRPr sz="5800"/>
            </a:lvl4pPr>
            <a:lvl5pPr lvl="4" algn="ctr" rtl="0">
              <a:spcBef>
                <a:spcPts val="0"/>
              </a:spcBef>
              <a:spcAft>
                <a:spcPts val="0"/>
              </a:spcAft>
              <a:buSzPts val="5800"/>
              <a:buNone/>
              <a:defRPr sz="5800"/>
            </a:lvl5pPr>
            <a:lvl6pPr lvl="5" algn="ctr" rtl="0">
              <a:spcBef>
                <a:spcPts val="0"/>
              </a:spcBef>
              <a:spcAft>
                <a:spcPts val="0"/>
              </a:spcAft>
              <a:buSzPts val="5800"/>
              <a:buNone/>
              <a:defRPr sz="5800"/>
            </a:lvl6pPr>
            <a:lvl7pPr lvl="6" algn="ctr" rtl="0">
              <a:spcBef>
                <a:spcPts val="0"/>
              </a:spcBef>
              <a:spcAft>
                <a:spcPts val="0"/>
              </a:spcAft>
              <a:buSzPts val="5800"/>
              <a:buNone/>
              <a:defRPr sz="5800"/>
            </a:lvl7pPr>
            <a:lvl8pPr lvl="7" algn="ctr" rtl="0">
              <a:spcBef>
                <a:spcPts val="0"/>
              </a:spcBef>
              <a:spcAft>
                <a:spcPts val="0"/>
              </a:spcAft>
              <a:buSzPts val="5800"/>
              <a:buNone/>
              <a:defRPr sz="5800"/>
            </a:lvl8pPr>
            <a:lvl9pPr lvl="8" algn="ctr" rtl="0">
              <a:spcBef>
                <a:spcPts val="0"/>
              </a:spcBef>
              <a:spcAft>
                <a:spcPts val="0"/>
              </a:spcAft>
              <a:buSzPts val="5800"/>
              <a:buNone/>
              <a:defRPr sz="5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A778C5"/>
            </a:gs>
            <a:gs pos="72000">
              <a:srgbClr val="F8C2C2"/>
            </a:gs>
            <a:gs pos="100000">
              <a:srgbClr val="FFE599"/>
            </a:gs>
          </a:gsLst>
          <a:lin ang="5400012" scaled="0"/>
        </a:gradFill>
        <a:effectLst/>
      </p:bgPr>
    </p:bg>
    <p:spTree>
      <p:nvGrpSpPr>
        <p:cNvPr id="1" name="Shape 112"/>
        <p:cNvGrpSpPr/>
        <p:nvPr/>
      </p:nvGrpSpPr>
      <p:grpSpPr>
        <a:xfrm>
          <a:off x="0" y="0"/>
          <a:ext cx="0" cy="0"/>
          <a:chOff x="0" y="0"/>
          <a:chExt cx="0" cy="0"/>
        </a:xfrm>
      </p:grpSpPr>
      <p:grpSp>
        <p:nvGrpSpPr>
          <p:cNvPr id="113" name="Google Shape;113;p3"/>
          <p:cNvGrpSpPr/>
          <p:nvPr/>
        </p:nvGrpSpPr>
        <p:grpSpPr>
          <a:xfrm>
            <a:off x="-1" y="50550"/>
            <a:ext cx="10370867" cy="5287714"/>
            <a:chOff x="-1" y="50550"/>
            <a:chExt cx="10370867" cy="5287714"/>
          </a:xfrm>
        </p:grpSpPr>
        <p:sp>
          <p:nvSpPr>
            <p:cNvPr id="114" name="Google Shape;114;p3"/>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3"/>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3"/>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3"/>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3"/>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3"/>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3"/>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3"/>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2" name="Google Shape;122;p3"/>
            <p:cNvGrpSpPr/>
            <p:nvPr/>
          </p:nvGrpSpPr>
          <p:grpSpPr>
            <a:xfrm>
              <a:off x="352648" y="1966851"/>
              <a:ext cx="408036" cy="3176572"/>
              <a:chOff x="967895" y="415018"/>
              <a:chExt cx="628714" cy="4895318"/>
            </a:xfrm>
          </p:grpSpPr>
          <p:sp>
            <p:nvSpPr>
              <p:cNvPr id="123" name="Google Shape;123;p3"/>
              <p:cNvSpPr/>
              <p:nvPr/>
            </p:nvSpPr>
            <p:spPr>
              <a:xfrm>
                <a:off x="1207111" y="963637"/>
                <a:ext cx="150300" cy="43467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3"/>
              <p:cNvGrpSpPr/>
              <p:nvPr/>
            </p:nvGrpSpPr>
            <p:grpSpPr>
              <a:xfrm>
                <a:off x="967895" y="415018"/>
                <a:ext cx="628714" cy="801374"/>
                <a:chOff x="1774126" y="766200"/>
                <a:chExt cx="1582467" cy="2017050"/>
              </a:xfrm>
            </p:grpSpPr>
            <p:sp>
              <p:nvSpPr>
                <p:cNvPr id="125" name="Google Shape;125;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3" name="Google Shape;133;p3"/>
            <p:cNvGrpSpPr/>
            <p:nvPr/>
          </p:nvGrpSpPr>
          <p:grpSpPr>
            <a:xfrm>
              <a:off x="1127772" y="2922213"/>
              <a:ext cx="300714" cy="2221192"/>
              <a:chOff x="967895" y="415018"/>
              <a:chExt cx="628714" cy="4643930"/>
            </a:xfrm>
          </p:grpSpPr>
          <p:sp>
            <p:nvSpPr>
              <p:cNvPr id="134" name="Google Shape;134;p3"/>
              <p:cNvSpPr/>
              <p:nvPr/>
            </p:nvSpPr>
            <p:spPr>
              <a:xfrm>
                <a:off x="1207134" y="963649"/>
                <a:ext cx="150300" cy="40953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3"/>
              <p:cNvGrpSpPr/>
              <p:nvPr/>
            </p:nvGrpSpPr>
            <p:grpSpPr>
              <a:xfrm>
                <a:off x="967895" y="415018"/>
                <a:ext cx="628714" cy="801374"/>
                <a:chOff x="1774126" y="766200"/>
                <a:chExt cx="1582467" cy="2017050"/>
              </a:xfrm>
            </p:grpSpPr>
            <p:sp>
              <p:nvSpPr>
                <p:cNvPr id="136" name="Google Shape;136;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4" name="Google Shape;144;p3"/>
            <p:cNvGrpSpPr/>
            <p:nvPr/>
          </p:nvGrpSpPr>
          <p:grpSpPr>
            <a:xfrm>
              <a:off x="7817748" y="1079748"/>
              <a:ext cx="408036" cy="4063663"/>
              <a:chOff x="967895" y="415018"/>
              <a:chExt cx="628714" cy="6262387"/>
            </a:xfrm>
          </p:grpSpPr>
          <p:sp>
            <p:nvSpPr>
              <p:cNvPr id="145" name="Google Shape;145;p3"/>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3"/>
              <p:cNvGrpSpPr/>
              <p:nvPr/>
            </p:nvGrpSpPr>
            <p:grpSpPr>
              <a:xfrm>
                <a:off x="967895" y="415018"/>
                <a:ext cx="628714" cy="801374"/>
                <a:chOff x="1774126" y="766200"/>
                <a:chExt cx="1582467" cy="2017050"/>
              </a:xfrm>
            </p:grpSpPr>
            <p:sp>
              <p:nvSpPr>
                <p:cNvPr id="147" name="Google Shape;147;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5" name="Google Shape;155;p3"/>
            <p:cNvGrpSpPr/>
            <p:nvPr/>
          </p:nvGrpSpPr>
          <p:grpSpPr>
            <a:xfrm>
              <a:off x="7200036" y="3718572"/>
              <a:ext cx="284493" cy="1424795"/>
              <a:chOff x="967895" y="415018"/>
              <a:chExt cx="628714" cy="3148718"/>
            </a:xfrm>
          </p:grpSpPr>
          <p:sp>
            <p:nvSpPr>
              <p:cNvPr id="156" name="Google Shape;156;p3"/>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3"/>
              <p:cNvGrpSpPr/>
              <p:nvPr/>
            </p:nvGrpSpPr>
            <p:grpSpPr>
              <a:xfrm>
                <a:off x="967895" y="415018"/>
                <a:ext cx="628714" cy="801374"/>
                <a:chOff x="1774126" y="766200"/>
                <a:chExt cx="1582467" cy="2017050"/>
              </a:xfrm>
            </p:grpSpPr>
            <p:sp>
              <p:nvSpPr>
                <p:cNvPr id="158" name="Google Shape;158;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6" name="Google Shape;166;p3"/>
            <p:cNvGrpSpPr/>
            <p:nvPr/>
          </p:nvGrpSpPr>
          <p:grpSpPr>
            <a:xfrm>
              <a:off x="8299552" y="3133869"/>
              <a:ext cx="333219" cy="2017814"/>
              <a:chOff x="967895" y="415018"/>
              <a:chExt cx="628714" cy="3807196"/>
            </a:xfrm>
          </p:grpSpPr>
          <p:sp>
            <p:nvSpPr>
              <p:cNvPr id="167" name="Google Shape;167;p3"/>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3"/>
              <p:cNvGrpSpPr/>
              <p:nvPr/>
            </p:nvGrpSpPr>
            <p:grpSpPr>
              <a:xfrm>
                <a:off x="967895" y="415018"/>
                <a:ext cx="628714" cy="801374"/>
                <a:chOff x="1774126" y="766200"/>
                <a:chExt cx="1582467" cy="2017050"/>
              </a:xfrm>
            </p:grpSpPr>
            <p:sp>
              <p:nvSpPr>
                <p:cNvPr id="169" name="Google Shape;169;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7" name="Google Shape;177;p3"/>
            <p:cNvGrpSpPr/>
            <p:nvPr/>
          </p:nvGrpSpPr>
          <p:grpSpPr>
            <a:xfrm>
              <a:off x="104275" y="50550"/>
              <a:ext cx="8948150" cy="772675"/>
              <a:chOff x="104275" y="50550"/>
              <a:chExt cx="8948150" cy="772675"/>
            </a:xfrm>
          </p:grpSpPr>
          <p:sp>
            <p:nvSpPr>
              <p:cNvPr id="178" name="Google Shape;178;p3"/>
              <p:cNvSpPr/>
              <p:nvPr/>
            </p:nvSpPr>
            <p:spPr>
              <a:xfrm>
                <a:off x="86948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9" name="Google Shape;179;p3"/>
              <p:cNvSpPr/>
              <p:nvPr/>
            </p:nvSpPr>
            <p:spPr>
              <a:xfrm>
                <a:off x="5156375" y="146713"/>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0" name="Google Shape;180;p3"/>
              <p:cNvSpPr/>
              <p:nvPr/>
            </p:nvSpPr>
            <p:spPr>
              <a:xfrm>
                <a:off x="7219963" y="349471"/>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1" name="Google Shape;181;p3"/>
              <p:cNvSpPr/>
              <p:nvPr/>
            </p:nvSpPr>
            <p:spPr>
              <a:xfrm>
                <a:off x="7252363" y="114324"/>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2" name="Google Shape;182;p3"/>
              <p:cNvSpPr/>
              <p:nvPr/>
            </p:nvSpPr>
            <p:spPr>
              <a:xfrm>
                <a:off x="799867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3" name="Google Shape;183;p3"/>
              <p:cNvSpPr/>
              <p:nvPr/>
            </p:nvSpPr>
            <p:spPr>
              <a:xfrm>
                <a:off x="6352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4" name="Google Shape;184;p3"/>
              <p:cNvSpPr/>
              <p:nvPr/>
            </p:nvSpPr>
            <p:spPr>
              <a:xfrm>
                <a:off x="373670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5" name="Google Shape;185;p3"/>
              <p:cNvSpPr/>
              <p:nvPr/>
            </p:nvSpPr>
            <p:spPr>
              <a:xfrm>
                <a:off x="280562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6" name="Google Shape;186;p3"/>
              <p:cNvSpPr/>
              <p:nvPr/>
            </p:nvSpPr>
            <p:spPr>
              <a:xfrm>
                <a:off x="191375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7" name="Google Shape;187;p3"/>
              <p:cNvSpPr/>
              <p:nvPr/>
            </p:nvSpPr>
            <p:spPr>
              <a:xfrm>
                <a:off x="3266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8" name="Google Shape;188;p3"/>
              <p:cNvSpPr/>
              <p:nvPr/>
            </p:nvSpPr>
            <p:spPr>
              <a:xfrm>
                <a:off x="2620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9" name="Google Shape;189;p3"/>
              <p:cNvSpPr/>
              <p:nvPr/>
            </p:nvSpPr>
            <p:spPr>
              <a:xfrm>
                <a:off x="1279125" y="22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0" name="Google Shape;190;p3"/>
              <p:cNvSpPr/>
              <p:nvPr/>
            </p:nvSpPr>
            <p:spPr>
              <a:xfrm>
                <a:off x="10551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1" name="Google Shape;191;p3"/>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28802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7" name="Google Shape;197;p3"/>
              <p:cNvSpPr/>
              <p:nvPr/>
            </p:nvSpPr>
            <p:spPr>
              <a:xfrm>
                <a:off x="5948425" y="3818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8" name="Google Shape;198;p3"/>
              <p:cNvSpPr/>
              <p:nvPr/>
            </p:nvSpPr>
            <p:spPr>
              <a:xfrm>
                <a:off x="9020025" y="4142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9" name="Google Shape;199;p3"/>
              <p:cNvSpPr/>
              <p:nvPr/>
            </p:nvSpPr>
            <p:spPr>
              <a:xfrm>
                <a:off x="1588200" y="505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0" name="Google Shape;200;p3"/>
              <p:cNvSpPr/>
              <p:nvPr/>
            </p:nvSpPr>
            <p:spPr>
              <a:xfrm>
                <a:off x="36366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1" name="Google Shape;201;p3"/>
              <p:cNvSpPr/>
              <p:nvPr/>
            </p:nvSpPr>
            <p:spPr>
              <a:xfrm>
                <a:off x="104275" y="3494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2" name="Google Shape;202;p3"/>
              <p:cNvSpPr/>
              <p:nvPr/>
            </p:nvSpPr>
            <p:spPr>
              <a:xfrm>
                <a:off x="455867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3" name="Google Shape;203;p3"/>
              <p:cNvSpPr/>
              <p:nvPr/>
            </p:nvSpPr>
            <p:spPr>
              <a:xfrm>
                <a:off x="605432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4" name="Google Shape;204;p3"/>
              <p:cNvSpPr/>
              <p:nvPr/>
            </p:nvSpPr>
            <p:spPr>
              <a:xfrm>
                <a:off x="818147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5" name="Google Shape;205;p3"/>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292625"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7" name="Google Shape;207;p3"/>
              <p:cNvSpPr/>
              <p:nvPr/>
            </p:nvSpPr>
            <p:spPr>
              <a:xfrm>
                <a:off x="546440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8" name="Google Shape;208;p3"/>
              <p:cNvSpPr/>
              <p:nvPr/>
            </p:nvSpPr>
            <p:spPr>
              <a:xfrm>
                <a:off x="29445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9" name="Google Shape;209;p3"/>
              <p:cNvSpPr/>
              <p:nvPr/>
            </p:nvSpPr>
            <p:spPr>
              <a:xfrm>
                <a:off x="7822650"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0" name="Google Shape;210;p3"/>
              <p:cNvSpPr/>
              <p:nvPr/>
            </p:nvSpPr>
            <p:spPr>
              <a:xfrm>
                <a:off x="8583225" y="79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211" name="Google Shape;211;p3"/>
          <p:cNvSpPr txBox="1">
            <a:spLocks noGrp="1"/>
          </p:cNvSpPr>
          <p:nvPr>
            <p:ph type="ctrTitle"/>
          </p:nvPr>
        </p:nvSpPr>
        <p:spPr>
          <a:xfrm>
            <a:off x="1632600" y="1673063"/>
            <a:ext cx="5878800" cy="1303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12" name="Google Shape;212;p3"/>
          <p:cNvSpPr txBox="1">
            <a:spLocks noGrp="1"/>
          </p:cNvSpPr>
          <p:nvPr>
            <p:ph type="subTitle" idx="1"/>
          </p:nvPr>
        </p:nvSpPr>
        <p:spPr>
          <a:xfrm>
            <a:off x="1632600" y="3073838"/>
            <a:ext cx="5878800" cy="396600"/>
          </a:xfrm>
          <a:prstGeom prst="rect">
            <a:avLst/>
          </a:prstGeom>
        </p:spPr>
        <p:txBody>
          <a:bodyPr spcFirstLastPara="1" wrap="square" lIns="0" tIns="0" rIns="0" bIns="0" anchor="t" anchorCtr="0">
            <a:noAutofit/>
          </a:bodyPr>
          <a:lstStyle>
            <a:lvl1pPr lvl="0" algn="ctr" rtl="0">
              <a:spcBef>
                <a:spcPts val="0"/>
              </a:spcBef>
              <a:spcAft>
                <a:spcPts val="0"/>
              </a:spcAft>
              <a:buSzPts val="2200"/>
              <a:buNone/>
              <a:defRPr sz="2200"/>
            </a:lvl1pPr>
            <a:lvl2pPr lvl="1" algn="ctr" rtl="0">
              <a:spcBef>
                <a:spcPts val="800"/>
              </a:spcBef>
              <a:spcAft>
                <a:spcPts val="0"/>
              </a:spcAft>
              <a:buSzPts val="2800"/>
              <a:buNone/>
              <a:defRPr sz="2800"/>
            </a:lvl2pPr>
            <a:lvl3pPr lvl="2" algn="ctr" rtl="0">
              <a:spcBef>
                <a:spcPts val="800"/>
              </a:spcBef>
              <a:spcAft>
                <a:spcPts val="0"/>
              </a:spcAft>
              <a:buSzPts val="2800"/>
              <a:buNone/>
              <a:defRPr sz="2800"/>
            </a:lvl3pPr>
            <a:lvl4pPr lvl="3" algn="ctr" rtl="0">
              <a:spcBef>
                <a:spcPts val="800"/>
              </a:spcBef>
              <a:spcAft>
                <a:spcPts val="0"/>
              </a:spcAft>
              <a:buSzPts val="2800"/>
              <a:buNone/>
              <a:defRPr sz="2800"/>
            </a:lvl4pPr>
            <a:lvl5pPr lvl="4" algn="ctr" rtl="0">
              <a:spcBef>
                <a:spcPts val="800"/>
              </a:spcBef>
              <a:spcAft>
                <a:spcPts val="0"/>
              </a:spcAft>
              <a:buSzPts val="2800"/>
              <a:buNone/>
              <a:defRPr sz="2800"/>
            </a:lvl5pPr>
            <a:lvl6pPr lvl="5" algn="ctr" rtl="0">
              <a:spcBef>
                <a:spcPts val="800"/>
              </a:spcBef>
              <a:spcAft>
                <a:spcPts val="0"/>
              </a:spcAft>
              <a:buSzPts val="2800"/>
              <a:buNone/>
              <a:defRPr sz="2800"/>
            </a:lvl6pPr>
            <a:lvl7pPr lvl="6" algn="ctr" rtl="0">
              <a:spcBef>
                <a:spcPts val="800"/>
              </a:spcBef>
              <a:spcAft>
                <a:spcPts val="0"/>
              </a:spcAft>
              <a:buSzPts val="2800"/>
              <a:buNone/>
              <a:defRPr sz="2800"/>
            </a:lvl7pPr>
            <a:lvl8pPr lvl="7" algn="ctr" rtl="0">
              <a:spcBef>
                <a:spcPts val="800"/>
              </a:spcBef>
              <a:spcAft>
                <a:spcPts val="0"/>
              </a:spcAft>
              <a:buSzPts val="2800"/>
              <a:buNone/>
              <a:defRPr sz="2800"/>
            </a:lvl8pPr>
            <a:lvl9pPr lvl="8" algn="ctr" rtl="0">
              <a:spcBef>
                <a:spcPts val="800"/>
              </a:spcBef>
              <a:spcAft>
                <a:spcPts val="80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4"/>
        <p:cNvGrpSpPr/>
        <p:nvPr/>
      </p:nvGrpSpPr>
      <p:grpSpPr>
        <a:xfrm>
          <a:off x="0" y="0"/>
          <a:ext cx="0" cy="0"/>
          <a:chOff x="0" y="0"/>
          <a:chExt cx="0" cy="0"/>
        </a:xfrm>
      </p:grpSpPr>
      <p:grpSp>
        <p:nvGrpSpPr>
          <p:cNvPr id="315" name="Google Shape;315;p5"/>
          <p:cNvGrpSpPr/>
          <p:nvPr/>
        </p:nvGrpSpPr>
        <p:grpSpPr>
          <a:xfrm>
            <a:off x="104275" y="50550"/>
            <a:ext cx="10266591" cy="5287714"/>
            <a:chOff x="104275" y="50550"/>
            <a:chExt cx="10266591" cy="5287714"/>
          </a:xfrm>
        </p:grpSpPr>
        <p:sp>
          <p:nvSpPr>
            <p:cNvPr id="316" name="Google Shape;316;p5"/>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5"/>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5"/>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5"/>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5"/>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5"/>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5"/>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5"/>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4" name="Google Shape;324;p5"/>
            <p:cNvGrpSpPr/>
            <p:nvPr/>
          </p:nvGrpSpPr>
          <p:grpSpPr>
            <a:xfrm>
              <a:off x="7817748" y="1079748"/>
              <a:ext cx="408036" cy="4063663"/>
              <a:chOff x="967895" y="415018"/>
              <a:chExt cx="628714" cy="6262387"/>
            </a:xfrm>
          </p:grpSpPr>
          <p:sp>
            <p:nvSpPr>
              <p:cNvPr id="325" name="Google Shape;325;p5"/>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5"/>
              <p:cNvGrpSpPr/>
              <p:nvPr/>
            </p:nvGrpSpPr>
            <p:grpSpPr>
              <a:xfrm>
                <a:off x="967895" y="415018"/>
                <a:ext cx="628714" cy="801374"/>
                <a:chOff x="1774126" y="766200"/>
                <a:chExt cx="1582467" cy="2017050"/>
              </a:xfrm>
            </p:grpSpPr>
            <p:sp>
              <p:nvSpPr>
                <p:cNvPr id="327" name="Google Shape;327;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5" name="Google Shape;335;p5"/>
            <p:cNvGrpSpPr/>
            <p:nvPr/>
          </p:nvGrpSpPr>
          <p:grpSpPr>
            <a:xfrm>
              <a:off x="7200036" y="3718572"/>
              <a:ext cx="284493" cy="1424795"/>
              <a:chOff x="967895" y="415018"/>
              <a:chExt cx="628714" cy="3148718"/>
            </a:xfrm>
          </p:grpSpPr>
          <p:sp>
            <p:nvSpPr>
              <p:cNvPr id="336" name="Google Shape;336;p5"/>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5"/>
              <p:cNvGrpSpPr/>
              <p:nvPr/>
            </p:nvGrpSpPr>
            <p:grpSpPr>
              <a:xfrm>
                <a:off x="967895" y="415018"/>
                <a:ext cx="628714" cy="801374"/>
                <a:chOff x="1774126" y="766200"/>
                <a:chExt cx="1582467" cy="2017050"/>
              </a:xfrm>
            </p:grpSpPr>
            <p:sp>
              <p:nvSpPr>
                <p:cNvPr id="338" name="Google Shape;338;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6" name="Google Shape;346;p5"/>
            <p:cNvGrpSpPr/>
            <p:nvPr/>
          </p:nvGrpSpPr>
          <p:grpSpPr>
            <a:xfrm>
              <a:off x="8299552" y="3133869"/>
              <a:ext cx="333219" cy="2017814"/>
              <a:chOff x="967895" y="415018"/>
              <a:chExt cx="628714" cy="3807196"/>
            </a:xfrm>
          </p:grpSpPr>
          <p:sp>
            <p:nvSpPr>
              <p:cNvPr id="347" name="Google Shape;347;p5"/>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5"/>
              <p:cNvGrpSpPr/>
              <p:nvPr/>
            </p:nvGrpSpPr>
            <p:grpSpPr>
              <a:xfrm>
                <a:off x="967895" y="415018"/>
                <a:ext cx="628714" cy="801374"/>
                <a:chOff x="1774126" y="766200"/>
                <a:chExt cx="1582467" cy="2017050"/>
              </a:xfrm>
            </p:grpSpPr>
            <p:sp>
              <p:nvSpPr>
                <p:cNvPr id="349" name="Google Shape;349;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57" name="Google Shape;357;p5"/>
            <p:cNvGrpSpPr/>
            <p:nvPr/>
          </p:nvGrpSpPr>
          <p:grpSpPr>
            <a:xfrm>
              <a:off x="104275" y="50550"/>
              <a:ext cx="8948150" cy="772675"/>
              <a:chOff x="104275" y="50550"/>
              <a:chExt cx="8948150" cy="772675"/>
            </a:xfrm>
          </p:grpSpPr>
          <p:sp>
            <p:nvSpPr>
              <p:cNvPr id="358" name="Google Shape;358;p5"/>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9" name="Google Shape;359;p5"/>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0" name="Google Shape;360;p5"/>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1" name="Google Shape;361;p5"/>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2" name="Google Shape;362;p5"/>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3" name="Google Shape;363;p5"/>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4" name="Google Shape;364;p5"/>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5" name="Google Shape;365;p5"/>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6" name="Google Shape;366;p5"/>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7" name="Google Shape;367;p5"/>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8" name="Google Shape;368;p5"/>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9" name="Google Shape;369;p5"/>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0" name="Google Shape;370;p5"/>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1" name="Google Shape;371;p5"/>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7" name="Google Shape;377;p5"/>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8" name="Google Shape;378;p5"/>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9" name="Google Shape;379;p5"/>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0" name="Google Shape;380;p5"/>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1" name="Google Shape;381;p5"/>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2" name="Google Shape;382;p5"/>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3" name="Google Shape;383;p5"/>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4" name="Google Shape;384;p5"/>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5" name="Google Shape;385;p5"/>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7" name="Google Shape;387;p5"/>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8" name="Google Shape;388;p5"/>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9" name="Google Shape;389;p5"/>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0" name="Google Shape;390;p5"/>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91" name="Google Shape;391;p5"/>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92" name="Google Shape;392;p5"/>
          <p:cNvSpPr txBox="1">
            <a:spLocks noGrp="1"/>
          </p:cNvSpPr>
          <p:nvPr>
            <p:ph type="body" idx="1"/>
          </p:nvPr>
        </p:nvSpPr>
        <p:spPr>
          <a:xfrm>
            <a:off x="855300" y="1553825"/>
            <a:ext cx="6240900" cy="2834100"/>
          </a:xfrm>
          <a:prstGeom prst="rect">
            <a:avLst/>
          </a:prstGeom>
        </p:spPr>
        <p:txBody>
          <a:bodyPr spcFirstLastPara="1" wrap="square" lIns="0" tIns="0" rIns="0" bIns="0" anchor="t" anchorCtr="0">
            <a:noAutofit/>
          </a:bodyPr>
          <a:lstStyle>
            <a:lvl1pPr marL="457200" lvl="0" indent="-368300" rtl="0">
              <a:spcBef>
                <a:spcPts val="0"/>
              </a:spcBef>
              <a:spcAft>
                <a:spcPts val="0"/>
              </a:spcAft>
              <a:buSzPts val="2200"/>
              <a:buChar char="➢"/>
              <a:defRPr/>
            </a:lvl1pPr>
            <a:lvl2pPr marL="914400" lvl="1" indent="-368300" rtl="0">
              <a:spcBef>
                <a:spcPts val="800"/>
              </a:spcBef>
              <a:spcAft>
                <a:spcPts val="0"/>
              </a:spcAft>
              <a:buSzPts val="2200"/>
              <a:buChar char="▻"/>
              <a:defRPr/>
            </a:lvl2pPr>
            <a:lvl3pPr marL="1371600" lvl="2" indent="-368300" rtl="0">
              <a:spcBef>
                <a:spcPts val="800"/>
              </a:spcBef>
              <a:spcAft>
                <a:spcPts val="0"/>
              </a:spcAft>
              <a:buSzPts val="2200"/>
              <a:buChar char="■"/>
              <a:defRPr/>
            </a:lvl3pPr>
            <a:lvl4pPr marL="1828800" lvl="3" indent="-368300" rtl="0">
              <a:spcBef>
                <a:spcPts val="800"/>
              </a:spcBef>
              <a:spcAft>
                <a:spcPts val="0"/>
              </a:spcAft>
              <a:buSzPts val="2200"/>
              <a:buChar char="●"/>
              <a:defRPr/>
            </a:lvl4pPr>
            <a:lvl5pPr marL="2286000" lvl="4" indent="-368300" rtl="0">
              <a:spcBef>
                <a:spcPts val="800"/>
              </a:spcBef>
              <a:spcAft>
                <a:spcPts val="0"/>
              </a:spcAft>
              <a:buSzPts val="2200"/>
              <a:buChar char="○"/>
              <a:defRPr/>
            </a:lvl5pPr>
            <a:lvl6pPr marL="2743200" lvl="5" indent="-368300" rtl="0">
              <a:spcBef>
                <a:spcPts val="800"/>
              </a:spcBef>
              <a:spcAft>
                <a:spcPts val="0"/>
              </a:spcAft>
              <a:buSzPts val="2200"/>
              <a:buChar char="■"/>
              <a:defRPr/>
            </a:lvl6pPr>
            <a:lvl7pPr marL="3200400" lvl="6" indent="-368300" rtl="0">
              <a:spcBef>
                <a:spcPts val="800"/>
              </a:spcBef>
              <a:spcAft>
                <a:spcPts val="0"/>
              </a:spcAft>
              <a:buSzPts val="2200"/>
              <a:buChar char="●"/>
              <a:defRPr/>
            </a:lvl7pPr>
            <a:lvl8pPr marL="3657600" lvl="7" indent="-368300" rtl="0">
              <a:spcBef>
                <a:spcPts val="800"/>
              </a:spcBef>
              <a:spcAft>
                <a:spcPts val="0"/>
              </a:spcAft>
              <a:buSzPts val="2200"/>
              <a:buChar char="○"/>
              <a:defRPr/>
            </a:lvl8pPr>
            <a:lvl9pPr marL="4114800" lvl="8" indent="-368300" rtl="0">
              <a:spcBef>
                <a:spcPts val="800"/>
              </a:spcBef>
              <a:spcAft>
                <a:spcPts val="800"/>
              </a:spcAft>
              <a:buSzPts val="2200"/>
              <a:buChar char="■"/>
              <a:defRPr/>
            </a:lvl9pPr>
          </a:lstStyle>
          <a:p>
            <a:endParaRPr/>
          </a:p>
        </p:txBody>
      </p:sp>
      <p:sp>
        <p:nvSpPr>
          <p:cNvPr id="393" name="Google Shape;393;p5"/>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4"/>
        <p:cNvGrpSpPr/>
        <p:nvPr/>
      </p:nvGrpSpPr>
      <p:grpSpPr>
        <a:xfrm>
          <a:off x="0" y="0"/>
          <a:ext cx="0" cy="0"/>
          <a:chOff x="0" y="0"/>
          <a:chExt cx="0" cy="0"/>
        </a:xfrm>
      </p:grpSpPr>
      <p:grpSp>
        <p:nvGrpSpPr>
          <p:cNvPr id="395" name="Google Shape;395;p6"/>
          <p:cNvGrpSpPr/>
          <p:nvPr/>
        </p:nvGrpSpPr>
        <p:grpSpPr>
          <a:xfrm>
            <a:off x="104275" y="50550"/>
            <a:ext cx="10266591" cy="5287714"/>
            <a:chOff x="104275" y="50550"/>
            <a:chExt cx="10266591" cy="5287714"/>
          </a:xfrm>
        </p:grpSpPr>
        <p:sp>
          <p:nvSpPr>
            <p:cNvPr id="396" name="Google Shape;396;p6"/>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6"/>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6"/>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6"/>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6"/>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6"/>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6"/>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6"/>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4" name="Google Shape;404;p6"/>
            <p:cNvGrpSpPr/>
            <p:nvPr/>
          </p:nvGrpSpPr>
          <p:grpSpPr>
            <a:xfrm>
              <a:off x="7817748" y="1079748"/>
              <a:ext cx="408036" cy="4063663"/>
              <a:chOff x="967895" y="415018"/>
              <a:chExt cx="628714" cy="6262387"/>
            </a:xfrm>
          </p:grpSpPr>
          <p:sp>
            <p:nvSpPr>
              <p:cNvPr id="405" name="Google Shape;405;p6"/>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6"/>
              <p:cNvGrpSpPr/>
              <p:nvPr/>
            </p:nvGrpSpPr>
            <p:grpSpPr>
              <a:xfrm>
                <a:off x="967895" y="415018"/>
                <a:ext cx="628714" cy="801374"/>
                <a:chOff x="1774126" y="766200"/>
                <a:chExt cx="1582467" cy="2017050"/>
              </a:xfrm>
            </p:grpSpPr>
            <p:sp>
              <p:nvSpPr>
                <p:cNvPr id="407" name="Google Shape;407;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15" name="Google Shape;415;p6"/>
            <p:cNvGrpSpPr/>
            <p:nvPr/>
          </p:nvGrpSpPr>
          <p:grpSpPr>
            <a:xfrm>
              <a:off x="7200036" y="3718572"/>
              <a:ext cx="284493" cy="1424795"/>
              <a:chOff x="967895" y="415018"/>
              <a:chExt cx="628714" cy="3148718"/>
            </a:xfrm>
          </p:grpSpPr>
          <p:sp>
            <p:nvSpPr>
              <p:cNvPr id="416" name="Google Shape;416;p6"/>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6"/>
              <p:cNvGrpSpPr/>
              <p:nvPr/>
            </p:nvGrpSpPr>
            <p:grpSpPr>
              <a:xfrm>
                <a:off x="967895" y="415018"/>
                <a:ext cx="628714" cy="801374"/>
                <a:chOff x="1774126" y="766200"/>
                <a:chExt cx="1582467" cy="2017050"/>
              </a:xfrm>
            </p:grpSpPr>
            <p:sp>
              <p:nvSpPr>
                <p:cNvPr id="418" name="Google Shape;418;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6" name="Google Shape;426;p6"/>
            <p:cNvGrpSpPr/>
            <p:nvPr/>
          </p:nvGrpSpPr>
          <p:grpSpPr>
            <a:xfrm>
              <a:off x="8299552" y="3133869"/>
              <a:ext cx="333219" cy="2017814"/>
              <a:chOff x="967895" y="415018"/>
              <a:chExt cx="628714" cy="3807196"/>
            </a:xfrm>
          </p:grpSpPr>
          <p:sp>
            <p:nvSpPr>
              <p:cNvPr id="427" name="Google Shape;427;p6"/>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6"/>
              <p:cNvGrpSpPr/>
              <p:nvPr/>
            </p:nvGrpSpPr>
            <p:grpSpPr>
              <a:xfrm>
                <a:off x="967895" y="415018"/>
                <a:ext cx="628714" cy="801374"/>
                <a:chOff x="1774126" y="766200"/>
                <a:chExt cx="1582467" cy="2017050"/>
              </a:xfrm>
            </p:grpSpPr>
            <p:sp>
              <p:nvSpPr>
                <p:cNvPr id="429" name="Google Shape;429;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37" name="Google Shape;437;p6"/>
            <p:cNvGrpSpPr/>
            <p:nvPr/>
          </p:nvGrpSpPr>
          <p:grpSpPr>
            <a:xfrm>
              <a:off x="104275" y="50550"/>
              <a:ext cx="8948150" cy="772675"/>
              <a:chOff x="104275" y="50550"/>
              <a:chExt cx="8948150" cy="772675"/>
            </a:xfrm>
          </p:grpSpPr>
          <p:sp>
            <p:nvSpPr>
              <p:cNvPr id="438" name="Google Shape;438;p6"/>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9" name="Google Shape;439;p6"/>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0" name="Google Shape;440;p6"/>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1" name="Google Shape;441;p6"/>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2" name="Google Shape;442;p6"/>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3" name="Google Shape;443;p6"/>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4" name="Google Shape;444;p6"/>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5" name="Google Shape;445;p6"/>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6" name="Google Shape;446;p6"/>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7" name="Google Shape;447;p6"/>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8" name="Google Shape;448;p6"/>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9" name="Google Shape;449;p6"/>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0" name="Google Shape;450;p6"/>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1" name="Google Shape;451;p6"/>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7" name="Google Shape;457;p6"/>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8" name="Google Shape;458;p6"/>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9" name="Google Shape;459;p6"/>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0" name="Google Shape;460;p6"/>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1" name="Google Shape;461;p6"/>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2" name="Google Shape;462;p6"/>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3" name="Google Shape;463;p6"/>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4" name="Google Shape;464;p6"/>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5" name="Google Shape;465;p6"/>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7" name="Google Shape;467;p6"/>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8" name="Google Shape;468;p6"/>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9" name="Google Shape;469;p6"/>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70" name="Google Shape;470;p6"/>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471" name="Google Shape;471;p6"/>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72" name="Google Shape;472;p6"/>
          <p:cNvSpPr txBox="1">
            <a:spLocks noGrp="1"/>
          </p:cNvSpPr>
          <p:nvPr>
            <p:ph type="body" idx="1"/>
          </p:nvPr>
        </p:nvSpPr>
        <p:spPr>
          <a:xfrm>
            <a:off x="855300" y="1553825"/>
            <a:ext cx="2932500" cy="293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73" name="Google Shape;473;p6"/>
          <p:cNvSpPr txBox="1">
            <a:spLocks noGrp="1"/>
          </p:cNvSpPr>
          <p:nvPr>
            <p:ph type="body" idx="2"/>
          </p:nvPr>
        </p:nvSpPr>
        <p:spPr>
          <a:xfrm>
            <a:off x="4199271" y="1553825"/>
            <a:ext cx="2932500" cy="293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74" name="Google Shape;474;p6"/>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6"/>
        <p:cNvGrpSpPr/>
        <p:nvPr/>
      </p:nvGrpSpPr>
      <p:grpSpPr>
        <a:xfrm>
          <a:off x="0" y="0"/>
          <a:ext cx="0" cy="0"/>
          <a:chOff x="0" y="0"/>
          <a:chExt cx="0" cy="0"/>
        </a:xfrm>
      </p:grpSpPr>
      <p:grpSp>
        <p:nvGrpSpPr>
          <p:cNvPr id="547" name="Google Shape;547;p8"/>
          <p:cNvGrpSpPr/>
          <p:nvPr/>
        </p:nvGrpSpPr>
        <p:grpSpPr>
          <a:xfrm>
            <a:off x="104275" y="50550"/>
            <a:ext cx="10266591" cy="5287714"/>
            <a:chOff x="104275" y="50550"/>
            <a:chExt cx="10266591" cy="5287714"/>
          </a:xfrm>
        </p:grpSpPr>
        <p:sp>
          <p:nvSpPr>
            <p:cNvPr id="548" name="Google Shape;548;p8"/>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8"/>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8"/>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8"/>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8"/>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8"/>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8"/>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8"/>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6" name="Google Shape;556;p8"/>
            <p:cNvGrpSpPr/>
            <p:nvPr/>
          </p:nvGrpSpPr>
          <p:grpSpPr>
            <a:xfrm>
              <a:off x="7817748" y="1079748"/>
              <a:ext cx="408036" cy="4063663"/>
              <a:chOff x="967895" y="415018"/>
              <a:chExt cx="628714" cy="6262387"/>
            </a:xfrm>
          </p:grpSpPr>
          <p:sp>
            <p:nvSpPr>
              <p:cNvPr id="557" name="Google Shape;557;p8"/>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8"/>
              <p:cNvGrpSpPr/>
              <p:nvPr/>
            </p:nvGrpSpPr>
            <p:grpSpPr>
              <a:xfrm>
                <a:off x="967895" y="415018"/>
                <a:ext cx="628714" cy="801374"/>
                <a:chOff x="1774126" y="766200"/>
                <a:chExt cx="1582467" cy="2017050"/>
              </a:xfrm>
            </p:grpSpPr>
            <p:sp>
              <p:nvSpPr>
                <p:cNvPr id="559" name="Google Shape;559;p8"/>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8"/>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8"/>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8"/>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8"/>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8"/>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8"/>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8"/>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67" name="Google Shape;567;p8"/>
            <p:cNvGrpSpPr/>
            <p:nvPr/>
          </p:nvGrpSpPr>
          <p:grpSpPr>
            <a:xfrm>
              <a:off x="7200036" y="3718572"/>
              <a:ext cx="284493" cy="1424795"/>
              <a:chOff x="967895" y="415018"/>
              <a:chExt cx="628714" cy="3148718"/>
            </a:xfrm>
          </p:grpSpPr>
          <p:sp>
            <p:nvSpPr>
              <p:cNvPr id="568" name="Google Shape;568;p8"/>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8"/>
              <p:cNvGrpSpPr/>
              <p:nvPr/>
            </p:nvGrpSpPr>
            <p:grpSpPr>
              <a:xfrm>
                <a:off x="967895" y="415018"/>
                <a:ext cx="628714" cy="801374"/>
                <a:chOff x="1774126" y="766200"/>
                <a:chExt cx="1582467" cy="2017050"/>
              </a:xfrm>
            </p:grpSpPr>
            <p:sp>
              <p:nvSpPr>
                <p:cNvPr id="570" name="Google Shape;570;p8"/>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8"/>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8"/>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8"/>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8"/>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8"/>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8"/>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8"/>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78" name="Google Shape;578;p8"/>
            <p:cNvGrpSpPr/>
            <p:nvPr/>
          </p:nvGrpSpPr>
          <p:grpSpPr>
            <a:xfrm>
              <a:off x="8299552" y="3133869"/>
              <a:ext cx="333219" cy="2017814"/>
              <a:chOff x="967895" y="415018"/>
              <a:chExt cx="628714" cy="3807196"/>
            </a:xfrm>
          </p:grpSpPr>
          <p:sp>
            <p:nvSpPr>
              <p:cNvPr id="579" name="Google Shape;579;p8"/>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8"/>
              <p:cNvGrpSpPr/>
              <p:nvPr/>
            </p:nvGrpSpPr>
            <p:grpSpPr>
              <a:xfrm>
                <a:off x="967895" y="415018"/>
                <a:ext cx="628714" cy="801374"/>
                <a:chOff x="1774126" y="766200"/>
                <a:chExt cx="1582467" cy="2017050"/>
              </a:xfrm>
            </p:grpSpPr>
            <p:sp>
              <p:nvSpPr>
                <p:cNvPr id="581" name="Google Shape;581;p8"/>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8"/>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8"/>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8"/>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8"/>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8"/>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8"/>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8"/>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89" name="Google Shape;589;p8"/>
            <p:cNvGrpSpPr/>
            <p:nvPr/>
          </p:nvGrpSpPr>
          <p:grpSpPr>
            <a:xfrm>
              <a:off x="104275" y="50550"/>
              <a:ext cx="8948150" cy="772675"/>
              <a:chOff x="104275" y="50550"/>
              <a:chExt cx="8948150" cy="772675"/>
            </a:xfrm>
          </p:grpSpPr>
          <p:sp>
            <p:nvSpPr>
              <p:cNvPr id="590" name="Google Shape;590;p8"/>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1" name="Google Shape;591;p8"/>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2" name="Google Shape;592;p8"/>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3" name="Google Shape;593;p8"/>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4" name="Google Shape;594;p8"/>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5" name="Google Shape;595;p8"/>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6" name="Google Shape;596;p8"/>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7" name="Google Shape;597;p8"/>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8" name="Google Shape;598;p8"/>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9" name="Google Shape;599;p8"/>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00" name="Google Shape;600;p8"/>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01" name="Google Shape;601;p8"/>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02" name="Google Shape;602;p8"/>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03" name="Google Shape;603;p8"/>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09" name="Google Shape;609;p8"/>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0" name="Google Shape;610;p8"/>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1" name="Google Shape;611;p8"/>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2" name="Google Shape;612;p8"/>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3" name="Google Shape;613;p8"/>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4" name="Google Shape;614;p8"/>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5" name="Google Shape;615;p8"/>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6" name="Google Shape;616;p8"/>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7" name="Google Shape;617;p8"/>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9" name="Google Shape;619;p8"/>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20" name="Google Shape;620;p8"/>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21" name="Google Shape;621;p8"/>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22" name="Google Shape;622;p8"/>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623" name="Google Shape;623;p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24" name="Google Shape;624;p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0"/>
        <p:cNvGrpSpPr/>
        <p:nvPr/>
      </p:nvGrpSpPr>
      <p:grpSpPr>
        <a:xfrm>
          <a:off x="0" y="0"/>
          <a:ext cx="0" cy="0"/>
          <a:chOff x="0" y="0"/>
          <a:chExt cx="0" cy="0"/>
        </a:xfrm>
      </p:grpSpPr>
      <p:sp>
        <p:nvSpPr>
          <p:cNvPr id="751" name="Google Shape;751;p11"/>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752" name="Google Shape;752;p11"/>
          <p:cNvGrpSpPr/>
          <p:nvPr/>
        </p:nvGrpSpPr>
        <p:grpSpPr>
          <a:xfrm>
            <a:off x="104275" y="50550"/>
            <a:ext cx="10266591" cy="5287714"/>
            <a:chOff x="104275" y="50550"/>
            <a:chExt cx="10266591" cy="5287714"/>
          </a:xfrm>
        </p:grpSpPr>
        <p:sp>
          <p:nvSpPr>
            <p:cNvPr id="753" name="Google Shape;753;p11"/>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1"/>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1"/>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1"/>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1"/>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1"/>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1"/>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1"/>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61" name="Google Shape;761;p11"/>
            <p:cNvGrpSpPr/>
            <p:nvPr/>
          </p:nvGrpSpPr>
          <p:grpSpPr>
            <a:xfrm>
              <a:off x="7817748" y="1079748"/>
              <a:ext cx="408036" cy="4063663"/>
              <a:chOff x="967895" y="415018"/>
              <a:chExt cx="628714" cy="6262387"/>
            </a:xfrm>
          </p:grpSpPr>
          <p:sp>
            <p:nvSpPr>
              <p:cNvPr id="762" name="Google Shape;762;p11"/>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3" name="Google Shape;763;p11"/>
              <p:cNvGrpSpPr/>
              <p:nvPr/>
            </p:nvGrpSpPr>
            <p:grpSpPr>
              <a:xfrm>
                <a:off x="967895" y="415018"/>
                <a:ext cx="628714" cy="801374"/>
                <a:chOff x="1774126" y="766200"/>
                <a:chExt cx="1582467" cy="2017050"/>
              </a:xfrm>
            </p:grpSpPr>
            <p:sp>
              <p:nvSpPr>
                <p:cNvPr id="764" name="Google Shape;764;p11"/>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1"/>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1"/>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1"/>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1"/>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1"/>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1"/>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1"/>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72" name="Google Shape;772;p11"/>
            <p:cNvGrpSpPr/>
            <p:nvPr/>
          </p:nvGrpSpPr>
          <p:grpSpPr>
            <a:xfrm>
              <a:off x="7200036" y="3718572"/>
              <a:ext cx="284493" cy="1424795"/>
              <a:chOff x="967895" y="415018"/>
              <a:chExt cx="628714" cy="3148718"/>
            </a:xfrm>
          </p:grpSpPr>
          <p:sp>
            <p:nvSpPr>
              <p:cNvPr id="773" name="Google Shape;773;p11"/>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4" name="Google Shape;774;p11"/>
              <p:cNvGrpSpPr/>
              <p:nvPr/>
            </p:nvGrpSpPr>
            <p:grpSpPr>
              <a:xfrm>
                <a:off x="967895" y="415018"/>
                <a:ext cx="628714" cy="801374"/>
                <a:chOff x="1774126" y="766200"/>
                <a:chExt cx="1582467" cy="2017050"/>
              </a:xfrm>
            </p:grpSpPr>
            <p:sp>
              <p:nvSpPr>
                <p:cNvPr id="775" name="Google Shape;775;p11"/>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1"/>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1"/>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1"/>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1"/>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1"/>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1"/>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1"/>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3" name="Google Shape;783;p11"/>
            <p:cNvGrpSpPr/>
            <p:nvPr/>
          </p:nvGrpSpPr>
          <p:grpSpPr>
            <a:xfrm>
              <a:off x="8299552" y="3133869"/>
              <a:ext cx="333219" cy="2017814"/>
              <a:chOff x="967895" y="415018"/>
              <a:chExt cx="628714" cy="3807196"/>
            </a:xfrm>
          </p:grpSpPr>
          <p:sp>
            <p:nvSpPr>
              <p:cNvPr id="784" name="Google Shape;784;p11"/>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5" name="Google Shape;785;p11"/>
              <p:cNvGrpSpPr/>
              <p:nvPr/>
            </p:nvGrpSpPr>
            <p:grpSpPr>
              <a:xfrm>
                <a:off x="967895" y="415018"/>
                <a:ext cx="628714" cy="801374"/>
                <a:chOff x="1774126" y="766200"/>
                <a:chExt cx="1582467" cy="2017050"/>
              </a:xfrm>
            </p:grpSpPr>
            <p:sp>
              <p:nvSpPr>
                <p:cNvPr id="786" name="Google Shape;786;p11"/>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1"/>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1"/>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1"/>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1"/>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1"/>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1"/>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1"/>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94" name="Google Shape;794;p11"/>
            <p:cNvGrpSpPr/>
            <p:nvPr/>
          </p:nvGrpSpPr>
          <p:grpSpPr>
            <a:xfrm>
              <a:off x="104275" y="50550"/>
              <a:ext cx="8948150" cy="772675"/>
              <a:chOff x="104275" y="50550"/>
              <a:chExt cx="8948150" cy="772675"/>
            </a:xfrm>
          </p:grpSpPr>
          <p:sp>
            <p:nvSpPr>
              <p:cNvPr id="795" name="Google Shape;795;p11"/>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6" name="Google Shape;796;p11"/>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7" name="Google Shape;797;p11"/>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8" name="Google Shape;798;p11"/>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9" name="Google Shape;799;p11"/>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0" name="Google Shape;800;p11"/>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1" name="Google Shape;801;p11"/>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2" name="Google Shape;802;p11"/>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3" name="Google Shape;803;p11"/>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4" name="Google Shape;804;p11"/>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5" name="Google Shape;805;p11"/>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6" name="Google Shape;806;p11"/>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7" name="Google Shape;807;p11"/>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8" name="Google Shape;808;p11"/>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1"/>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4" name="Google Shape;814;p11"/>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5" name="Google Shape;815;p11"/>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6" name="Google Shape;816;p11"/>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7" name="Google Shape;817;p11"/>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8" name="Google Shape;818;p11"/>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9" name="Google Shape;819;p11"/>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0" name="Google Shape;820;p11"/>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1" name="Google Shape;821;p11"/>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2" name="Google Shape;822;p11"/>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1"/>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4" name="Google Shape;824;p11"/>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5" name="Google Shape;825;p11"/>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6" name="Google Shape;826;p11"/>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7" name="Google Shape;827;p11"/>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Clouds only">
  <p:cSld name="BLANK_1">
    <p:spTree>
      <p:nvGrpSpPr>
        <p:cNvPr id="1" name="Shape 828"/>
        <p:cNvGrpSpPr/>
        <p:nvPr/>
      </p:nvGrpSpPr>
      <p:grpSpPr>
        <a:xfrm>
          <a:off x="0" y="0"/>
          <a:ext cx="0" cy="0"/>
          <a:chOff x="0" y="0"/>
          <a:chExt cx="0" cy="0"/>
        </a:xfrm>
      </p:grpSpPr>
      <p:grpSp>
        <p:nvGrpSpPr>
          <p:cNvPr id="829" name="Google Shape;829;p12"/>
          <p:cNvGrpSpPr/>
          <p:nvPr/>
        </p:nvGrpSpPr>
        <p:grpSpPr>
          <a:xfrm>
            <a:off x="-52200" y="50550"/>
            <a:ext cx="9256075" cy="5245735"/>
            <a:chOff x="-52200" y="50550"/>
            <a:chExt cx="9256075" cy="5245735"/>
          </a:xfrm>
        </p:grpSpPr>
        <p:sp>
          <p:nvSpPr>
            <p:cNvPr id="830" name="Google Shape;830;p12"/>
            <p:cNvSpPr/>
            <p:nvPr/>
          </p:nvSpPr>
          <p:spPr>
            <a:xfrm>
              <a:off x="-52200" y="299053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2"/>
            <p:cNvSpPr/>
            <p:nvPr/>
          </p:nvSpPr>
          <p:spPr>
            <a:xfrm>
              <a:off x="2567033" y="3780191"/>
              <a:ext cx="2154572" cy="9869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2"/>
            <p:cNvSpPr/>
            <p:nvPr/>
          </p:nvSpPr>
          <p:spPr>
            <a:xfrm>
              <a:off x="3626041" y="3244742"/>
              <a:ext cx="2038292" cy="694227"/>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2"/>
            <p:cNvSpPr/>
            <p:nvPr/>
          </p:nvSpPr>
          <p:spPr>
            <a:xfrm>
              <a:off x="3907840" y="3671766"/>
              <a:ext cx="3406627" cy="1462743"/>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2"/>
            <p:cNvSpPr/>
            <p:nvPr/>
          </p:nvSpPr>
          <p:spPr>
            <a:xfrm>
              <a:off x="434903" y="4215970"/>
              <a:ext cx="2406853" cy="91722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12"/>
            <p:cNvSpPr/>
            <p:nvPr/>
          </p:nvSpPr>
          <p:spPr>
            <a:xfrm flipH="1">
              <a:off x="-50423" y="3671774"/>
              <a:ext cx="1322417" cy="60577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2"/>
            <p:cNvSpPr/>
            <p:nvPr/>
          </p:nvSpPr>
          <p:spPr>
            <a:xfrm>
              <a:off x="5747332" y="4053480"/>
              <a:ext cx="3261193" cy="124280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2"/>
            <p:cNvSpPr/>
            <p:nvPr/>
          </p:nvSpPr>
          <p:spPr>
            <a:xfrm flipH="1">
              <a:off x="5619392" y="314441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8" name="Google Shape;838;p12"/>
            <p:cNvGrpSpPr/>
            <p:nvPr/>
          </p:nvGrpSpPr>
          <p:grpSpPr>
            <a:xfrm>
              <a:off x="104275" y="50550"/>
              <a:ext cx="8948150" cy="772675"/>
              <a:chOff x="104275" y="50550"/>
              <a:chExt cx="8948150" cy="772675"/>
            </a:xfrm>
          </p:grpSpPr>
          <p:sp>
            <p:nvSpPr>
              <p:cNvPr id="839" name="Google Shape;839;p1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0" name="Google Shape;840;p1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1" name="Google Shape;841;p1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2" name="Google Shape;842;p1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3" name="Google Shape;843;p1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4" name="Google Shape;844;p1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5" name="Google Shape;845;p1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6" name="Google Shape;846;p1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7" name="Google Shape;847;p1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8" name="Google Shape;848;p1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9" name="Google Shape;849;p1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0" name="Google Shape;850;p1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1" name="Google Shape;851;p1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2" name="Google Shape;852;p1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8" name="Google Shape;858;p1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9" name="Google Shape;859;p1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0" name="Google Shape;860;p1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1" name="Google Shape;861;p1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2" name="Google Shape;862;p1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3" name="Google Shape;863;p1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4" name="Google Shape;864;p1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5" name="Google Shape;865;p1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6" name="Google Shape;866;p1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8" name="Google Shape;868;p1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9" name="Google Shape;869;p1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0" name="Google Shape;870;p1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1" name="Google Shape;871;p1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872" name="Google Shape;872;p1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33000">
              <a:schemeClr val="accent2"/>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1pPr>
            <a:lvl2pPr lvl="1"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2pPr>
            <a:lvl3pPr lvl="2"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3pPr>
            <a:lvl4pPr lvl="3"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4pPr>
            <a:lvl5pPr lvl="4"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5pPr>
            <a:lvl6pPr lvl="5"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6pPr>
            <a:lvl7pPr lvl="6"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7pPr>
            <a:lvl8pPr lvl="7"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8pPr>
            <a:lvl9pPr lvl="8"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9pPr>
          </a:lstStyle>
          <a:p>
            <a:endParaRPr/>
          </a:p>
        </p:txBody>
      </p:sp>
      <p:sp>
        <p:nvSpPr>
          <p:cNvPr id="7" name="Google Shape;7;p1"/>
          <p:cNvSpPr txBox="1">
            <a:spLocks noGrp="1"/>
          </p:cNvSpPr>
          <p:nvPr>
            <p:ph type="body" idx="1"/>
          </p:nvPr>
        </p:nvSpPr>
        <p:spPr>
          <a:xfrm>
            <a:off x="855300" y="1553825"/>
            <a:ext cx="6240900" cy="2834100"/>
          </a:xfrm>
          <a:prstGeom prst="rect">
            <a:avLst/>
          </a:prstGeom>
          <a:noFill/>
          <a:ln>
            <a:noFill/>
          </a:ln>
        </p:spPr>
        <p:txBody>
          <a:bodyPr spcFirstLastPara="1" wrap="square" lIns="0" tIns="0" rIns="0" bIns="0" anchor="t" anchorCtr="0">
            <a:noAutofit/>
          </a:bodyPr>
          <a:lstStyle>
            <a:lvl1pPr marL="457200" lvl="0" indent="-368300" rtl="0">
              <a:lnSpc>
                <a:spcPct val="115000"/>
              </a:lnSpc>
              <a:spcBef>
                <a:spcPts val="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1pPr>
            <a:lvl2pPr marL="914400" lvl="1" indent="-368300" rtl="0">
              <a:lnSpc>
                <a:spcPct val="115000"/>
              </a:lnSpc>
              <a:spcBef>
                <a:spcPts val="80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2pPr>
            <a:lvl3pPr marL="1371600" lvl="2"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3pPr>
            <a:lvl4pPr marL="1828800" lvl="3"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4pPr>
            <a:lvl5pPr marL="2286000" lvl="4"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5pPr>
            <a:lvl6pPr marL="2743200" lvl="5"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6pPr>
            <a:lvl7pPr marL="3200400" lvl="6"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7pPr>
            <a:lvl8pPr marL="3657600" lvl="7"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8pPr>
            <a:lvl9pPr marL="4114800" lvl="8" indent="-368300" rtl="0">
              <a:lnSpc>
                <a:spcPct val="115000"/>
              </a:lnSpc>
              <a:spcBef>
                <a:spcPts val="800"/>
              </a:spcBef>
              <a:spcAft>
                <a:spcPts val="80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9pPr>
          </a:lstStyle>
          <a:p>
            <a:endParaRPr/>
          </a:p>
        </p:txBody>
      </p:sp>
      <p:sp>
        <p:nvSpPr>
          <p:cNvPr id="8" name="Google Shape;8;p1"/>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Space Grotesk Light"/>
                <a:ea typeface="Space Grotesk Light"/>
                <a:cs typeface="Space Grotesk Light"/>
                <a:sym typeface="Space Grotesk Light"/>
              </a:defRPr>
            </a:lvl1pPr>
            <a:lvl2pPr lvl="1" algn="ctr" rtl="0">
              <a:buNone/>
              <a:defRPr sz="1300">
                <a:solidFill>
                  <a:schemeClr val="accent1"/>
                </a:solidFill>
                <a:latin typeface="Space Grotesk Light"/>
                <a:ea typeface="Space Grotesk Light"/>
                <a:cs typeface="Space Grotesk Light"/>
                <a:sym typeface="Space Grotesk Light"/>
              </a:defRPr>
            </a:lvl2pPr>
            <a:lvl3pPr lvl="2" algn="ctr" rtl="0">
              <a:buNone/>
              <a:defRPr sz="1300">
                <a:solidFill>
                  <a:schemeClr val="accent1"/>
                </a:solidFill>
                <a:latin typeface="Space Grotesk Light"/>
                <a:ea typeface="Space Grotesk Light"/>
                <a:cs typeface="Space Grotesk Light"/>
                <a:sym typeface="Space Grotesk Light"/>
              </a:defRPr>
            </a:lvl3pPr>
            <a:lvl4pPr lvl="3" algn="ctr" rtl="0">
              <a:buNone/>
              <a:defRPr sz="1300">
                <a:solidFill>
                  <a:schemeClr val="accent1"/>
                </a:solidFill>
                <a:latin typeface="Space Grotesk Light"/>
                <a:ea typeface="Space Grotesk Light"/>
                <a:cs typeface="Space Grotesk Light"/>
                <a:sym typeface="Space Grotesk Light"/>
              </a:defRPr>
            </a:lvl4pPr>
            <a:lvl5pPr lvl="4" algn="ctr" rtl="0">
              <a:buNone/>
              <a:defRPr sz="1300">
                <a:solidFill>
                  <a:schemeClr val="accent1"/>
                </a:solidFill>
                <a:latin typeface="Space Grotesk Light"/>
                <a:ea typeface="Space Grotesk Light"/>
                <a:cs typeface="Space Grotesk Light"/>
                <a:sym typeface="Space Grotesk Light"/>
              </a:defRPr>
            </a:lvl5pPr>
            <a:lvl6pPr lvl="5" algn="ctr" rtl="0">
              <a:buNone/>
              <a:defRPr sz="1300">
                <a:solidFill>
                  <a:schemeClr val="accent1"/>
                </a:solidFill>
                <a:latin typeface="Space Grotesk Light"/>
                <a:ea typeface="Space Grotesk Light"/>
                <a:cs typeface="Space Grotesk Light"/>
                <a:sym typeface="Space Grotesk Light"/>
              </a:defRPr>
            </a:lvl6pPr>
            <a:lvl7pPr lvl="6" algn="ctr" rtl="0">
              <a:buNone/>
              <a:defRPr sz="1300">
                <a:solidFill>
                  <a:schemeClr val="accent1"/>
                </a:solidFill>
                <a:latin typeface="Space Grotesk Light"/>
                <a:ea typeface="Space Grotesk Light"/>
                <a:cs typeface="Space Grotesk Light"/>
                <a:sym typeface="Space Grotesk Light"/>
              </a:defRPr>
            </a:lvl7pPr>
            <a:lvl8pPr lvl="7" algn="ctr" rtl="0">
              <a:buNone/>
              <a:defRPr sz="1300">
                <a:solidFill>
                  <a:schemeClr val="accent1"/>
                </a:solidFill>
                <a:latin typeface="Space Grotesk Light"/>
                <a:ea typeface="Space Grotesk Light"/>
                <a:cs typeface="Space Grotesk Light"/>
                <a:sym typeface="Space Grotesk Light"/>
              </a:defRPr>
            </a:lvl8pPr>
            <a:lvl9pPr lvl="8" algn="ctr" rtl="0">
              <a:buNone/>
              <a:defRPr sz="1300">
                <a:solidFill>
                  <a:schemeClr val="accent1"/>
                </a:solidFill>
                <a:latin typeface="Space Grotesk Light"/>
                <a:ea typeface="Space Grotesk Light"/>
                <a:cs typeface="Space Grotesk Light"/>
                <a:sym typeface="Space Grotesk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7"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13"/>
          <p:cNvSpPr txBox="1">
            <a:spLocks noGrp="1"/>
          </p:cNvSpPr>
          <p:nvPr>
            <p:ph type="ctrTitle"/>
          </p:nvPr>
        </p:nvSpPr>
        <p:spPr>
          <a:xfrm>
            <a:off x="-227316" y="1199299"/>
            <a:ext cx="9598632" cy="1159800"/>
          </a:xfrm>
          <a:prstGeom prst="rect">
            <a:avLst/>
          </a:prstGeom>
        </p:spPr>
        <p:txBody>
          <a:bodyPr spcFirstLastPara="1" wrap="square" lIns="0" tIns="0" rIns="0" bIns="0" anchor="ctr" anchorCtr="0">
            <a:noAutofit/>
          </a:bodyPr>
          <a:lstStyle/>
          <a:p>
            <a:pPr marL="0" marR="0" lvl="0" indent="0" rtl="0">
              <a:spcBef>
                <a:spcPts val="0"/>
              </a:spcBef>
              <a:spcAft>
                <a:spcPts val="0"/>
              </a:spcAft>
            </a:pPr>
            <a:br>
              <a:rPr lang="en-US" sz="5100" dirty="0"/>
            </a:br>
            <a:br>
              <a:rPr lang="en-US" sz="5100" b="1" dirty="0">
                <a:solidFill>
                  <a:schemeClr val="dk1"/>
                </a:solidFill>
                <a:latin typeface="Calibri"/>
                <a:ea typeface="Calibri"/>
                <a:cs typeface="Calibri"/>
                <a:sym typeface="Calibri"/>
              </a:rPr>
            </a:br>
            <a:br>
              <a:rPr lang="en-US" sz="5100" dirty="0"/>
            </a:br>
            <a:r>
              <a:rPr lang="en-US" sz="5100" dirty="0"/>
              <a:t>SMART CAR PARKING SYSTEM USING ARDUINO</a:t>
            </a:r>
            <a:br>
              <a:rPr lang="en-US" sz="5100" dirty="0"/>
            </a:br>
            <a:endParaRPr sz="5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A778C5"/>
            </a:gs>
            <a:gs pos="72000">
              <a:srgbClr val="F8C2C2"/>
            </a:gs>
            <a:gs pos="100000">
              <a:srgbClr val="FFE599"/>
            </a:gs>
          </a:gsLst>
          <a:lin ang="5400700" scaled="0"/>
        </a:gradFill>
        <a:effectLst/>
      </p:bgPr>
    </p:bg>
    <p:spTree>
      <p:nvGrpSpPr>
        <p:cNvPr id="1" name="Shape 1077"/>
        <p:cNvGrpSpPr/>
        <p:nvPr/>
      </p:nvGrpSpPr>
      <p:grpSpPr>
        <a:xfrm>
          <a:off x="0" y="0"/>
          <a:ext cx="0" cy="0"/>
          <a:chOff x="0" y="0"/>
          <a:chExt cx="0" cy="0"/>
        </a:xfrm>
      </p:grpSpPr>
      <p:sp>
        <p:nvSpPr>
          <p:cNvPr id="1078" name="Google Shape;1078;p27"/>
          <p:cNvSpPr txBox="1">
            <a:spLocks noGrp="1"/>
          </p:cNvSpPr>
          <p:nvPr>
            <p:ph type="ctrTitle" idx="4294967295"/>
          </p:nvPr>
        </p:nvSpPr>
        <p:spPr>
          <a:xfrm>
            <a:off x="260940" y="466440"/>
            <a:ext cx="4455840" cy="24984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solidFill>
                  <a:schemeClr val="lt1"/>
                </a:solidFill>
              </a:rPr>
              <a:t>REFRENCES</a:t>
            </a:r>
            <a:endParaRPr sz="4000" dirty="0">
              <a:solidFill>
                <a:schemeClr val="lt1"/>
              </a:solidFill>
            </a:endParaRPr>
          </a:p>
        </p:txBody>
      </p:sp>
      <p:sp>
        <p:nvSpPr>
          <p:cNvPr id="1080" name="Google Shape;1080;p2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sp>
        <p:nvSpPr>
          <p:cNvPr id="7" name="Google Shape;919;p19">
            <a:extLst>
              <a:ext uri="{FF2B5EF4-FFF2-40B4-BE49-F238E27FC236}">
                <a16:creationId xmlns:a16="http://schemas.microsoft.com/office/drawing/2014/main" id="{082B3EFB-4CB6-4F46-A7B4-AFDB07CAE730}"/>
              </a:ext>
            </a:extLst>
          </p:cNvPr>
          <p:cNvSpPr txBox="1">
            <a:spLocks/>
          </p:cNvSpPr>
          <p:nvPr/>
        </p:nvSpPr>
        <p:spPr>
          <a:xfrm>
            <a:off x="0" y="1073369"/>
            <a:ext cx="9590567" cy="78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1pPr>
            <a:lvl2pPr marL="914400" marR="0" lvl="1" indent="-368300" algn="l" rtl="0">
              <a:lnSpc>
                <a:spcPct val="115000"/>
              </a:lnSpc>
              <a:spcBef>
                <a:spcPts val="800"/>
              </a:spcBef>
              <a:spcAft>
                <a:spcPts val="0"/>
              </a:spcAft>
              <a:buClr>
                <a:schemeClr val="accent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2pPr>
            <a:lvl3pPr marL="1371600" marR="0" lvl="2"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3pPr>
            <a:lvl4pPr marL="1828800" marR="0" lvl="3"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4pPr>
            <a:lvl5pPr marL="2286000" marR="0" lvl="4"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5pPr>
            <a:lvl6pPr marL="2743200" marR="0" lvl="5"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6pPr>
            <a:lvl7pPr marL="3200400" marR="0" lvl="6"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7pPr>
            <a:lvl8pPr marL="3657600" marR="0" lvl="7"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8pPr>
            <a:lvl9pPr marL="4114800" marR="0" lvl="8" indent="-368300" algn="l" rtl="0">
              <a:lnSpc>
                <a:spcPct val="115000"/>
              </a:lnSpc>
              <a:spcBef>
                <a:spcPts val="800"/>
              </a:spcBef>
              <a:spcAft>
                <a:spcPts val="80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9pPr>
          </a:lstStyle>
          <a:p>
            <a:pPr marL="88900" indent="0" algn="l">
              <a:buNone/>
            </a:pPr>
            <a:r>
              <a:rPr lang="en-US" b="0" i="0" dirty="0">
                <a:solidFill>
                  <a:schemeClr val="tx1"/>
                </a:solidFill>
                <a:effectLst/>
                <a:latin typeface="ff3"/>
              </a:rPr>
              <a:t>1.Thanh Nam Pham1, Ming-Fong Tsai1, Duc Bing Nguyen1, </a:t>
            </a:r>
            <a:r>
              <a:rPr lang="en-US" b="0" i="0" dirty="0" err="1">
                <a:solidFill>
                  <a:schemeClr val="tx1"/>
                </a:solidFill>
                <a:effectLst/>
                <a:latin typeface="ff3"/>
              </a:rPr>
              <a:t>Chyi</a:t>
            </a:r>
            <a:r>
              <a:rPr lang="en-US" b="0" i="0" dirty="0">
                <a:solidFill>
                  <a:schemeClr val="tx1"/>
                </a:solidFill>
                <a:effectLst/>
                <a:latin typeface="ff3"/>
              </a:rPr>
              <a:t>-Ren</a:t>
            </a:r>
          </a:p>
          <a:p>
            <a:pPr marL="88900" indent="0" algn="l">
              <a:buNone/>
            </a:pPr>
            <a:r>
              <a:rPr lang="en-US" b="0" i="0" dirty="0">
                <a:solidFill>
                  <a:schemeClr val="tx1"/>
                </a:solidFill>
                <a:effectLst/>
                <a:latin typeface="ff3"/>
              </a:rPr>
              <a:t> Dow1 and Der-</a:t>
            </a:r>
            <a:r>
              <a:rPr lang="en-US" b="0" i="0" dirty="0" err="1">
                <a:solidFill>
                  <a:schemeClr val="tx1"/>
                </a:solidFill>
                <a:effectLst/>
                <a:latin typeface="ff3"/>
              </a:rPr>
              <a:t>Jiunn</a:t>
            </a:r>
            <a:r>
              <a:rPr lang="en-US" b="0" i="0" dirty="0">
                <a:solidFill>
                  <a:schemeClr val="tx1"/>
                </a:solidFill>
                <a:effectLst/>
                <a:latin typeface="ff3"/>
              </a:rPr>
              <a:t> </a:t>
            </a:r>
            <a:r>
              <a:rPr lang="en-US" b="0" i="0" dirty="0">
                <a:solidFill>
                  <a:schemeClr val="tx1"/>
                </a:solidFill>
                <a:effectLst/>
                <a:latin typeface="ff9"/>
              </a:rPr>
              <a:t>Deng2. “A </a:t>
            </a:r>
            <a:r>
              <a:rPr lang="en-US" b="0" i="0" dirty="0">
                <a:solidFill>
                  <a:schemeClr val="tx1"/>
                </a:solidFill>
                <a:effectLst/>
                <a:latin typeface="ff3"/>
              </a:rPr>
              <a:t>Cloud- Based Smart-Parking System Based on Internet-of-</a:t>
            </a:r>
            <a:r>
              <a:rPr lang="en-US" b="0" i="0" dirty="0">
                <a:solidFill>
                  <a:schemeClr val="tx1"/>
                </a:solidFill>
                <a:effectLst/>
                <a:latin typeface="ff9"/>
              </a:rPr>
              <a:t>Things Technologies”. IEEE Access, volume 3, pp. </a:t>
            </a:r>
            <a:endParaRPr lang="en-US" b="0" i="0" dirty="0">
              <a:solidFill>
                <a:schemeClr val="tx1"/>
              </a:solidFill>
              <a:effectLst/>
              <a:latin typeface="ff3"/>
            </a:endParaRPr>
          </a:p>
          <a:p>
            <a:pPr marL="88900" indent="0">
              <a:buNone/>
            </a:pPr>
            <a:r>
              <a:rPr lang="en-US" b="0" i="0" dirty="0">
                <a:solidFill>
                  <a:schemeClr val="tx1"/>
                </a:solidFill>
                <a:effectLst/>
                <a:latin typeface="ff3"/>
              </a:rPr>
              <a:t>1581 </a:t>
            </a:r>
            <a:r>
              <a:rPr lang="en-US" b="0" i="0" dirty="0">
                <a:solidFill>
                  <a:schemeClr val="tx1"/>
                </a:solidFill>
                <a:effectLst/>
                <a:latin typeface="ff9"/>
              </a:rPr>
              <a:t>–</a:t>
            </a:r>
            <a:r>
              <a:rPr lang="en-US" b="0" i="0" dirty="0">
                <a:solidFill>
                  <a:schemeClr val="tx1"/>
                </a:solidFill>
                <a:effectLst/>
                <a:latin typeface="ff3"/>
              </a:rPr>
              <a:t> 1591, </a:t>
            </a:r>
            <a:r>
              <a:rPr lang="en-US" b="0" i="0" dirty="0" err="1">
                <a:solidFill>
                  <a:schemeClr val="tx1"/>
                </a:solidFill>
                <a:effectLst/>
                <a:latin typeface="ff3"/>
              </a:rPr>
              <a:t>september</a:t>
            </a:r>
            <a:r>
              <a:rPr lang="en-US" b="0" i="0" dirty="0">
                <a:solidFill>
                  <a:schemeClr val="tx1"/>
                </a:solidFill>
                <a:effectLst/>
                <a:latin typeface="ff3"/>
              </a:rPr>
              <a:t> 2015.</a:t>
            </a:r>
          </a:p>
          <a:p>
            <a:pPr marL="88900" indent="0">
              <a:buNone/>
            </a:pPr>
            <a:endParaRPr lang="en-US" dirty="0">
              <a:solidFill>
                <a:schemeClr val="tx1"/>
              </a:solidFill>
              <a:latin typeface="ff3"/>
            </a:endParaRPr>
          </a:p>
          <a:p>
            <a:pPr marL="88900" indent="0">
              <a:buNone/>
            </a:pPr>
            <a:endParaRPr lang="en-US" b="0" i="0" dirty="0">
              <a:solidFill>
                <a:schemeClr val="tx1"/>
              </a:solidFill>
              <a:effectLst/>
              <a:latin typeface="ff3"/>
            </a:endParaRPr>
          </a:p>
          <a:p>
            <a:pPr marL="88900" indent="0" algn="l">
              <a:buNone/>
            </a:pPr>
            <a:r>
              <a:rPr lang="en-US" dirty="0">
                <a:solidFill>
                  <a:schemeClr val="tx1"/>
                </a:solidFill>
                <a:latin typeface="ff3"/>
              </a:rPr>
              <a:t>2</a:t>
            </a:r>
            <a:r>
              <a:rPr lang="en-US" b="0" i="0" dirty="0">
                <a:solidFill>
                  <a:schemeClr val="tx1"/>
                </a:solidFill>
                <a:effectLst/>
                <a:latin typeface="ff3"/>
              </a:rPr>
              <a:t>.</a:t>
            </a:r>
            <a:r>
              <a:rPr lang="en-US" b="0" i="0" dirty="0">
                <a:solidFill>
                  <a:schemeClr val="tx1"/>
                </a:solidFill>
                <a:effectLst/>
                <a:latin typeface="ffa"/>
              </a:rPr>
              <a:t> </a:t>
            </a:r>
            <a:r>
              <a:rPr lang="en-US" b="0" i="0" dirty="0">
                <a:solidFill>
                  <a:schemeClr val="tx1"/>
                </a:solidFill>
                <a:effectLst/>
                <a:latin typeface="ff3"/>
              </a:rPr>
              <a:t>Yanfeng </a:t>
            </a:r>
            <a:r>
              <a:rPr lang="en-US" b="0" i="0" dirty="0" err="1">
                <a:solidFill>
                  <a:schemeClr val="tx1"/>
                </a:solidFill>
                <a:effectLst/>
                <a:latin typeface="ff3"/>
              </a:rPr>
              <a:t>Geng</a:t>
            </a:r>
            <a:r>
              <a:rPr lang="en-US" b="0" i="0" dirty="0">
                <a:solidFill>
                  <a:schemeClr val="tx1"/>
                </a:solidFill>
                <a:effectLst/>
                <a:latin typeface="ff3"/>
              </a:rPr>
              <a:t> and Chr</a:t>
            </a:r>
            <a:r>
              <a:rPr lang="en-US" b="0" i="0" dirty="0">
                <a:solidFill>
                  <a:schemeClr val="tx1"/>
                </a:solidFill>
                <a:effectLst/>
                <a:latin typeface="ff9"/>
              </a:rPr>
              <a:t>istos G. Cassandras. “A New </a:t>
            </a:r>
            <a:r>
              <a:rPr lang="en-US" b="0" i="0" dirty="0">
                <a:solidFill>
                  <a:schemeClr val="tx1"/>
                </a:solidFill>
                <a:effectLst/>
                <a:latin typeface="ff3"/>
              </a:rPr>
              <a:t>Smart Parking System </a:t>
            </a:r>
          </a:p>
          <a:p>
            <a:pPr marL="88900" indent="0" algn="l">
              <a:buNone/>
            </a:pPr>
            <a:r>
              <a:rPr lang="en-US" b="0" i="0" dirty="0">
                <a:solidFill>
                  <a:schemeClr val="tx1"/>
                </a:solidFill>
                <a:effectLst/>
                <a:latin typeface="ff3"/>
              </a:rPr>
              <a:t>Based on Optimal Resource </a:t>
            </a:r>
            <a:r>
              <a:rPr lang="en-US" b="0" i="0" dirty="0">
                <a:solidFill>
                  <a:schemeClr val="tx1"/>
                </a:solidFill>
                <a:effectLst/>
                <a:latin typeface="ff9"/>
              </a:rPr>
              <a:t>Allocation and Reservations”. IEEE Transaction on </a:t>
            </a:r>
            <a:r>
              <a:rPr lang="en-US" b="0" i="0" dirty="0">
                <a:solidFill>
                  <a:schemeClr val="tx1"/>
                </a:solidFill>
                <a:effectLst/>
                <a:latin typeface="ff3"/>
              </a:rPr>
              <a:t>Intelligent Transportation Systems , volume 14, pp. 1129 </a:t>
            </a:r>
          </a:p>
          <a:p>
            <a:pPr marL="88900" indent="0" algn="l">
              <a:buNone/>
            </a:pPr>
            <a:r>
              <a:rPr lang="en-US" b="0" i="0" dirty="0">
                <a:solidFill>
                  <a:schemeClr val="tx1"/>
                </a:solidFill>
                <a:effectLst/>
                <a:latin typeface="ff3"/>
              </a:rPr>
              <a:t>-1139, April 2013. </a:t>
            </a:r>
          </a:p>
          <a:p>
            <a:pPr marL="88900" indent="0" algn="l">
              <a:buNone/>
            </a:pPr>
            <a:endParaRPr lang="en-US" b="0" i="0" dirty="0">
              <a:solidFill>
                <a:schemeClr val="tx1"/>
              </a:solidFill>
              <a:effectLst/>
              <a:latin typeface="ff3"/>
            </a:endParaRPr>
          </a:p>
          <a:p>
            <a:pPr marL="0" indent="0">
              <a:buClr>
                <a:schemeClr val="dk1"/>
              </a:buClr>
              <a:buSzPct val="61111"/>
              <a:buNone/>
            </a:pPr>
            <a:endParaRPr lang="en-US" dirty="0">
              <a:solidFill>
                <a:schemeClr val="tx1"/>
              </a:solidFill>
            </a:endParaRPr>
          </a:p>
        </p:txBody>
      </p:sp>
    </p:spTree>
    <p:extLst>
      <p:ext uri="{BB962C8B-B14F-4D97-AF65-F5344CB8AC3E}">
        <p14:creationId xmlns:p14="http://schemas.microsoft.com/office/powerpoint/2010/main" val="664124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A778C5"/>
            </a:gs>
            <a:gs pos="72000">
              <a:srgbClr val="F8C2C2"/>
            </a:gs>
            <a:gs pos="100000">
              <a:srgbClr val="FFE599"/>
            </a:gs>
          </a:gsLst>
          <a:lin ang="5400700" scaled="0"/>
        </a:gradFill>
        <a:effectLst/>
      </p:bgPr>
    </p:bg>
    <p:spTree>
      <p:nvGrpSpPr>
        <p:cNvPr id="1" name="Shape 1077"/>
        <p:cNvGrpSpPr/>
        <p:nvPr/>
      </p:nvGrpSpPr>
      <p:grpSpPr>
        <a:xfrm>
          <a:off x="0" y="0"/>
          <a:ext cx="0" cy="0"/>
          <a:chOff x="0" y="0"/>
          <a:chExt cx="0" cy="0"/>
        </a:xfrm>
      </p:grpSpPr>
      <p:sp>
        <p:nvSpPr>
          <p:cNvPr id="1078" name="Google Shape;1078;p27"/>
          <p:cNvSpPr txBox="1">
            <a:spLocks noGrp="1"/>
          </p:cNvSpPr>
          <p:nvPr>
            <p:ph type="ctrTitle" idx="4294967295"/>
          </p:nvPr>
        </p:nvSpPr>
        <p:spPr>
          <a:xfrm>
            <a:off x="260940" y="466440"/>
            <a:ext cx="4455840" cy="24984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solidFill>
                  <a:schemeClr val="lt1"/>
                </a:solidFill>
              </a:rPr>
              <a:t>REFRENCES</a:t>
            </a:r>
            <a:endParaRPr sz="4000" dirty="0">
              <a:solidFill>
                <a:schemeClr val="lt1"/>
              </a:solidFill>
            </a:endParaRPr>
          </a:p>
        </p:txBody>
      </p:sp>
      <p:sp>
        <p:nvSpPr>
          <p:cNvPr id="1080" name="Google Shape;1080;p2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11</a:t>
            </a:fld>
            <a:endParaRPr>
              <a:solidFill>
                <a:schemeClr val="lt1"/>
              </a:solidFill>
            </a:endParaRPr>
          </a:p>
        </p:txBody>
      </p:sp>
      <p:sp>
        <p:nvSpPr>
          <p:cNvPr id="7" name="Google Shape;919;p19">
            <a:extLst>
              <a:ext uri="{FF2B5EF4-FFF2-40B4-BE49-F238E27FC236}">
                <a16:creationId xmlns:a16="http://schemas.microsoft.com/office/drawing/2014/main" id="{082B3EFB-4CB6-4F46-A7B4-AFDB07CAE730}"/>
              </a:ext>
            </a:extLst>
          </p:cNvPr>
          <p:cNvSpPr txBox="1">
            <a:spLocks/>
          </p:cNvSpPr>
          <p:nvPr/>
        </p:nvSpPr>
        <p:spPr>
          <a:xfrm>
            <a:off x="-31647" y="716280"/>
            <a:ext cx="9755994" cy="7783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1pPr>
            <a:lvl2pPr marL="914400" marR="0" lvl="1" indent="-368300" algn="l" rtl="0">
              <a:lnSpc>
                <a:spcPct val="115000"/>
              </a:lnSpc>
              <a:spcBef>
                <a:spcPts val="800"/>
              </a:spcBef>
              <a:spcAft>
                <a:spcPts val="0"/>
              </a:spcAft>
              <a:buClr>
                <a:schemeClr val="accent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2pPr>
            <a:lvl3pPr marL="1371600" marR="0" lvl="2"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3pPr>
            <a:lvl4pPr marL="1828800" marR="0" lvl="3"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4pPr>
            <a:lvl5pPr marL="2286000" marR="0" lvl="4"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5pPr>
            <a:lvl6pPr marL="2743200" marR="0" lvl="5"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6pPr>
            <a:lvl7pPr marL="3200400" marR="0" lvl="6"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7pPr>
            <a:lvl8pPr marL="3657600" marR="0" lvl="7"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8pPr>
            <a:lvl9pPr marL="4114800" marR="0" lvl="8" indent="-368300" algn="l" rtl="0">
              <a:lnSpc>
                <a:spcPct val="115000"/>
              </a:lnSpc>
              <a:spcBef>
                <a:spcPts val="800"/>
              </a:spcBef>
              <a:spcAft>
                <a:spcPts val="80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9pPr>
          </a:lstStyle>
          <a:p>
            <a:pPr marL="88900" indent="0">
              <a:buNone/>
            </a:pPr>
            <a:r>
              <a:rPr lang="en-US" sz="2400" dirty="0">
                <a:solidFill>
                  <a:schemeClr val="tx1"/>
                </a:solidFill>
                <a:latin typeface="ff3"/>
              </a:rPr>
              <a:t>3</a:t>
            </a:r>
            <a:r>
              <a:rPr lang="en-US" sz="2400" b="0" i="0" dirty="0">
                <a:solidFill>
                  <a:schemeClr val="tx1"/>
                </a:solidFill>
                <a:effectLst/>
                <a:latin typeface="ff3"/>
              </a:rPr>
              <a:t>.</a:t>
            </a:r>
            <a:r>
              <a:rPr lang="en-US" sz="2400" b="0" i="0" dirty="0">
                <a:solidFill>
                  <a:schemeClr val="tx1"/>
                </a:solidFill>
                <a:effectLst/>
                <a:latin typeface="ffa"/>
              </a:rPr>
              <a:t> </a:t>
            </a:r>
            <a:r>
              <a:rPr lang="en-US" sz="2400" b="0" i="0" dirty="0">
                <a:solidFill>
                  <a:schemeClr val="tx1"/>
                </a:solidFill>
                <a:effectLst/>
                <a:latin typeface="ff3"/>
              </a:rPr>
              <a:t>M. </a:t>
            </a:r>
            <a:r>
              <a:rPr lang="en-US" sz="2400" b="0" i="0" dirty="0" err="1">
                <a:solidFill>
                  <a:schemeClr val="tx1"/>
                </a:solidFill>
                <a:effectLst/>
                <a:latin typeface="ff3"/>
              </a:rPr>
              <a:t>Fengsheng</a:t>
            </a:r>
            <a:r>
              <a:rPr lang="en-US" sz="2400" b="0" i="0" dirty="0">
                <a:solidFill>
                  <a:schemeClr val="tx1"/>
                </a:solidFill>
                <a:effectLst/>
                <a:latin typeface="ff3"/>
              </a:rPr>
              <a:t> Yang, Android Application Development Revelation, </a:t>
            </a:r>
          </a:p>
          <a:p>
            <a:pPr marL="88900" indent="0">
              <a:buNone/>
            </a:pPr>
            <a:r>
              <a:rPr lang="en-US" sz="2400" b="0" i="0" dirty="0">
                <a:solidFill>
                  <a:schemeClr val="tx1"/>
                </a:solidFill>
                <a:effectLst/>
                <a:latin typeface="ff3"/>
              </a:rPr>
              <a:t>China Machine Press, 2010. </a:t>
            </a:r>
          </a:p>
          <a:p>
            <a:pPr marL="88900" indent="0" algn="l">
              <a:buNone/>
            </a:pPr>
            <a:endParaRPr lang="en-US" b="0" i="0" dirty="0">
              <a:solidFill>
                <a:schemeClr val="tx1"/>
              </a:solidFill>
              <a:effectLst/>
              <a:latin typeface="ff3"/>
            </a:endParaRPr>
          </a:p>
          <a:p>
            <a:pPr marL="88900" indent="0" algn="l">
              <a:buNone/>
            </a:pPr>
            <a:r>
              <a:rPr lang="en-US" b="0" i="0" dirty="0">
                <a:solidFill>
                  <a:schemeClr val="tx1"/>
                </a:solidFill>
                <a:effectLst/>
                <a:latin typeface="ff3"/>
              </a:rPr>
              <a:t>4.</a:t>
            </a:r>
            <a:r>
              <a:rPr lang="en-US" b="0" i="0" dirty="0">
                <a:solidFill>
                  <a:schemeClr val="tx1"/>
                </a:solidFill>
                <a:effectLst/>
                <a:latin typeface="ffa"/>
              </a:rPr>
              <a:t> </a:t>
            </a:r>
            <a:r>
              <a:rPr lang="en-US" b="0" i="0" dirty="0">
                <a:solidFill>
                  <a:schemeClr val="tx1"/>
                </a:solidFill>
                <a:effectLst/>
                <a:latin typeface="ff9"/>
              </a:rPr>
              <a:t>Cui </a:t>
            </a:r>
            <a:r>
              <a:rPr lang="en-US" b="0" i="0" dirty="0" err="1">
                <a:solidFill>
                  <a:schemeClr val="tx1"/>
                </a:solidFill>
                <a:effectLst/>
                <a:latin typeface="ff9"/>
              </a:rPr>
              <a:t>Shiyao</a:t>
            </a:r>
            <a:r>
              <a:rPr lang="en-US" b="0" i="0" dirty="0">
                <a:solidFill>
                  <a:schemeClr val="tx1"/>
                </a:solidFill>
                <a:effectLst/>
                <a:latin typeface="ff9"/>
              </a:rPr>
              <a:t>, Wu Ming, Liu Chen, Rong Na . “The </a:t>
            </a:r>
            <a:r>
              <a:rPr lang="en-US" b="0" i="0" dirty="0">
                <a:solidFill>
                  <a:schemeClr val="tx1"/>
                </a:solidFill>
                <a:effectLst/>
                <a:latin typeface="ff3"/>
              </a:rPr>
              <a:t>Research and Implement of </a:t>
            </a:r>
          </a:p>
          <a:p>
            <a:pPr marL="88900" indent="0" algn="l">
              <a:buNone/>
            </a:pPr>
            <a:r>
              <a:rPr lang="en-US" b="0" i="0" dirty="0">
                <a:solidFill>
                  <a:schemeClr val="tx1"/>
                </a:solidFill>
                <a:effectLst/>
                <a:latin typeface="ff3"/>
              </a:rPr>
              <a:t>the Intelligent Parking Reservation Management System Based on ZigBee </a:t>
            </a:r>
          </a:p>
          <a:p>
            <a:pPr marL="88900" indent="0" algn="l">
              <a:buNone/>
            </a:pPr>
            <a:r>
              <a:rPr lang="en-US" b="0" i="0" dirty="0">
                <a:solidFill>
                  <a:schemeClr val="tx1"/>
                </a:solidFill>
                <a:effectLst/>
                <a:latin typeface="ff9"/>
              </a:rPr>
              <a:t>Technology”. Measuring Technology and Mechatronics </a:t>
            </a:r>
            <a:r>
              <a:rPr lang="en-US" b="0" i="0" dirty="0">
                <a:solidFill>
                  <a:schemeClr val="tx1"/>
                </a:solidFill>
                <a:effectLst/>
                <a:latin typeface="ff3"/>
              </a:rPr>
              <a:t>Automation (ICMTMA) , </a:t>
            </a:r>
          </a:p>
          <a:p>
            <a:pPr marL="88900" indent="0" algn="l">
              <a:buNone/>
            </a:pPr>
            <a:r>
              <a:rPr lang="en-US" b="0" i="0" dirty="0">
                <a:solidFill>
                  <a:schemeClr val="tx1"/>
                </a:solidFill>
                <a:effectLst/>
                <a:latin typeface="ff3"/>
              </a:rPr>
              <a:t>pp. 741-744, January 2014. </a:t>
            </a:r>
          </a:p>
          <a:p>
            <a:pPr marL="88900" indent="0" algn="l">
              <a:buNone/>
            </a:pPr>
            <a:endParaRPr lang="en-US" b="0" i="0" dirty="0">
              <a:solidFill>
                <a:schemeClr val="tx1"/>
              </a:solidFill>
              <a:effectLst/>
              <a:latin typeface="ff3"/>
            </a:endParaRPr>
          </a:p>
          <a:p>
            <a:pPr marL="88900" indent="0" algn="l">
              <a:buNone/>
            </a:pPr>
            <a:r>
              <a:rPr lang="en-US" b="0" i="0" dirty="0">
                <a:solidFill>
                  <a:schemeClr val="tx1"/>
                </a:solidFill>
                <a:effectLst/>
                <a:latin typeface="ff3"/>
              </a:rPr>
              <a:t>5.</a:t>
            </a:r>
            <a:r>
              <a:rPr lang="en-US" b="0" i="0" dirty="0">
                <a:solidFill>
                  <a:schemeClr val="tx1"/>
                </a:solidFill>
                <a:effectLst/>
                <a:latin typeface="ffa"/>
              </a:rPr>
              <a:t> </a:t>
            </a:r>
            <a:r>
              <a:rPr lang="en-US" b="0" i="0" dirty="0" err="1">
                <a:solidFill>
                  <a:schemeClr val="tx1"/>
                </a:solidFill>
                <a:effectLst/>
                <a:latin typeface="ff3"/>
              </a:rPr>
              <a:t>K.Ashokkumar</a:t>
            </a:r>
            <a:r>
              <a:rPr lang="en-US" b="0" i="0" dirty="0">
                <a:solidFill>
                  <a:schemeClr val="tx1"/>
                </a:solidFill>
                <a:effectLst/>
                <a:latin typeface="ff3"/>
              </a:rPr>
              <a:t> a, Baron Sam , </a:t>
            </a:r>
            <a:r>
              <a:rPr lang="en-US" b="0" i="0" dirty="0" err="1">
                <a:solidFill>
                  <a:schemeClr val="tx1"/>
                </a:solidFill>
                <a:effectLst/>
                <a:latin typeface="ff3"/>
              </a:rPr>
              <a:t>R.Arshadprabhu</a:t>
            </a:r>
            <a:r>
              <a:rPr lang="en-US" b="0" i="0" dirty="0">
                <a:solidFill>
                  <a:schemeClr val="tx1"/>
                </a:solidFill>
                <a:effectLst/>
                <a:latin typeface="ff3"/>
              </a:rPr>
              <a:t> , Britto. "Cloud Based </a:t>
            </a:r>
          </a:p>
          <a:p>
            <a:pPr marL="88900" indent="0" algn="l">
              <a:buNone/>
            </a:pPr>
            <a:r>
              <a:rPr lang="en-US" b="0" i="0" dirty="0">
                <a:solidFill>
                  <a:schemeClr val="tx1"/>
                </a:solidFill>
                <a:effectLst/>
                <a:latin typeface="ff3"/>
              </a:rPr>
              <a:t>Intelligent Transport System". Procedia Computer Science, volume 50, pp. 58-63, 2015.</a:t>
            </a:r>
          </a:p>
          <a:p>
            <a:pPr marL="0" indent="0">
              <a:buClr>
                <a:schemeClr val="dk1"/>
              </a:buClr>
              <a:buSzPct val="61111"/>
              <a:buNone/>
            </a:pPr>
            <a:endParaRPr lang="en-US" dirty="0">
              <a:solidFill>
                <a:schemeClr val="tx1"/>
              </a:solidFill>
            </a:endParaRPr>
          </a:p>
        </p:txBody>
      </p:sp>
    </p:spTree>
    <p:extLst>
      <p:ext uri="{BB962C8B-B14F-4D97-AF65-F5344CB8AC3E}">
        <p14:creationId xmlns:p14="http://schemas.microsoft.com/office/powerpoint/2010/main" val="468314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2405"/>
        <p:cNvGrpSpPr/>
        <p:nvPr/>
      </p:nvGrpSpPr>
      <p:grpSpPr>
        <a:xfrm>
          <a:off x="0" y="0"/>
          <a:ext cx="0" cy="0"/>
          <a:chOff x="0" y="0"/>
          <a:chExt cx="0" cy="0"/>
        </a:xfrm>
      </p:grpSpPr>
      <p:sp>
        <p:nvSpPr>
          <p:cNvPr id="2407" name="Google Shape;2407;p51"/>
          <p:cNvSpPr txBox="1"/>
          <p:nvPr/>
        </p:nvSpPr>
        <p:spPr>
          <a:xfrm>
            <a:off x="850919" y="1727491"/>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5400" b="1" dirty="0">
                <a:solidFill>
                  <a:srgbClr val="434343"/>
                </a:solidFill>
                <a:latin typeface="Montserrat"/>
                <a:ea typeface="Montserrat"/>
                <a:cs typeface="Montserrat"/>
                <a:sym typeface="Montserrat"/>
              </a:rPr>
              <a:t>THANK YOU</a:t>
            </a:r>
            <a:endParaRPr sz="5400" b="1" dirty="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6"/>
          <p:cNvSpPr txBox="1">
            <a:spLocks noGrp="1"/>
          </p:cNvSpPr>
          <p:nvPr>
            <p:ph type="ctrTitle"/>
          </p:nvPr>
        </p:nvSpPr>
        <p:spPr>
          <a:xfrm>
            <a:off x="1554628" y="-280789"/>
            <a:ext cx="5878800" cy="1303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solidFill>
                  <a:srgbClr val="FCE5CD"/>
                </a:solidFill>
              </a:rPr>
              <a:t>Team Members</a:t>
            </a:r>
            <a:endParaRPr lang="en-IN" dirty="0">
              <a:solidFill>
                <a:srgbClr val="FCE5CD"/>
              </a:solidFill>
            </a:endParaRPr>
          </a:p>
        </p:txBody>
      </p:sp>
      <p:sp>
        <p:nvSpPr>
          <p:cNvPr id="900" name="Google Shape;900;p16"/>
          <p:cNvSpPr txBox="1">
            <a:spLocks noGrp="1"/>
          </p:cNvSpPr>
          <p:nvPr>
            <p:ph type="subTitle" idx="1"/>
          </p:nvPr>
        </p:nvSpPr>
        <p:spPr>
          <a:xfrm>
            <a:off x="-2243145" y="1630151"/>
            <a:ext cx="7031340" cy="2481142"/>
          </a:xfrm>
          <a:prstGeom prst="rect">
            <a:avLst/>
          </a:prstGeom>
        </p:spPr>
        <p:txBody>
          <a:bodyPr spcFirstLastPara="1" wrap="square" lIns="0" tIns="0" rIns="0" bIns="0" anchor="t" anchorCtr="0">
            <a:noAutofit/>
          </a:bodyPr>
          <a:lstStyle/>
          <a:p>
            <a:pPr marL="0" lvl="0" indent="0" algn="ctr" rtl="0">
              <a:spcBef>
                <a:spcPts val="0"/>
              </a:spcBef>
              <a:spcAft>
                <a:spcPts val="800"/>
              </a:spcAft>
              <a:buNone/>
            </a:pPr>
            <a:r>
              <a:rPr lang="en-US" dirty="0"/>
              <a:t>Ayan Kumar </a:t>
            </a:r>
          </a:p>
          <a:p>
            <a:pPr marL="0" lvl="0" indent="0" algn="ctr" rtl="0">
              <a:spcBef>
                <a:spcPts val="0"/>
              </a:spcBef>
              <a:spcAft>
                <a:spcPts val="800"/>
              </a:spcAft>
              <a:buNone/>
            </a:pPr>
            <a:r>
              <a:rPr lang="en-US" dirty="0"/>
              <a:t>19BCE1828</a:t>
            </a:r>
          </a:p>
        </p:txBody>
      </p:sp>
      <p:sp>
        <p:nvSpPr>
          <p:cNvPr id="4" name="Google Shape;900;p16">
            <a:extLst>
              <a:ext uri="{FF2B5EF4-FFF2-40B4-BE49-F238E27FC236}">
                <a16:creationId xmlns:a16="http://schemas.microsoft.com/office/drawing/2014/main" id="{F02EC664-ACD2-4434-8F03-E6DDC1A61E10}"/>
              </a:ext>
            </a:extLst>
          </p:cNvPr>
          <p:cNvSpPr txBox="1">
            <a:spLocks/>
          </p:cNvSpPr>
          <p:nvPr/>
        </p:nvSpPr>
        <p:spPr>
          <a:xfrm>
            <a:off x="4042730" y="1133312"/>
            <a:ext cx="7031340" cy="24811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ctr" rtl="0">
              <a:lnSpc>
                <a:spcPct val="115000"/>
              </a:lnSpc>
              <a:spcBef>
                <a:spcPts val="0"/>
              </a:spcBef>
              <a:spcAft>
                <a:spcPts val="0"/>
              </a:spcAft>
              <a:buClr>
                <a:schemeClr val="accent1"/>
              </a:buClr>
              <a:buSzPts val="2200"/>
              <a:buFont typeface="Space Grotesk Light"/>
              <a:buNone/>
              <a:defRPr sz="2200" b="0" i="0" u="none" strike="noStrike" cap="none">
                <a:solidFill>
                  <a:schemeClr val="dk1"/>
                </a:solidFill>
                <a:latin typeface="Space Grotesk Light"/>
                <a:ea typeface="Space Grotesk Light"/>
                <a:cs typeface="Space Grotesk Light"/>
                <a:sym typeface="Space Grotesk Light"/>
              </a:defRPr>
            </a:lvl1pPr>
            <a:lvl2pPr marL="914400" marR="0" lvl="1" indent="-368300" algn="ctr" rtl="0">
              <a:lnSpc>
                <a:spcPct val="115000"/>
              </a:lnSpc>
              <a:spcBef>
                <a:spcPts val="800"/>
              </a:spcBef>
              <a:spcAft>
                <a:spcPts val="0"/>
              </a:spcAft>
              <a:buClr>
                <a:schemeClr val="accent1"/>
              </a:buClr>
              <a:buSzPts val="2800"/>
              <a:buFont typeface="Space Grotesk Light"/>
              <a:buNone/>
              <a:defRPr sz="2800" b="0" i="0" u="none" strike="noStrike" cap="none">
                <a:solidFill>
                  <a:schemeClr val="dk1"/>
                </a:solidFill>
                <a:latin typeface="Space Grotesk Light"/>
                <a:ea typeface="Space Grotesk Light"/>
                <a:cs typeface="Space Grotesk Light"/>
                <a:sym typeface="Space Grotesk Light"/>
              </a:defRPr>
            </a:lvl2pPr>
            <a:lvl3pPr marL="1371600" marR="0" lvl="2" indent="-368300" algn="ctr" rtl="0">
              <a:lnSpc>
                <a:spcPct val="115000"/>
              </a:lnSpc>
              <a:spcBef>
                <a:spcPts val="800"/>
              </a:spcBef>
              <a:spcAft>
                <a:spcPts val="0"/>
              </a:spcAft>
              <a:buClr>
                <a:schemeClr val="dk1"/>
              </a:buClr>
              <a:buSzPts val="2800"/>
              <a:buFont typeface="Space Grotesk Light"/>
              <a:buNone/>
              <a:defRPr sz="2800" b="0" i="0" u="none" strike="noStrike" cap="none">
                <a:solidFill>
                  <a:schemeClr val="dk1"/>
                </a:solidFill>
                <a:latin typeface="Space Grotesk Light"/>
                <a:ea typeface="Space Grotesk Light"/>
                <a:cs typeface="Space Grotesk Light"/>
                <a:sym typeface="Space Grotesk Light"/>
              </a:defRPr>
            </a:lvl3pPr>
            <a:lvl4pPr marL="1828800" marR="0" lvl="3" indent="-368300" algn="ctr" rtl="0">
              <a:lnSpc>
                <a:spcPct val="115000"/>
              </a:lnSpc>
              <a:spcBef>
                <a:spcPts val="800"/>
              </a:spcBef>
              <a:spcAft>
                <a:spcPts val="0"/>
              </a:spcAft>
              <a:buClr>
                <a:schemeClr val="dk1"/>
              </a:buClr>
              <a:buSzPts val="2800"/>
              <a:buFont typeface="Space Grotesk Light"/>
              <a:buNone/>
              <a:defRPr sz="2800" b="0" i="0" u="none" strike="noStrike" cap="none">
                <a:solidFill>
                  <a:schemeClr val="dk1"/>
                </a:solidFill>
                <a:latin typeface="Space Grotesk Light"/>
                <a:ea typeface="Space Grotesk Light"/>
                <a:cs typeface="Space Grotesk Light"/>
                <a:sym typeface="Space Grotesk Light"/>
              </a:defRPr>
            </a:lvl4pPr>
            <a:lvl5pPr marL="2286000" marR="0" lvl="4" indent="-368300" algn="ctr" rtl="0">
              <a:lnSpc>
                <a:spcPct val="115000"/>
              </a:lnSpc>
              <a:spcBef>
                <a:spcPts val="800"/>
              </a:spcBef>
              <a:spcAft>
                <a:spcPts val="0"/>
              </a:spcAft>
              <a:buClr>
                <a:schemeClr val="dk1"/>
              </a:buClr>
              <a:buSzPts val="2800"/>
              <a:buFont typeface="Space Grotesk Light"/>
              <a:buNone/>
              <a:defRPr sz="2800" b="0" i="0" u="none" strike="noStrike" cap="none">
                <a:solidFill>
                  <a:schemeClr val="dk1"/>
                </a:solidFill>
                <a:latin typeface="Space Grotesk Light"/>
                <a:ea typeface="Space Grotesk Light"/>
                <a:cs typeface="Space Grotesk Light"/>
                <a:sym typeface="Space Grotesk Light"/>
              </a:defRPr>
            </a:lvl5pPr>
            <a:lvl6pPr marL="2743200" marR="0" lvl="5" indent="-368300" algn="ctr" rtl="0">
              <a:lnSpc>
                <a:spcPct val="115000"/>
              </a:lnSpc>
              <a:spcBef>
                <a:spcPts val="800"/>
              </a:spcBef>
              <a:spcAft>
                <a:spcPts val="0"/>
              </a:spcAft>
              <a:buClr>
                <a:schemeClr val="dk1"/>
              </a:buClr>
              <a:buSzPts val="2800"/>
              <a:buFont typeface="Space Grotesk Light"/>
              <a:buNone/>
              <a:defRPr sz="2800" b="0" i="0" u="none" strike="noStrike" cap="none">
                <a:solidFill>
                  <a:schemeClr val="dk1"/>
                </a:solidFill>
                <a:latin typeface="Space Grotesk Light"/>
                <a:ea typeface="Space Grotesk Light"/>
                <a:cs typeface="Space Grotesk Light"/>
                <a:sym typeface="Space Grotesk Light"/>
              </a:defRPr>
            </a:lvl6pPr>
            <a:lvl7pPr marL="3200400" marR="0" lvl="6" indent="-368300" algn="ctr" rtl="0">
              <a:lnSpc>
                <a:spcPct val="115000"/>
              </a:lnSpc>
              <a:spcBef>
                <a:spcPts val="800"/>
              </a:spcBef>
              <a:spcAft>
                <a:spcPts val="0"/>
              </a:spcAft>
              <a:buClr>
                <a:schemeClr val="dk1"/>
              </a:buClr>
              <a:buSzPts val="2800"/>
              <a:buFont typeface="Space Grotesk Light"/>
              <a:buNone/>
              <a:defRPr sz="2800" b="0" i="0" u="none" strike="noStrike" cap="none">
                <a:solidFill>
                  <a:schemeClr val="dk1"/>
                </a:solidFill>
                <a:latin typeface="Space Grotesk Light"/>
                <a:ea typeface="Space Grotesk Light"/>
                <a:cs typeface="Space Grotesk Light"/>
                <a:sym typeface="Space Grotesk Light"/>
              </a:defRPr>
            </a:lvl7pPr>
            <a:lvl8pPr marL="3657600" marR="0" lvl="7" indent="-368300" algn="ctr" rtl="0">
              <a:lnSpc>
                <a:spcPct val="115000"/>
              </a:lnSpc>
              <a:spcBef>
                <a:spcPts val="800"/>
              </a:spcBef>
              <a:spcAft>
                <a:spcPts val="0"/>
              </a:spcAft>
              <a:buClr>
                <a:schemeClr val="dk1"/>
              </a:buClr>
              <a:buSzPts val="2800"/>
              <a:buFont typeface="Space Grotesk Light"/>
              <a:buNone/>
              <a:defRPr sz="2800" b="0" i="0" u="none" strike="noStrike" cap="none">
                <a:solidFill>
                  <a:schemeClr val="dk1"/>
                </a:solidFill>
                <a:latin typeface="Space Grotesk Light"/>
                <a:ea typeface="Space Grotesk Light"/>
                <a:cs typeface="Space Grotesk Light"/>
                <a:sym typeface="Space Grotesk Light"/>
              </a:defRPr>
            </a:lvl8pPr>
            <a:lvl9pPr marL="4114800" marR="0" lvl="8" indent="-368300" algn="ctr" rtl="0">
              <a:lnSpc>
                <a:spcPct val="115000"/>
              </a:lnSpc>
              <a:spcBef>
                <a:spcPts val="800"/>
              </a:spcBef>
              <a:spcAft>
                <a:spcPts val="800"/>
              </a:spcAft>
              <a:buClr>
                <a:schemeClr val="dk1"/>
              </a:buClr>
              <a:buSzPts val="2800"/>
              <a:buFont typeface="Space Grotesk Light"/>
              <a:buNone/>
              <a:defRPr sz="2800" b="0" i="0" u="none" strike="noStrike" cap="none">
                <a:solidFill>
                  <a:schemeClr val="dk1"/>
                </a:solidFill>
                <a:latin typeface="Space Grotesk Light"/>
                <a:ea typeface="Space Grotesk Light"/>
                <a:cs typeface="Space Grotesk Light"/>
                <a:sym typeface="Space Grotesk Light"/>
              </a:defRPr>
            </a:lvl9pPr>
          </a:lstStyle>
          <a:p>
            <a:pPr marL="0" indent="0">
              <a:spcAft>
                <a:spcPts val="800"/>
              </a:spcAft>
            </a:pPr>
            <a:endParaRPr lang="en-US" dirty="0"/>
          </a:p>
          <a:p>
            <a:pPr marL="0" indent="0">
              <a:spcAft>
                <a:spcPts val="800"/>
              </a:spcAft>
            </a:pPr>
            <a:r>
              <a:rPr lang="en-US" dirty="0"/>
              <a:t>Jessica </a:t>
            </a:r>
            <a:r>
              <a:rPr lang="en-US" dirty="0" err="1"/>
              <a:t>Mahilary</a:t>
            </a:r>
            <a:r>
              <a:rPr lang="en-US" dirty="0"/>
              <a:t> </a:t>
            </a:r>
          </a:p>
          <a:p>
            <a:pPr marL="0" indent="0">
              <a:spcAft>
                <a:spcPts val="800"/>
              </a:spcAft>
            </a:pPr>
            <a:r>
              <a:rPr lang="en-US" dirty="0"/>
              <a:t> 19BCE1852</a:t>
            </a:r>
          </a:p>
        </p:txBody>
      </p:sp>
      <p:sp>
        <p:nvSpPr>
          <p:cNvPr id="5" name="Google Shape;900;p16">
            <a:extLst>
              <a:ext uri="{FF2B5EF4-FFF2-40B4-BE49-F238E27FC236}">
                <a16:creationId xmlns:a16="http://schemas.microsoft.com/office/drawing/2014/main" id="{1B1D7DD3-9B58-4735-8DA2-CCB57A296807}"/>
              </a:ext>
            </a:extLst>
          </p:cNvPr>
          <p:cNvSpPr txBox="1">
            <a:spLocks/>
          </p:cNvSpPr>
          <p:nvPr/>
        </p:nvSpPr>
        <p:spPr>
          <a:xfrm>
            <a:off x="1056330" y="1630151"/>
            <a:ext cx="7031340" cy="24811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ctr" rtl="0">
              <a:lnSpc>
                <a:spcPct val="115000"/>
              </a:lnSpc>
              <a:spcBef>
                <a:spcPts val="0"/>
              </a:spcBef>
              <a:spcAft>
                <a:spcPts val="0"/>
              </a:spcAft>
              <a:buClr>
                <a:schemeClr val="accent1"/>
              </a:buClr>
              <a:buSzPts val="2200"/>
              <a:buFont typeface="Space Grotesk Light"/>
              <a:buNone/>
              <a:defRPr sz="2200" b="0" i="0" u="none" strike="noStrike" cap="none">
                <a:solidFill>
                  <a:schemeClr val="dk1"/>
                </a:solidFill>
                <a:latin typeface="Space Grotesk Light"/>
                <a:ea typeface="Space Grotesk Light"/>
                <a:cs typeface="Space Grotesk Light"/>
                <a:sym typeface="Space Grotesk Light"/>
              </a:defRPr>
            </a:lvl1pPr>
            <a:lvl2pPr marL="914400" marR="0" lvl="1" indent="-368300" algn="ctr" rtl="0">
              <a:lnSpc>
                <a:spcPct val="115000"/>
              </a:lnSpc>
              <a:spcBef>
                <a:spcPts val="800"/>
              </a:spcBef>
              <a:spcAft>
                <a:spcPts val="0"/>
              </a:spcAft>
              <a:buClr>
                <a:schemeClr val="accent1"/>
              </a:buClr>
              <a:buSzPts val="2800"/>
              <a:buFont typeface="Space Grotesk Light"/>
              <a:buNone/>
              <a:defRPr sz="2800" b="0" i="0" u="none" strike="noStrike" cap="none">
                <a:solidFill>
                  <a:schemeClr val="dk1"/>
                </a:solidFill>
                <a:latin typeface="Space Grotesk Light"/>
                <a:ea typeface="Space Grotesk Light"/>
                <a:cs typeface="Space Grotesk Light"/>
                <a:sym typeface="Space Grotesk Light"/>
              </a:defRPr>
            </a:lvl2pPr>
            <a:lvl3pPr marL="1371600" marR="0" lvl="2" indent="-368300" algn="ctr" rtl="0">
              <a:lnSpc>
                <a:spcPct val="115000"/>
              </a:lnSpc>
              <a:spcBef>
                <a:spcPts val="800"/>
              </a:spcBef>
              <a:spcAft>
                <a:spcPts val="0"/>
              </a:spcAft>
              <a:buClr>
                <a:schemeClr val="dk1"/>
              </a:buClr>
              <a:buSzPts val="2800"/>
              <a:buFont typeface="Space Grotesk Light"/>
              <a:buNone/>
              <a:defRPr sz="2800" b="0" i="0" u="none" strike="noStrike" cap="none">
                <a:solidFill>
                  <a:schemeClr val="dk1"/>
                </a:solidFill>
                <a:latin typeface="Space Grotesk Light"/>
                <a:ea typeface="Space Grotesk Light"/>
                <a:cs typeface="Space Grotesk Light"/>
                <a:sym typeface="Space Grotesk Light"/>
              </a:defRPr>
            </a:lvl3pPr>
            <a:lvl4pPr marL="1828800" marR="0" lvl="3" indent="-368300" algn="ctr" rtl="0">
              <a:lnSpc>
                <a:spcPct val="115000"/>
              </a:lnSpc>
              <a:spcBef>
                <a:spcPts val="800"/>
              </a:spcBef>
              <a:spcAft>
                <a:spcPts val="0"/>
              </a:spcAft>
              <a:buClr>
                <a:schemeClr val="dk1"/>
              </a:buClr>
              <a:buSzPts val="2800"/>
              <a:buFont typeface="Space Grotesk Light"/>
              <a:buNone/>
              <a:defRPr sz="2800" b="0" i="0" u="none" strike="noStrike" cap="none">
                <a:solidFill>
                  <a:schemeClr val="dk1"/>
                </a:solidFill>
                <a:latin typeface="Space Grotesk Light"/>
                <a:ea typeface="Space Grotesk Light"/>
                <a:cs typeface="Space Grotesk Light"/>
                <a:sym typeface="Space Grotesk Light"/>
              </a:defRPr>
            </a:lvl4pPr>
            <a:lvl5pPr marL="2286000" marR="0" lvl="4" indent="-368300" algn="ctr" rtl="0">
              <a:lnSpc>
                <a:spcPct val="115000"/>
              </a:lnSpc>
              <a:spcBef>
                <a:spcPts val="800"/>
              </a:spcBef>
              <a:spcAft>
                <a:spcPts val="0"/>
              </a:spcAft>
              <a:buClr>
                <a:schemeClr val="dk1"/>
              </a:buClr>
              <a:buSzPts val="2800"/>
              <a:buFont typeface="Space Grotesk Light"/>
              <a:buNone/>
              <a:defRPr sz="2800" b="0" i="0" u="none" strike="noStrike" cap="none">
                <a:solidFill>
                  <a:schemeClr val="dk1"/>
                </a:solidFill>
                <a:latin typeface="Space Grotesk Light"/>
                <a:ea typeface="Space Grotesk Light"/>
                <a:cs typeface="Space Grotesk Light"/>
                <a:sym typeface="Space Grotesk Light"/>
              </a:defRPr>
            </a:lvl5pPr>
            <a:lvl6pPr marL="2743200" marR="0" lvl="5" indent="-368300" algn="ctr" rtl="0">
              <a:lnSpc>
                <a:spcPct val="115000"/>
              </a:lnSpc>
              <a:spcBef>
                <a:spcPts val="800"/>
              </a:spcBef>
              <a:spcAft>
                <a:spcPts val="0"/>
              </a:spcAft>
              <a:buClr>
                <a:schemeClr val="dk1"/>
              </a:buClr>
              <a:buSzPts val="2800"/>
              <a:buFont typeface="Space Grotesk Light"/>
              <a:buNone/>
              <a:defRPr sz="2800" b="0" i="0" u="none" strike="noStrike" cap="none">
                <a:solidFill>
                  <a:schemeClr val="dk1"/>
                </a:solidFill>
                <a:latin typeface="Space Grotesk Light"/>
                <a:ea typeface="Space Grotesk Light"/>
                <a:cs typeface="Space Grotesk Light"/>
                <a:sym typeface="Space Grotesk Light"/>
              </a:defRPr>
            </a:lvl6pPr>
            <a:lvl7pPr marL="3200400" marR="0" lvl="6" indent="-368300" algn="ctr" rtl="0">
              <a:lnSpc>
                <a:spcPct val="115000"/>
              </a:lnSpc>
              <a:spcBef>
                <a:spcPts val="800"/>
              </a:spcBef>
              <a:spcAft>
                <a:spcPts val="0"/>
              </a:spcAft>
              <a:buClr>
                <a:schemeClr val="dk1"/>
              </a:buClr>
              <a:buSzPts val="2800"/>
              <a:buFont typeface="Space Grotesk Light"/>
              <a:buNone/>
              <a:defRPr sz="2800" b="0" i="0" u="none" strike="noStrike" cap="none">
                <a:solidFill>
                  <a:schemeClr val="dk1"/>
                </a:solidFill>
                <a:latin typeface="Space Grotesk Light"/>
                <a:ea typeface="Space Grotesk Light"/>
                <a:cs typeface="Space Grotesk Light"/>
                <a:sym typeface="Space Grotesk Light"/>
              </a:defRPr>
            </a:lvl7pPr>
            <a:lvl8pPr marL="3657600" marR="0" lvl="7" indent="-368300" algn="ctr" rtl="0">
              <a:lnSpc>
                <a:spcPct val="115000"/>
              </a:lnSpc>
              <a:spcBef>
                <a:spcPts val="800"/>
              </a:spcBef>
              <a:spcAft>
                <a:spcPts val="0"/>
              </a:spcAft>
              <a:buClr>
                <a:schemeClr val="dk1"/>
              </a:buClr>
              <a:buSzPts val="2800"/>
              <a:buFont typeface="Space Grotesk Light"/>
              <a:buNone/>
              <a:defRPr sz="2800" b="0" i="0" u="none" strike="noStrike" cap="none">
                <a:solidFill>
                  <a:schemeClr val="dk1"/>
                </a:solidFill>
                <a:latin typeface="Space Grotesk Light"/>
                <a:ea typeface="Space Grotesk Light"/>
                <a:cs typeface="Space Grotesk Light"/>
                <a:sym typeface="Space Grotesk Light"/>
              </a:defRPr>
            </a:lvl8pPr>
            <a:lvl9pPr marL="4114800" marR="0" lvl="8" indent="-368300" algn="ctr" rtl="0">
              <a:lnSpc>
                <a:spcPct val="115000"/>
              </a:lnSpc>
              <a:spcBef>
                <a:spcPts val="800"/>
              </a:spcBef>
              <a:spcAft>
                <a:spcPts val="800"/>
              </a:spcAft>
              <a:buClr>
                <a:schemeClr val="dk1"/>
              </a:buClr>
              <a:buSzPts val="2800"/>
              <a:buFont typeface="Space Grotesk Light"/>
              <a:buNone/>
              <a:defRPr sz="2800" b="0" i="0" u="none" strike="noStrike" cap="none">
                <a:solidFill>
                  <a:schemeClr val="dk1"/>
                </a:solidFill>
                <a:latin typeface="Space Grotesk Light"/>
                <a:ea typeface="Space Grotesk Light"/>
                <a:cs typeface="Space Grotesk Light"/>
                <a:sym typeface="Space Grotesk Light"/>
              </a:defRPr>
            </a:lvl9pPr>
          </a:lstStyle>
          <a:p>
            <a:pPr marL="0" indent="0">
              <a:spcAft>
                <a:spcPts val="800"/>
              </a:spcAft>
            </a:pPr>
            <a:r>
              <a:rPr lang="en-US"/>
              <a:t>Yatharth Gera </a:t>
            </a:r>
          </a:p>
          <a:p>
            <a:pPr marL="0" indent="0">
              <a:spcAft>
                <a:spcPts val="800"/>
              </a:spcAft>
            </a:pPr>
            <a:r>
              <a:rPr lang="en-US" dirty="0"/>
              <a:t> 19BCE1379</a:t>
            </a:r>
          </a:p>
        </p:txBody>
      </p:sp>
      <p:sp>
        <p:nvSpPr>
          <p:cNvPr id="6" name="Google Shape;899;p16">
            <a:extLst>
              <a:ext uri="{FF2B5EF4-FFF2-40B4-BE49-F238E27FC236}">
                <a16:creationId xmlns:a16="http://schemas.microsoft.com/office/drawing/2014/main" id="{61B7B8A9-1F2E-4043-9616-F78ECA54F9AD}"/>
              </a:ext>
            </a:extLst>
          </p:cNvPr>
          <p:cNvSpPr txBox="1">
            <a:spLocks/>
          </p:cNvSpPr>
          <p:nvPr/>
        </p:nvSpPr>
        <p:spPr>
          <a:xfrm>
            <a:off x="1554628" y="2310654"/>
            <a:ext cx="5878800" cy="13038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4800"/>
              <a:buFont typeface="Space Grotesk Light"/>
              <a:buNone/>
              <a:defRPr sz="4800" b="0" i="0" u="none" strike="noStrike" cap="none">
                <a:solidFill>
                  <a:schemeClr val="dk1"/>
                </a:solidFill>
                <a:latin typeface="Space Grotesk Light"/>
                <a:ea typeface="Space Grotesk Light"/>
                <a:cs typeface="Space Grotesk Light"/>
                <a:sym typeface="Space Grotesk Light"/>
              </a:defRPr>
            </a:lvl1pPr>
            <a:lvl2pPr marR="0" lvl="1" algn="ctr" rtl="0">
              <a:lnSpc>
                <a:spcPct val="90000"/>
              </a:lnSpc>
              <a:spcBef>
                <a:spcPts val="0"/>
              </a:spcBef>
              <a:spcAft>
                <a:spcPts val="0"/>
              </a:spcAft>
              <a:buClr>
                <a:schemeClr val="dk1"/>
              </a:buClr>
              <a:buSzPts val="4800"/>
              <a:buFont typeface="Space Grotesk Light"/>
              <a:buNone/>
              <a:defRPr sz="4800" b="0" i="0" u="none" strike="noStrike" cap="none">
                <a:solidFill>
                  <a:schemeClr val="dk1"/>
                </a:solidFill>
                <a:latin typeface="Space Grotesk Light"/>
                <a:ea typeface="Space Grotesk Light"/>
                <a:cs typeface="Space Grotesk Light"/>
                <a:sym typeface="Space Grotesk Light"/>
              </a:defRPr>
            </a:lvl2pPr>
            <a:lvl3pPr marR="0" lvl="2" algn="ctr" rtl="0">
              <a:lnSpc>
                <a:spcPct val="90000"/>
              </a:lnSpc>
              <a:spcBef>
                <a:spcPts val="0"/>
              </a:spcBef>
              <a:spcAft>
                <a:spcPts val="0"/>
              </a:spcAft>
              <a:buClr>
                <a:schemeClr val="dk1"/>
              </a:buClr>
              <a:buSzPts val="4800"/>
              <a:buFont typeface="Space Grotesk Light"/>
              <a:buNone/>
              <a:defRPr sz="4800" b="0" i="0" u="none" strike="noStrike" cap="none">
                <a:solidFill>
                  <a:schemeClr val="dk1"/>
                </a:solidFill>
                <a:latin typeface="Space Grotesk Light"/>
                <a:ea typeface="Space Grotesk Light"/>
                <a:cs typeface="Space Grotesk Light"/>
                <a:sym typeface="Space Grotesk Light"/>
              </a:defRPr>
            </a:lvl3pPr>
            <a:lvl4pPr marR="0" lvl="3" algn="ctr" rtl="0">
              <a:lnSpc>
                <a:spcPct val="90000"/>
              </a:lnSpc>
              <a:spcBef>
                <a:spcPts val="0"/>
              </a:spcBef>
              <a:spcAft>
                <a:spcPts val="0"/>
              </a:spcAft>
              <a:buClr>
                <a:schemeClr val="dk1"/>
              </a:buClr>
              <a:buSzPts val="4800"/>
              <a:buFont typeface="Space Grotesk Light"/>
              <a:buNone/>
              <a:defRPr sz="4800" b="0" i="0" u="none" strike="noStrike" cap="none">
                <a:solidFill>
                  <a:schemeClr val="dk1"/>
                </a:solidFill>
                <a:latin typeface="Space Grotesk Light"/>
                <a:ea typeface="Space Grotesk Light"/>
                <a:cs typeface="Space Grotesk Light"/>
                <a:sym typeface="Space Grotesk Light"/>
              </a:defRPr>
            </a:lvl4pPr>
            <a:lvl5pPr marR="0" lvl="4" algn="ctr" rtl="0">
              <a:lnSpc>
                <a:spcPct val="90000"/>
              </a:lnSpc>
              <a:spcBef>
                <a:spcPts val="0"/>
              </a:spcBef>
              <a:spcAft>
                <a:spcPts val="0"/>
              </a:spcAft>
              <a:buClr>
                <a:schemeClr val="dk1"/>
              </a:buClr>
              <a:buSzPts val="4800"/>
              <a:buFont typeface="Space Grotesk Light"/>
              <a:buNone/>
              <a:defRPr sz="4800" b="0" i="0" u="none" strike="noStrike" cap="none">
                <a:solidFill>
                  <a:schemeClr val="dk1"/>
                </a:solidFill>
                <a:latin typeface="Space Grotesk Light"/>
                <a:ea typeface="Space Grotesk Light"/>
                <a:cs typeface="Space Grotesk Light"/>
                <a:sym typeface="Space Grotesk Light"/>
              </a:defRPr>
            </a:lvl5pPr>
            <a:lvl6pPr marR="0" lvl="5" algn="ctr" rtl="0">
              <a:lnSpc>
                <a:spcPct val="90000"/>
              </a:lnSpc>
              <a:spcBef>
                <a:spcPts val="0"/>
              </a:spcBef>
              <a:spcAft>
                <a:spcPts val="0"/>
              </a:spcAft>
              <a:buClr>
                <a:schemeClr val="dk1"/>
              </a:buClr>
              <a:buSzPts val="4800"/>
              <a:buFont typeface="Space Grotesk Light"/>
              <a:buNone/>
              <a:defRPr sz="4800" b="0" i="0" u="none" strike="noStrike" cap="none">
                <a:solidFill>
                  <a:schemeClr val="dk1"/>
                </a:solidFill>
                <a:latin typeface="Space Grotesk Light"/>
                <a:ea typeface="Space Grotesk Light"/>
                <a:cs typeface="Space Grotesk Light"/>
                <a:sym typeface="Space Grotesk Light"/>
              </a:defRPr>
            </a:lvl6pPr>
            <a:lvl7pPr marR="0" lvl="6" algn="ctr" rtl="0">
              <a:lnSpc>
                <a:spcPct val="90000"/>
              </a:lnSpc>
              <a:spcBef>
                <a:spcPts val="0"/>
              </a:spcBef>
              <a:spcAft>
                <a:spcPts val="0"/>
              </a:spcAft>
              <a:buClr>
                <a:schemeClr val="dk1"/>
              </a:buClr>
              <a:buSzPts val="4800"/>
              <a:buFont typeface="Space Grotesk Light"/>
              <a:buNone/>
              <a:defRPr sz="4800" b="0" i="0" u="none" strike="noStrike" cap="none">
                <a:solidFill>
                  <a:schemeClr val="dk1"/>
                </a:solidFill>
                <a:latin typeface="Space Grotesk Light"/>
                <a:ea typeface="Space Grotesk Light"/>
                <a:cs typeface="Space Grotesk Light"/>
                <a:sym typeface="Space Grotesk Light"/>
              </a:defRPr>
            </a:lvl7pPr>
            <a:lvl8pPr marR="0" lvl="7" algn="ctr" rtl="0">
              <a:lnSpc>
                <a:spcPct val="90000"/>
              </a:lnSpc>
              <a:spcBef>
                <a:spcPts val="0"/>
              </a:spcBef>
              <a:spcAft>
                <a:spcPts val="0"/>
              </a:spcAft>
              <a:buClr>
                <a:schemeClr val="dk1"/>
              </a:buClr>
              <a:buSzPts val="4800"/>
              <a:buFont typeface="Space Grotesk Light"/>
              <a:buNone/>
              <a:defRPr sz="4800" b="0" i="0" u="none" strike="noStrike" cap="none">
                <a:solidFill>
                  <a:schemeClr val="dk1"/>
                </a:solidFill>
                <a:latin typeface="Space Grotesk Light"/>
                <a:ea typeface="Space Grotesk Light"/>
                <a:cs typeface="Space Grotesk Light"/>
                <a:sym typeface="Space Grotesk Light"/>
              </a:defRPr>
            </a:lvl8pPr>
            <a:lvl9pPr marR="0" lvl="8" algn="ctr" rtl="0">
              <a:lnSpc>
                <a:spcPct val="90000"/>
              </a:lnSpc>
              <a:spcBef>
                <a:spcPts val="0"/>
              </a:spcBef>
              <a:spcAft>
                <a:spcPts val="0"/>
              </a:spcAft>
              <a:buClr>
                <a:schemeClr val="dk1"/>
              </a:buClr>
              <a:buSzPts val="4800"/>
              <a:buFont typeface="Space Grotesk Light"/>
              <a:buNone/>
              <a:defRPr sz="4800" b="0" i="0" u="none" strike="noStrike" cap="none">
                <a:solidFill>
                  <a:schemeClr val="dk1"/>
                </a:solidFill>
                <a:latin typeface="Space Grotesk Light"/>
                <a:ea typeface="Space Grotesk Light"/>
                <a:cs typeface="Space Grotesk Light"/>
                <a:sym typeface="Space Grotesk Light"/>
              </a:defRPr>
            </a:lvl9pPr>
          </a:lstStyle>
          <a:p>
            <a:r>
              <a:rPr lang="en-US" dirty="0">
                <a:solidFill>
                  <a:srgbClr val="002060"/>
                </a:solidFill>
              </a:rPr>
              <a:t>Guide Name</a:t>
            </a:r>
            <a:endParaRPr lang="en-IN" dirty="0">
              <a:solidFill>
                <a:srgbClr val="002060"/>
              </a:solidFill>
            </a:endParaRPr>
          </a:p>
        </p:txBody>
      </p:sp>
      <p:sp>
        <p:nvSpPr>
          <p:cNvPr id="7" name="Google Shape;900;p16">
            <a:extLst>
              <a:ext uri="{FF2B5EF4-FFF2-40B4-BE49-F238E27FC236}">
                <a16:creationId xmlns:a16="http://schemas.microsoft.com/office/drawing/2014/main" id="{BA43153A-8CFA-41B1-9D5B-4FADB556659D}"/>
              </a:ext>
            </a:extLst>
          </p:cNvPr>
          <p:cNvSpPr txBox="1">
            <a:spLocks/>
          </p:cNvSpPr>
          <p:nvPr/>
        </p:nvSpPr>
        <p:spPr>
          <a:xfrm>
            <a:off x="797598" y="3724755"/>
            <a:ext cx="7031340" cy="24811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ctr" rtl="0">
              <a:lnSpc>
                <a:spcPct val="115000"/>
              </a:lnSpc>
              <a:spcBef>
                <a:spcPts val="0"/>
              </a:spcBef>
              <a:spcAft>
                <a:spcPts val="0"/>
              </a:spcAft>
              <a:buClr>
                <a:schemeClr val="accent1"/>
              </a:buClr>
              <a:buSzPts val="2200"/>
              <a:buFont typeface="Space Grotesk Light"/>
              <a:buNone/>
              <a:defRPr sz="2200" b="0" i="0" u="none" strike="noStrike" cap="none">
                <a:solidFill>
                  <a:schemeClr val="dk1"/>
                </a:solidFill>
                <a:latin typeface="Space Grotesk Light"/>
                <a:ea typeface="Space Grotesk Light"/>
                <a:cs typeface="Space Grotesk Light"/>
                <a:sym typeface="Space Grotesk Light"/>
              </a:defRPr>
            </a:lvl1pPr>
            <a:lvl2pPr marL="914400" marR="0" lvl="1" indent="-368300" algn="ctr" rtl="0">
              <a:lnSpc>
                <a:spcPct val="115000"/>
              </a:lnSpc>
              <a:spcBef>
                <a:spcPts val="800"/>
              </a:spcBef>
              <a:spcAft>
                <a:spcPts val="0"/>
              </a:spcAft>
              <a:buClr>
                <a:schemeClr val="accent1"/>
              </a:buClr>
              <a:buSzPts val="2800"/>
              <a:buFont typeface="Space Grotesk Light"/>
              <a:buNone/>
              <a:defRPr sz="2800" b="0" i="0" u="none" strike="noStrike" cap="none">
                <a:solidFill>
                  <a:schemeClr val="dk1"/>
                </a:solidFill>
                <a:latin typeface="Space Grotesk Light"/>
                <a:ea typeface="Space Grotesk Light"/>
                <a:cs typeface="Space Grotesk Light"/>
                <a:sym typeface="Space Grotesk Light"/>
              </a:defRPr>
            </a:lvl2pPr>
            <a:lvl3pPr marL="1371600" marR="0" lvl="2" indent="-368300" algn="ctr" rtl="0">
              <a:lnSpc>
                <a:spcPct val="115000"/>
              </a:lnSpc>
              <a:spcBef>
                <a:spcPts val="800"/>
              </a:spcBef>
              <a:spcAft>
                <a:spcPts val="0"/>
              </a:spcAft>
              <a:buClr>
                <a:schemeClr val="dk1"/>
              </a:buClr>
              <a:buSzPts val="2800"/>
              <a:buFont typeface="Space Grotesk Light"/>
              <a:buNone/>
              <a:defRPr sz="2800" b="0" i="0" u="none" strike="noStrike" cap="none">
                <a:solidFill>
                  <a:schemeClr val="dk1"/>
                </a:solidFill>
                <a:latin typeface="Space Grotesk Light"/>
                <a:ea typeface="Space Grotesk Light"/>
                <a:cs typeface="Space Grotesk Light"/>
                <a:sym typeface="Space Grotesk Light"/>
              </a:defRPr>
            </a:lvl3pPr>
            <a:lvl4pPr marL="1828800" marR="0" lvl="3" indent="-368300" algn="ctr" rtl="0">
              <a:lnSpc>
                <a:spcPct val="115000"/>
              </a:lnSpc>
              <a:spcBef>
                <a:spcPts val="800"/>
              </a:spcBef>
              <a:spcAft>
                <a:spcPts val="0"/>
              </a:spcAft>
              <a:buClr>
                <a:schemeClr val="dk1"/>
              </a:buClr>
              <a:buSzPts val="2800"/>
              <a:buFont typeface="Space Grotesk Light"/>
              <a:buNone/>
              <a:defRPr sz="2800" b="0" i="0" u="none" strike="noStrike" cap="none">
                <a:solidFill>
                  <a:schemeClr val="dk1"/>
                </a:solidFill>
                <a:latin typeface="Space Grotesk Light"/>
                <a:ea typeface="Space Grotesk Light"/>
                <a:cs typeface="Space Grotesk Light"/>
                <a:sym typeface="Space Grotesk Light"/>
              </a:defRPr>
            </a:lvl4pPr>
            <a:lvl5pPr marL="2286000" marR="0" lvl="4" indent="-368300" algn="ctr" rtl="0">
              <a:lnSpc>
                <a:spcPct val="115000"/>
              </a:lnSpc>
              <a:spcBef>
                <a:spcPts val="800"/>
              </a:spcBef>
              <a:spcAft>
                <a:spcPts val="0"/>
              </a:spcAft>
              <a:buClr>
                <a:schemeClr val="dk1"/>
              </a:buClr>
              <a:buSzPts val="2800"/>
              <a:buFont typeface="Space Grotesk Light"/>
              <a:buNone/>
              <a:defRPr sz="2800" b="0" i="0" u="none" strike="noStrike" cap="none">
                <a:solidFill>
                  <a:schemeClr val="dk1"/>
                </a:solidFill>
                <a:latin typeface="Space Grotesk Light"/>
                <a:ea typeface="Space Grotesk Light"/>
                <a:cs typeface="Space Grotesk Light"/>
                <a:sym typeface="Space Grotesk Light"/>
              </a:defRPr>
            </a:lvl5pPr>
            <a:lvl6pPr marL="2743200" marR="0" lvl="5" indent="-368300" algn="ctr" rtl="0">
              <a:lnSpc>
                <a:spcPct val="115000"/>
              </a:lnSpc>
              <a:spcBef>
                <a:spcPts val="800"/>
              </a:spcBef>
              <a:spcAft>
                <a:spcPts val="0"/>
              </a:spcAft>
              <a:buClr>
                <a:schemeClr val="dk1"/>
              </a:buClr>
              <a:buSzPts val="2800"/>
              <a:buFont typeface="Space Grotesk Light"/>
              <a:buNone/>
              <a:defRPr sz="2800" b="0" i="0" u="none" strike="noStrike" cap="none">
                <a:solidFill>
                  <a:schemeClr val="dk1"/>
                </a:solidFill>
                <a:latin typeface="Space Grotesk Light"/>
                <a:ea typeface="Space Grotesk Light"/>
                <a:cs typeface="Space Grotesk Light"/>
                <a:sym typeface="Space Grotesk Light"/>
              </a:defRPr>
            </a:lvl6pPr>
            <a:lvl7pPr marL="3200400" marR="0" lvl="6" indent="-368300" algn="ctr" rtl="0">
              <a:lnSpc>
                <a:spcPct val="115000"/>
              </a:lnSpc>
              <a:spcBef>
                <a:spcPts val="800"/>
              </a:spcBef>
              <a:spcAft>
                <a:spcPts val="0"/>
              </a:spcAft>
              <a:buClr>
                <a:schemeClr val="dk1"/>
              </a:buClr>
              <a:buSzPts val="2800"/>
              <a:buFont typeface="Space Grotesk Light"/>
              <a:buNone/>
              <a:defRPr sz="2800" b="0" i="0" u="none" strike="noStrike" cap="none">
                <a:solidFill>
                  <a:schemeClr val="dk1"/>
                </a:solidFill>
                <a:latin typeface="Space Grotesk Light"/>
                <a:ea typeface="Space Grotesk Light"/>
                <a:cs typeface="Space Grotesk Light"/>
                <a:sym typeface="Space Grotesk Light"/>
              </a:defRPr>
            </a:lvl7pPr>
            <a:lvl8pPr marL="3657600" marR="0" lvl="7" indent="-368300" algn="ctr" rtl="0">
              <a:lnSpc>
                <a:spcPct val="115000"/>
              </a:lnSpc>
              <a:spcBef>
                <a:spcPts val="800"/>
              </a:spcBef>
              <a:spcAft>
                <a:spcPts val="0"/>
              </a:spcAft>
              <a:buClr>
                <a:schemeClr val="dk1"/>
              </a:buClr>
              <a:buSzPts val="2800"/>
              <a:buFont typeface="Space Grotesk Light"/>
              <a:buNone/>
              <a:defRPr sz="2800" b="0" i="0" u="none" strike="noStrike" cap="none">
                <a:solidFill>
                  <a:schemeClr val="dk1"/>
                </a:solidFill>
                <a:latin typeface="Space Grotesk Light"/>
                <a:ea typeface="Space Grotesk Light"/>
                <a:cs typeface="Space Grotesk Light"/>
                <a:sym typeface="Space Grotesk Light"/>
              </a:defRPr>
            </a:lvl8pPr>
            <a:lvl9pPr marL="4114800" marR="0" lvl="8" indent="-368300" algn="ctr" rtl="0">
              <a:lnSpc>
                <a:spcPct val="115000"/>
              </a:lnSpc>
              <a:spcBef>
                <a:spcPts val="800"/>
              </a:spcBef>
              <a:spcAft>
                <a:spcPts val="800"/>
              </a:spcAft>
              <a:buClr>
                <a:schemeClr val="dk1"/>
              </a:buClr>
              <a:buSzPts val="2800"/>
              <a:buFont typeface="Space Grotesk Light"/>
              <a:buNone/>
              <a:defRPr sz="2800" b="0" i="0" u="none" strike="noStrike" cap="none">
                <a:solidFill>
                  <a:schemeClr val="dk1"/>
                </a:solidFill>
                <a:latin typeface="Space Grotesk Light"/>
                <a:ea typeface="Space Grotesk Light"/>
                <a:cs typeface="Space Grotesk Light"/>
                <a:sym typeface="Space Grotesk Light"/>
              </a:defRPr>
            </a:lvl9pPr>
          </a:lstStyle>
          <a:p>
            <a:pPr marL="0" indent="0">
              <a:spcAft>
                <a:spcPts val="800"/>
              </a:spcAft>
            </a:pPr>
            <a:r>
              <a:rPr lang="en-US" dirty="0"/>
              <a:t>M. </a:t>
            </a:r>
            <a:r>
              <a:rPr lang="en-US" dirty="0" err="1"/>
              <a:t>Sindhuja</a:t>
            </a:r>
            <a:endParaRPr lang="en-US" dirty="0"/>
          </a:p>
          <a:p>
            <a:pPr marL="0" indent="0">
              <a:spcAft>
                <a:spcPts val="800"/>
              </a:spcAft>
            </a:pPr>
            <a:r>
              <a:rPr lang="en-US" dirty="0"/>
              <a:t>MICROPROCESSOR AND INTERFACING FACULTY</a:t>
            </a:r>
          </a:p>
          <a:p>
            <a:pPr marL="0" indent="0">
              <a:spcAft>
                <a:spcPts val="800"/>
              </a:spcAft>
            </a:pPr>
            <a:r>
              <a:rPr lang="en-US" dirty="0"/>
              <a:t>SENIOR PROFESSOR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dirty="0"/>
              <a:t>OBJECTIVE OF THE PROJECT</a:t>
            </a:r>
            <a:endParaRPr dirty="0"/>
          </a:p>
        </p:txBody>
      </p:sp>
      <p:sp>
        <p:nvSpPr>
          <p:cNvPr id="912" name="Google Shape;912;p18"/>
          <p:cNvSpPr txBox="1">
            <a:spLocks noGrp="1"/>
          </p:cNvSpPr>
          <p:nvPr>
            <p:ph type="body" idx="1"/>
          </p:nvPr>
        </p:nvSpPr>
        <p:spPr>
          <a:xfrm>
            <a:off x="855300" y="1553825"/>
            <a:ext cx="6240900" cy="2834100"/>
          </a:xfrm>
          <a:prstGeom prst="rect">
            <a:avLst/>
          </a:prstGeom>
        </p:spPr>
        <p:txBody>
          <a:bodyPr spcFirstLastPara="1" wrap="square" lIns="0" tIns="0" rIns="0" bIns="0" anchor="t" anchorCtr="0">
            <a:noAutofit/>
          </a:bodyPr>
          <a:lstStyle/>
          <a:p>
            <a:pPr marL="342900" lvl="0" indent="0" algn="l" rtl="0">
              <a:lnSpc>
                <a:spcPct val="115000"/>
              </a:lnSpc>
              <a:spcBef>
                <a:spcPts val="0"/>
              </a:spcBef>
              <a:spcAft>
                <a:spcPts val="0"/>
              </a:spcAft>
              <a:buClr>
                <a:schemeClr val="dk1"/>
              </a:buClr>
              <a:buSzPct val="45833"/>
              <a:buFont typeface="Arial"/>
              <a:buNone/>
            </a:pPr>
            <a:r>
              <a:rPr lang="en-US" sz="2000" dirty="0">
                <a:solidFill>
                  <a:schemeClr val="accent1">
                    <a:lumMod val="50000"/>
                  </a:schemeClr>
                </a:solidFill>
              </a:rPr>
              <a:t>Smart car parking project aims at providing a confusion free and easy parking. This project helps the drivers of the cars to park their vehicles with minimum wastage of time with accurate information of the availability of the space to park. It includes an Arduino Uno as the microcontroller unit to which the servo motors, LCD display ultrasonic sensors (HC-05) are interfaced</a:t>
            </a: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dirty="0"/>
              <a:t>APPLICATION OF THE SENSOR</a:t>
            </a:r>
            <a:endParaRPr dirty="0"/>
          </a:p>
        </p:txBody>
      </p:sp>
      <p:sp>
        <p:nvSpPr>
          <p:cNvPr id="912" name="Google Shape;912;p18"/>
          <p:cNvSpPr txBox="1">
            <a:spLocks noGrp="1"/>
          </p:cNvSpPr>
          <p:nvPr>
            <p:ph type="body" idx="1"/>
          </p:nvPr>
        </p:nvSpPr>
        <p:spPr>
          <a:xfrm>
            <a:off x="855300" y="1553825"/>
            <a:ext cx="6240900" cy="2834100"/>
          </a:xfrm>
          <a:prstGeom prst="rect">
            <a:avLst/>
          </a:prstGeom>
        </p:spPr>
        <p:txBody>
          <a:bodyPr spcFirstLastPara="1" wrap="square" lIns="0" tIns="0" rIns="0" bIns="0" anchor="t" anchorCtr="0">
            <a:noAutofit/>
          </a:bodyPr>
          <a:lstStyle/>
          <a:p>
            <a:pPr marL="342900" lvl="0" indent="0" algn="l" rtl="0">
              <a:lnSpc>
                <a:spcPct val="115000"/>
              </a:lnSpc>
              <a:spcBef>
                <a:spcPts val="0"/>
              </a:spcBef>
              <a:spcAft>
                <a:spcPts val="0"/>
              </a:spcAft>
              <a:buClr>
                <a:schemeClr val="dk1"/>
              </a:buClr>
              <a:buSzPct val="45833"/>
              <a:buFont typeface="Arial"/>
              <a:buNone/>
            </a:pPr>
            <a:r>
              <a:rPr lang="en-US" sz="2000" dirty="0">
                <a:solidFill>
                  <a:schemeClr val="tx1"/>
                </a:solidFill>
              </a:rPr>
              <a:t>The application of which consists off -</a:t>
            </a:r>
          </a:p>
          <a:p>
            <a:pPr marL="685800" indent="-342900">
              <a:buClr>
                <a:schemeClr val="dk1"/>
              </a:buClr>
              <a:buSzPct val="45833"/>
              <a:buFont typeface="Courier New" panose="02070309020205020404" pitchFamily="49" charset="0"/>
              <a:buChar char="o"/>
            </a:pPr>
            <a:r>
              <a:rPr lang="en-US" sz="2000" dirty="0">
                <a:solidFill>
                  <a:schemeClr val="tx1"/>
                </a:solidFill>
              </a:rPr>
              <a:t>It is used to measure the obstacle distance.</a:t>
            </a:r>
          </a:p>
          <a:p>
            <a:pPr marL="685800" indent="-342900">
              <a:buClr>
                <a:schemeClr val="dk1"/>
              </a:buClr>
              <a:buSzPct val="45833"/>
              <a:buFont typeface="Courier New" panose="02070309020205020404" pitchFamily="49" charset="0"/>
              <a:buChar char="o"/>
            </a:pPr>
            <a:r>
              <a:rPr lang="en-US" sz="2000" dirty="0">
                <a:solidFill>
                  <a:schemeClr val="tx1"/>
                </a:solidFill>
              </a:rPr>
              <a:t> Used in automotive parking sensors and obstacle warning systems.</a:t>
            </a:r>
          </a:p>
          <a:p>
            <a:pPr marL="685800" indent="-342900">
              <a:buClr>
                <a:schemeClr val="dk1"/>
              </a:buClr>
              <a:buSzPct val="45833"/>
              <a:buFont typeface="Courier New" panose="02070309020205020404" pitchFamily="49" charset="0"/>
              <a:buChar char="o"/>
            </a:pPr>
            <a:r>
              <a:rPr lang="en-US" sz="2000" dirty="0">
                <a:solidFill>
                  <a:schemeClr val="tx1"/>
                </a:solidFill>
              </a:rPr>
              <a:t> Used in terrain monitoring robots.</a:t>
            </a:r>
          </a:p>
          <a:p>
            <a:pPr marL="685800" indent="-342900">
              <a:buClr>
                <a:schemeClr val="dk1"/>
              </a:buClr>
              <a:buSzPct val="45833"/>
              <a:buFont typeface="Courier New" panose="02070309020205020404" pitchFamily="49" charset="0"/>
              <a:buChar char="o"/>
            </a:pPr>
            <a:r>
              <a:rPr lang="en-US" sz="2000" dirty="0">
                <a:solidFill>
                  <a:schemeClr val="tx1"/>
                </a:solidFill>
              </a:rPr>
              <a:t> It can also be designed to measure the range of the object in small embedded projects.</a:t>
            </a:r>
          </a:p>
          <a:p>
            <a:pPr marL="342900" lvl="0" indent="0" algn="l" rtl="0">
              <a:lnSpc>
                <a:spcPct val="115000"/>
              </a:lnSpc>
              <a:spcBef>
                <a:spcPts val="0"/>
              </a:spcBef>
              <a:spcAft>
                <a:spcPts val="0"/>
              </a:spcAft>
              <a:buClr>
                <a:schemeClr val="dk1"/>
              </a:buClr>
              <a:buSzPct val="45833"/>
              <a:buFont typeface="Arial"/>
              <a:buNone/>
            </a:pPr>
            <a:endParaRPr lang="en-US" sz="2000" dirty="0">
              <a:solidFill>
                <a:schemeClr val="tx1"/>
              </a:solidFill>
            </a:endParaRPr>
          </a:p>
          <a:p>
            <a:pPr marL="342900" lvl="0" indent="0" algn="l" rtl="0">
              <a:lnSpc>
                <a:spcPct val="115000"/>
              </a:lnSpc>
              <a:spcBef>
                <a:spcPts val="0"/>
              </a:spcBef>
              <a:spcAft>
                <a:spcPts val="0"/>
              </a:spcAft>
              <a:buClr>
                <a:schemeClr val="dk1"/>
              </a:buClr>
              <a:buSzPct val="45833"/>
              <a:buFont typeface="Arial"/>
              <a:buNone/>
            </a:pPr>
            <a:endParaRPr lang="en-US" sz="2000" dirty="0">
              <a:solidFill>
                <a:schemeClr val="tx1"/>
              </a:solidFill>
            </a:endParaRP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691494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19"/>
          <p:cNvSpPr txBox="1">
            <a:spLocks noGrp="1"/>
          </p:cNvSpPr>
          <p:nvPr>
            <p:ph type="ctrTitle" idx="4294967295"/>
          </p:nvPr>
        </p:nvSpPr>
        <p:spPr>
          <a:xfrm>
            <a:off x="123525" y="227197"/>
            <a:ext cx="4895043" cy="64694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400" b="1" dirty="0"/>
              <a:t>DESIGN PROCESS</a:t>
            </a:r>
            <a:endParaRPr sz="4400" dirty="0"/>
          </a:p>
        </p:txBody>
      </p:sp>
      <p:sp>
        <p:nvSpPr>
          <p:cNvPr id="919" name="Google Shape;919;p19"/>
          <p:cNvSpPr txBox="1">
            <a:spLocks noGrp="1"/>
          </p:cNvSpPr>
          <p:nvPr>
            <p:ph type="subTitle" idx="4294967295"/>
          </p:nvPr>
        </p:nvSpPr>
        <p:spPr>
          <a:xfrm>
            <a:off x="303256" y="885611"/>
            <a:ext cx="7433400" cy="7848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ct val="61111"/>
              <a:buFont typeface="Arial"/>
              <a:buNone/>
            </a:pPr>
            <a:r>
              <a:rPr lang="en-US" sz="2200" dirty="0">
                <a:solidFill>
                  <a:schemeClr val="accent1">
                    <a:lumMod val="50000"/>
                  </a:schemeClr>
                </a:solidFill>
              </a:rPr>
              <a:t>The system will provide the user better services. The system counts the number of cars in the garage and checks if there’s any vacancy. There’s an entry and exit path. When vehicle enters, the display shows the number of cars inside. When any vehicle leaves, the count decreases and shown on display. If the garage is full. The display will show a message regarding that. This whole process includes the use of Arduino, Display and sonar. The sonar detects whether the vehicle is entering or leaving. The report then showed on display.</a:t>
            </a:r>
          </a:p>
        </p:txBody>
      </p:sp>
      <p:sp>
        <p:nvSpPr>
          <p:cNvPr id="920" name="Google Shape;920;p19"/>
          <p:cNvSpPr/>
          <p:nvPr/>
        </p:nvSpPr>
        <p:spPr>
          <a:xfrm>
            <a:off x="5659688" y="2561584"/>
            <a:ext cx="198765" cy="1897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19"/>
          <p:cNvGrpSpPr/>
          <p:nvPr/>
        </p:nvGrpSpPr>
        <p:grpSpPr>
          <a:xfrm>
            <a:off x="7560826" y="371713"/>
            <a:ext cx="1512402" cy="1512781"/>
            <a:chOff x="6654650" y="3665275"/>
            <a:chExt cx="409100" cy="409125"/>
          </a:xfrm>
        </p:grpSpPr>
        <p:sp>
          <p:nvSpPr>
            <p:cNvPr id="922" name="Google Shape;9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rgbClr val="2A4B7A"/>
                </a:gs>
                <a:gs pos="100000">
                  <a:srgbClr val="0A101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rgbClr val="2A4B7A"/>
                </a:gs>
                <a:gs pos="100000">
                  <a:srgbClr val="0A101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4" name="Google Shape;924;p19"/>
          <p:cNvSpPr/>
          <p:nvPr/>
        </p:nvSpPr>
        <p:spPr>
          <a:xfrm rot="2466855">
            <a:off x="4734734" y="639406"/>
            <a:ext cx="276136" cy="26366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rot="-1609135">
            <a:off x="5149742" y="1179405"/>
            <a:ext cx="198710" cy="18973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9"/>
          <p:cNvSpPr/>
          <p:nvPr/>
        </p:nvSpPr>
        <p:spPr>
          <a:xfrm rot="2925883">
            <a:off x="6612543" y="1861803"/>
            <a:ext cx="148820" cy="14209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9"/>
          <p:cNvSpPr/>
          <p:nvPr/>
        </p:nvSpPr>
        <p:spPr>
          <a:xfrm rot="-1609533">
            <a:off x="5692051" y="666347"/>
            <a:ext cx="134065" cy="12801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929" name="Google Shape;929;p19"/>
          <p:cNvGrpSpPr/>
          <p:nvPr/>
        </p:nvGrpSpPr>
        <p:grpSpPr>
          <a:xfrm rot="5400000">
            <a:off x="4794375" y="-1657354"/>
            <a:ext cx="711327" cy="4441016"/>
            <a:chOff x="967895" y="415018"/>
            <a:chExt cx="628714" cy="3926280"/>
          </a:xfrm>
        </p:grpSpPr>
        <p:sp>
          <p:nvSpPr>
            <p:cNvPr id="930" name="Google Shape;930;p19"/>
            <p:cNvSpPr/>
            <p:nvPr/>
          </p:nvSpPr>
          <p:spPr>
            <a:xfrm>
              <a:off x="1207102" y="963599"/>
              <a:ext cx="150300" cy="33777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 name="Google Shape;931;p19"/>
            <p:cNvGrpSpPr/>
            <p:nvPr/>
          </p:nvGrpSpPr>
          <p:grpSpPr>
            <a:xfrm>
              <a:off x="967895" y="415018"/>
              <a:ext cx="628714" cy="801374"/>
              <a:chOff x="1774126" y="766200"/>
              <a:chExt cx="1582467" cy="2017050"/>
            </a:xfrm>
          </p:grpSpPr>
          <p:sp>
            <p:nvSpPr>
              <p:cNvPr id="932" name="Google Shape;932;p19"/>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19"/>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19"/>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19"/>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chemeClr val="accent6"/>
                  </a:gs>
                  <a:gs pos="50000">
                    <a:schemeClr val="accent5"/>
                  </a:gs>
                  <a:gs pos="100000">
                    <a:schemeClr val="accent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19"/>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19"/>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19"/>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19"/>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F8B1B1"/>
                  </a:gs>
                  <a:gs pos="100000">
                    <a:srgbClr val="E83F3F"/>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5" name="Google Shape;945;p20"/>
          <p:cNvSpPr txBox="1">
            <a:spLocks noGrp="1"/>
          </p:cNvSpPr>
          <p:nvPr>
            <p:ph type="title"/>
          </p:nvPr>
        </p:nvSpPr>
        <p:spPr>
          <a:xfrm>
            <a:off x="2684100" y="0"/>
            <a:ext cx="7534320" cy="93184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dirty="0"/>
              <a:t>TOOLS REQUIRED</a:t>
            </a:r>
            <a:endParaRPr dirty="0"/>
          </a:p>
        </p:txBody>
      </p:sp>
      <p:sp>
        <p:nvSpPr>
          <p:cNvPr id="947" name="Google Shape;947;p20"/>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6" name="Google Shape;919;p19">
            <a:extLst>
              <a:ext uri="{FF2B5EF4-FFF2-40B4-BE49-F238E27FC236}">
                <a16:creationId xmlns:a16="http://schemas.microsoft.com/office/drawing/2014/main" id="{E93DF2C8-717D-4FBB-9B77-20663923C88B}"/>
              </a:ext>
            </a:extLst>
          </p:cNvPr>
          <p:cNvSpPr txBox="1">
            <a:spLocks/>
          </p:cNvSpPr>
          <p:nvPr/>
        </p:nvSpPr>
        <p:spPr>
          <a:xfrm>
            <a:off x="855299" y="1039666"/>
            <a:ext cx="8345407" cy="78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1pPr>
            <a:lvl2pPr marL="914400" marR="0" lvl="1" indent="-368300" algn="l" rtl="0">
              <a:lnSpc>
                <a:spcPct val="115000"/>
              </a:lnSpc>
              <a:spcBef>
                <a:spcPts val="800"/>
              </a:spcBef>
              <a:spcAft>
                <a:spcPts val="0"/>
              </a:spcAft>
              <a:buClr>
                <a:schemeClr val="accent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2pPr>
            <a:lvl3pPr marL="1371600" marR="0" lvl="2"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3pPr>
            <a:lvl4pPr marL="1828800" marR="0" lvl="3"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4pPr>
            <a:lvl5pPr marL="2286000" marR="0" lvl="4"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5pPr>
            <a:lvl6pPr marL="2743200" marR="0" lvl="5"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6pPr>
            <a:lvl7pPr marL="3200400" marR="0" lvl="6"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7pPr>
            <a:lvl8pPr marL="3657600" marR="0" lvl="7"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8pPr>
            <a:lvl9pPr marL="4114800" marR="0" lvl="8" indent="-368300" algn="l" rtl="0">
              <a:lnSpc>
                <a:spcPct val="115000"/>
              </a:lnSpc>
              <a:spcBef>
                <a:spcPts val="800"/>
              </a:spcBef>
              <a:spcAft>
                <a:spcPts val="80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9pPr>
          </a:lstStyle>
          <a:p>
            <a:pPr marL="342900" indent="-342900">
              <a:buClr>
                <a:schemeClr val="dk1"/>
              </a:buClr>
              <a:buSzPct val="61111"/>
              <a:buFont typeface="Wingdings" panose="05000000000000000000" pitchFamily="2" charset="2"/>
              <a:buChar char="§"/>
            </a:pPr>
            <a:r>
              <a:rPr lang="en-US" dirty="0">
                <a:solidFill>
                  <a:schemeClr val="accent1">
                    <a:lumMod val="50000"/>
                  </a:schemeClr>
                </a:solidFill>
              </a:rPr>
              <a:t>Arduino UNO</a:t>
            </a:r>
          </a:p>
          <a:p>
            <a:pPr marL="342900" indent="-342900">
              <a:buClr>
                <a:schemeClr val="dk1"/>
              </a:buClr>
              <a:buSzPct val="61111"/>
              <a:buFont typeface="Wingdings" panose="05000000000000000000" pitchFamily="2" charset="2"/>
              <a:buChar char="§"/>
            </a:pPr>
            <a:r>
              <a:rPr lang="en-US" dirty="0">
                <a:solidFill>
                  <a:schemeClr val="accent1">
                    <a:lumMod val="50000"/>
                  </a:schemeClr>
                </a:solidFill>
              </a:rPr>
              <a:t>Solderless Breadboard</a:t>
            </a:r>
          </a:p>
          <a:p>
            <a:pPr marL="342900" indent="-342900">
              <a:buClr>
                <a:schemeClr val="dk1"/>
              </a:buClr>
              <a:buSzPct val="61111"/>
              <a:buFont typeface="Wingdings" panose="05000000000000000000" pitchFamily="2" charset="2"/>
              <a:buChar char="§"/>
            </a:pPr>
            <a:r>
              <a:rPr lang="en-US" dirty="0">
                <a:solidFill>
                  <a:schemeClr val="accent1">
                    <a:lumMod val="50000"/>
                  </a:schemeClr>
                </a:solidFill>
              </a:rPr>
              <a:t> IR Sensor x 2</a:t>
            </a:r>
          </a:p>
          <a:p>
            <a:pPr marL="342900" indent="-342900">
              <a:buClr>
                <a:schemeClr val="dk1"/>
              </a:buClr>
              <a:buSzPct val="61111"/>
              <a:buFont typeface="Wingdings" panose="05000000000000000000" pitchFamily="2" charset="2"/>
              <a:buChar char="§"/>
            </a:pPr>
            <a:r>
              <a:rPr lang="en-US" dirty="0">
                <a:solidFill>
                  <a:schemeClr val="accent1">
                    <a:lumMod val="50000"/>
                  </a:schemeClr>
                </a:solidFill>
              </a:rPr>
              <a:t> Servo Motor SG-90</a:t>
            </a:r>
          </a:p>
          <a:p>
            <a:pPr marL="342900" indent="-342900">
              <a:buClr>
                <a:schemeClr val="dk1"/>
              </a:buClr>
              <a:buSzPct val="61111"/>
              <a:buFont typeface="Wingdings" panose="05000000000000000000" pitchFamily="2" charset="2"/>
              <a:buChar char="§"/>
            </a:pPr>
            <a:r>
              <a:rPr lang="en-US" dirty="0">
                <a:solidFill>
                  <a:schemeClr val="accent1">
                    <a:lumMod val="50000"/>
                  </a:schemeClr>
                </a:solidFill>
              </a:rPr>
              <a:t> 16x2 LCD Display</a:t>
            </a:r>
          </a:p>
          <a:p>
            <a:pPr marL="342900" indent="-342900">
              <a:buClr>
                <a:schemeClr val="dk1"/>
              </a:buClr>
              <a:buSzPct val="61111"/>
              <a:buFont typeface="Wingdings" panose="05000000000000000000" pitchFamily="2" charset="2"/>
              <a:buChar char="§"/>
            </a:pPr>
            <a:r>
              <a:rPr lang="en-US" dirty="0">
                <a:solidFill>
                  <a:schemeClr val="accent1">
                    <a:lumMod val="50000"/>
                  </a:schemeClr>
                </a:solidFill>
              </a:rPr>
              <a:t> 100R Resistor,4.7k Resistor,1k Resistor</a:t>
            </a:r>
          </a:p>
          <a:p>
            <a:pPr marL="342900" indent="-342900">
              <a:buClr>
                <a:schemeClr val="dk1"/>
              </a:buClr>
              <a:buSzPct val="61111"/>
              <a:buFont typeface="Wingdings" panose="05000000000000000000" pitchFamily="2" charset="2"/>
              <a:buChar char="§"/>
            </a:pPr>
            <a:r>
              <a:rPr lang="en-US" dirty="0">
                <a:solidFill>
                  <a:schemeClr val="accent1">
                    <a:lumMod val="50000"/>
                  </a:schemeClr>
                </a:solidFill>
              </a:rPr>
              <a:t> Male to Male Jumper Wires</a:t>
            </a:r>
          </a:p>
          <a:p>
            <a:pPr marL="342900" indent="-342900">
              <a:buClr>
                <a:schemeClr val="dk1"/>
              </a:buClr>
              <a:buSzPct val="61111"/>
              <a:buFont typeface="Wingdings" panose="05000000000000000000" pitchFamily="2" charset="2"/>
              <a:buChar char="§"/>
            </a:pPr>
            <a:r>
              <a:rPr lang="en-US" dirty="0">
                <a:solidFill>
                  <a:schemeClr val="accent1">
                    <a:lumMod val="50000"/>
                  </a:schemeClr>
                </a:solidFill>
              </a:rPr>
              <a:t> 18650 Battery Holder - 2 Cell, 18650 Battery Cell 3.7V x 2</a:t>
            </a:r>
          </a:p>
          <a:p>
            <a:pPr marL="342900" indent="-342900">
              <a:buClr>
                <a:schemeClr val="dk1"/>
              </a:buClr>
              <a:buSzPct val="61111"/>
              <a:buFont typeface="Wingdings" panose="05000000000000000000" pitchFamily="2" charset="2"/>
              <a:buChar char="§"/>
            </a:pPr>
            <a:r>
              <a:rPr lang="en-US" dirty="0">
                <a:solidFill>
                  <a:schemeClr val="accent1">
                    <a:lumMod val="50000"/>
                  </a:schemeClr>
                </a:solidFill>
              </a:rPr>
              <a:t> Power on off switch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382860" y="515960"/>
            <a:ext cx="6600848" cy="41297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b="1" dirty="0"/>
              <a:t>SCHEMATIC DIAGRAM</a:t>
            </a:r>
            <a:endParaRPr sz="2800" dirty="0"/>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7</a:t>
            </a:fld>
            <a:endParaRPr>
              <a:solidFill>
                <a:schemeClr val="lt1"/>
              </a:solidFill>
            </a:endParaRPr>
          </a:p>
        </p:txBody>
      </p:sp>
      <p:sp>
        <p:nvSpPr>
          <p:cNvPr id="3" name="Text Placeholder 2">
            <a:extLst>
              <a:ext uri="{FF2B5EF4-FFF2-40B4-BE49-F238E27FC236}">
                <a16:creationId xmlns:a16="http://schemas.microsoft.com/office/drawing/2014/main" id="{2A52E8FE-EACD-49A6-8C9E-A4C27590BEAE}"/>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5C992DDA-5ACF-4350-9D53-79BBAC5B7CC5}"/>
              </a:ext>
            </a:extLst>
          </p:cNvPr>
          <p:cNvPicPr>
            <a:picLocks noChangeAspect="1"/>
          </p:cNvPicPr>
          <p:nvPr/>
        </p:nvPicPr>
        <p:blipFill>
          <a:blip r:embed="rId3"/>
          <a:stretch>
            <a:fillRect/>
          </a:stretch>
        </p:blipFill>
        <p:spPr>
          <a:xfrm>
            <a:off x="99237" y="991768"/>
            <a:ext cx="8980967" cy="40504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382860" y="515960"/>
            <a:ext cx="6600848" cy="41297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5400" b="1" dirty="0"/>
              <a:t>BLOCK DIAGRAM</a:t>
            </a:r>
            <a:endParaRPr sz="2800" dirty="0"/>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8</a:t>
            </a:fld>
            <a:endParaRPr>
              <a:solidFill>
                <a:schemeClr val="lt1"/>
              </a:solidFill>
            </a:endParaRPr>
          </a:p>
        </p:txBody>
      </p:sp>
      <p:sp>
        <p:nvSpPr>
          <p:cNvPr id="3" name="Text Placeholder 2">
            <a:extLst>
              <a:ext uri="{FF2B5EF4-FFF2-40B4-BE49-F238E27FC236}">
                <a16:creationId xmlns:a16="http://schemas.microsoft.com/office/drawing/2014/main" id="{2A52E8FE-EACD-49A6-8C9E-A4C27590BEAE}"/>
              </a:ext>
            </a:extLst>
          </p:cNvPr>
          <p:cNvSpPr>
            <a:spLocks noGrp="1"/>
          </p:cNvSpPr>
          <p:nvPr>
            <p:ph type="body" idx="1"/>
          </p:nvPr>
        </p:nvSpPr>
        <p:spPr/>
        <p:txBody>
          <a:bodyPr/>
          <a:lstStyle/>
          <a:p>
            <a:endParaRPr lang="en-IN" dirty="0"/>
          </a:p>
        </p:txBody>
      </p:sp>
      <p:pic>
        <p:nvPicPr>
          <p:cNvPr id="5" name="Google Shape;119;p18">
            <a:extLst>
              <a:ext uri="{FF2B5EF4-FFF2-40B4-BE49-F238E27FC236}">
                <a16:creationId xmlns:a16="http://schemas.microsoft.com/office/drawing/2014/main" id="{99F1EB12-7A06-4138-A47B-37150424A939}"/>
              </a:ext>
            </a:extLst>
          </p:cNvPr>
          <p:cNvPicPr preferRelativeResize="0"/>
          <p:nvPr/>
        </p:nvPicPr>
        <p:blipFill>
          <a:blip r:embed="rId3">
            <a:alphaModFix/>
          </a:blip>
          <a:stretch>
            <a:fillRect/>
          </a:stretch>
        </p:blipFill>
        <p:spPr>
          <a:xfrm>
            <a:off x="855300" y="998220"/>
            <a:ext cx="5360655" cy="4150099"/>
          </a:xfrm>
          <a:prstGeom prst="rect">
            <a:avLst/>
          </a:prstGeom>
          <a:noFill/>
          <a:ln>
            <a:noFill/>
          </a:ln>
        </p:spPr>
      </p:pic>
    </p:spTree>
    <p:extLst>
      <p:ext uri="{BB962C8B-B14F-4D97-AF65-F5344CB8AC3E}">
        <p14:creationId xmlns:p14="http://schemas.microsoft.com/office/powerpoint/2010/main" val="790953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25"/>
          <p:cNvSpPr txBox="1">
            <a:spLocks noGrp="1"/>
          </p:cNvSpPr>
          <p:nvPr>
            <p:ph type="title"/>
          </p:nvPr>
        </p:nvSpPr>
        <p:spPr>
          <a:xfrm>
            <a:off x="855300" y="836000"/>
            <a:ext cx="7907700" cy="4571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dirty="0"/>
              <a:t>SOFTWARE SIMULATION (PROTEUS)</a:t>
            </a:r>
            <a:endParaRPr dirty="0"/>
          </a:p>
        </p:txBody>
      </p:sp>
      <p:sp>
        <p:nvSpPr>
          <p:cNvPr id="1010" name="Google Shape;1010;p25"/>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5" name="Google Shape;112;p17">
            <a:extLst>
              <a:ext uri="{FF2B5EF4-FFF2-40B4-BE49-F238E27FC236}">
                <a16:creationId xmlns:a16="http://schemas.microsoft.com/office/drawing/2014/main" id="{F4A97D01-8C7E-4474-9BBF-6FFA0A722E26}"/>
              </a:ext>
            </a:extLst>
          </p:cNvPr>
          <p:cNvPicPr preferRelativeResize="0"/>
          <p:nvPr/>
        </p:nvPicPr>
        <p:blipFill>
          <a:blip r:embed="rId3">
            <a:alphaModFix/>
          </a:blip>
          <a:stretch>
            <a:fillRect/>
          </a:stretch>
        </p:blipFill>
        <p:spPr>
          <a:xfrm>
            <a:off x="121920" y="858859"/>
            <a:ext cx="8938260" cy="4284641"/>
          </a:xfrm>
          <a:prstGeom prst="rect">
            <a:avLst/>
          </a:prstGeom>
          <a:noFill/>
          <a:ln>
            <a:noFill/>
          </a:ln>
        </p:spPr>
      </p:pic>
    </p:spTree>
  </p:cSld>
  <p:clrMapOvr>
    <a:masterClrMapping/>
  </p:clrMapOvr>
</p:sld>
</file>

<file path=ppt/theme/theme1.xml><?xml version="1.0" encoding="utf-8"?>
<a:theme xmlns:a="http://schemas.openxmlformats.org/drawingml/2006/main" name="Bianca template">
  <a:themeElements>
    <a:clrScheme name="Custom 347">
      <a:dk1>
        <a:srgbClr val="192D49"/>
      </a:dk1>
      <a:lt1>
        <a:srgbClr val="FFFFFF"/>
      </a:lt1>
      <a:dk2>
        <a:srgbClr val="9199A0"/>
      </a:dk2>
      <a:lt2>
        <a:srgbClr val="E0E8F0"/>
      </a:lt2>
      <a:accent1>
        <a:srgbClr val="5B87C8"/>
      </a:accent1>
      <a:accent2>
        <a:srgbClr val="9DC0EA"/>
      </a:accent2>
      <a:accent3>
        <a:srgbClr val="C5E0FE"/>
      </a:accent3>
      <a:accent4>
        <a:srgbClr val="F8DB51"/>
      </a:accent4>
      <a:accent5>
        <a:srgbClr val="F7A479"/>
      </a:accent5>
      <a:accent6>
        <a:srgbClr val="F37474"/>
      </a:accent6>
      <a:hlink>
        <a:srgbClr val="224C8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2149</TotalTime>
  <Words>533</Words>
  <Application>Microsoft Office PowerPoint</Application>
  <PresentationFormat>On-screen Show (16:9)</PresentationFormat>
  <Paragraphs>66</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Space Grotesk Light</vt:lpstr>
      <vt:lpstr>Montserrat</vt:lpstr>
      <vt:lpstr>Wingdings</vt:lpstr>
      <vt:lpstr>ffa</vt:lpstr>
      <vt:lpstr>ff9</vt:lpstr>
      <vt:lpstr>Arial</vt:lpstr>
      <vt:lpstr>ff3</vt:lpstr>
      <vt:lpstr>Courier New</vt:lpstr>
      <vt:lpstr>Calibri</vt:lpstr>
      <vt:lpstr>Bianca template</vt:lpstr>
      <vt:lpstr>   SMART CAR PARKING SYSTEM USING ARDUINO </vt:lpstr>
      <vt:lpstr>Team Members</vt:lpstr>
      <vt:lpstr>OBJECTIVE OF THE PROJECT</vt:lpstr>
      <vt:lpstr>APPLICATION OF THE SENSOR</vt:lpstr>
      <vt:lpstr>DESIGN PROCESS</vt:lpstr>
      <vt:lpstr>TOOLS REQUIRED</vt:lpstr>
      <vt:lpstr>SCHEMATIC DIAGRAM</vt:lpstr>
      <vt:lpstr>BLOCK DIAGRAM</vt:lpstr>
      <vt:lpstr>SOFTWARE SIMULATION (PROTEUS)</vt:lpstr>
      <vt:lpstr>REFRENCES</vt:lpstr>
      <vt:lpstr>REFRENCES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BENCHMARKING</dc:title>
  <dc:creator>YATHARTH GERA</dc:creator>
  <cp:lastModifiedBy>YATHARTH GERA</cp:lastModifiedBy>
  <cp:revision>13</cp:revision>
  <dcterms:modified xsi:type="dcterms:W3CDTF">2022-01-16T17:07:24Z</dcterms:modified>
</cp:coreProperties>
</file>