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C1BCFE74-F080-4C54-90A9-69107B9AD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rathlavath.shivakr.che21</cp:lastModifiedBy>
  <cp:revision>1</cp:revision>
  <dcterms:created xsi:type="dcterms:W3CDTF">2024-08-11T09:37:30Z</dcterms:created>
  <dcterms:modified xsi:type="dcterms:W3CDTF">2024-08-11T14:17:59Z</dcterms:modified>
</cp:coreProperties>
</file>