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0.png" ContentType="image/png"/>
  <Override PartName="/ppt/media/image6.jpeg" ContentType="image/jpeg"/>
  <Override PartName="/ppt/media/image1.png" ContentType="image/png"/>
  <Override PartName="/ppt/media/image15.png" ContentType="image/png"/>
  <Override PartName="/ppt/media/image14.png" ContentType="image/png"/>
  <Override PartName="/ppt/media/image5.png" ContentType="image/png"/>
  <Override PartName="/ppt/media/image9.png" ContentType="image/png"/>
  <Override PartName="/ppt/media/image13.png" ContentType="image/png"/>
  <Override PartName="/ppt/media/image4.png" ContentType="image/png"/>
  <Override PartName="/ppt/media/image16.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notesSlides/_rels/notesSlide20.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12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2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23" name="PlaceHolder 4"/>
          <p:cNvSpPr>
            <a:spLocks noGrp="1"/>
          </p:cNvSpPr>
          <p:nvPr>
            <p:ph type="dt" idx="15"/>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4" name="PlaceHolder 5"/>
          <p:cNvSpPr>
            <a:spLocks noGrp="1"/>
          </p:cNvSpPr>
          <p:nvPr>
            <p:ph type="ftr" idx="16"/>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5" name="PlaceHolder 6"/>
          <p:cNvSpPr>
            <a:spLocks noGrp="1"/>
          </p:cNvSpPr>
          <p:nvPr>
            <p:ph type="sldNum" idx="17"/>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7E0B559-08F5-4EE0-8948-4005167D252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533520" y="763560"/>
            <a:ext cx="6703560" cy="3771720"/>
          </a:xfrm>
          <a:prstGeom prst="rect">
            <a:avLst/>
          </a:prstGeom>
          <a:ln w="0">
            <a:noFill/>
          </a:ln>
        </p:spPr>
      </p:sp>
      <p:sp>
        <p:nvSpPr>
          <p:cNvPr id="199"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US" sz="1100" spc="-1" strike="noStrike">
              <a:solidFill>
                <a:srgbClr val="000000"/>
              </a:solidFill>
              <a:latin typeface="Arial"/>
              <a:ea typeface="Arial"/>
            </a:endParaRPr>
          </a:p>
        </p:txBody>
      </p:sp>
      <p:sp>
        <p:nvSpPr>
          <p:cNvPr id="200" name="PlaceHolder 3"/>
          <p:cNvSpPr>
            <a:spLocks noGrp="1"/>
          </p:cNvSpPr>
          <p:nvPr>
            <p:ph type="sldNum" idx="18"/>
          </p:nvPr>
        </p:nvSpPr>
        <p:spPr>
          <a:xfrm>
            <a:off x="0" y="0"/>
            <a:ext cx="2999520" cy="2999520"/>
          </a:xfrm>
          <a:prstGeom prst="rect">
            <a:avLst/>
          </a:prstGeom>
          <a:noFill/>
          <a:ln w="0">
            <a:noFill/>
          </a:ln>
        </p:spPr>
        <p:txBody>
          <a:bodyPr lIns="91440" rIns="91440" tIns="45720" bIns="45720" anchor="t">
            <a:noAutofit/>
          </a:bodyPr>
          <a:lstStyle>
            <a:lvl1pPr indent="0" algn="r">
              <a:lnSpc>
                <a:spcPct val="100000"/>
              </a:lnSpc>
              <a:buNone/>
              <a:tabLst>
                <a:tab algn="l" pos="0"/>
              </a:tabLst>
              <a:defRPr b="0" lang="en" sz="1400" spc="-1" strike="noStrike">
                <a:solidFill>
                  <a:srgbClr val="000000"/>
                </a:solidFill>
                <a:latin typeface="Times New Roman"/>
                <a:ea typeface="Times New Roman"/>
              </a:defRPr>
            </a:lvl1pPr>
          </a:lstStyle>
          <a:p>
            <a:pPr indent="0" algn="r">
              <a:lnSpc>
                <a:spcPct val="100000"/>
              </a:lnSpc>
              <a:buNone/>
              <a:tabLst>
                <a:tab algn="l" pos="0"/>
              </a:tabLst>
            </a:pPr>
            <a:fld id="{BD60059E-B00A-49BF-A4ED-493A8026BA26}" type="slidenum">
              <a:rPr b="0" lang="en" sz="1400" spc="-1" strike="noStrike">
                <a:solidFill>
                  <a:srgbClr val="000000"/>
                </a:solidFill>
                <a:latin typeface="Times New Roman"/>
                <a:ea typeface="Times New Roman"/>
              </a:rPr>
              <a:t>&lt;number&gt;</a:t>
            </a:fld>
            <a:endParaRPr b="0" lang="en-US" sz="14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380880" y="685800"/>
            <a:ext cx="6095520" cy="3428640"/>
          </a:xfrm>
          <a:prstGeom prst="rect">
            <a:avLst/>
          </a:prstGeom>
          <a:ln w="0">
            <a:noFill/>
          </a:ln>
        </p:spPr>
      </p:sp>
      <p:sp>
        <p:nvSpPr>
          <p:cNvPr id="202"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1" lang="en" sz="1100" spc="-1" strike="noStrike">
                <a:solidFill>
                  <a:srgbClr val="223366"/>
                </a:solidFill>
                <a:latin typeface="Arial"/>
                <a:ea typeface="Arial"/>
              </a:rPr>
              <a:t>Thank You !!</a:t>
            </a:r>
            <a:endParaRPr b="0" lang="en-US" sz="11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3" name="PlaceHolder 2"/>
          <p:cNvSpPr>
            <a:spLocks noGrp="1"/>
          </p:cNvSpPr>
          <p:nvPr>
            <p:ph type="subTitle"/>
          </p:nvPr>
        </p:nvSpPr>
        <p:spPr>
          <a:xfrm>
            <a:off x="0" y="0"/>
            <a:ext cx="2999520" cy="29995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2878ECB-C785-494F-9BF5-7705F0E4B96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A798D4E0-BC93-478C-AABA-FEC39ED907C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E096A1EA-7C68-4D72-9FF9-EE9F0572958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53F47E48-A5C7-4D30-9E18-DD8DECADDDF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DECD3A9E-3470-4B04-A8EA-1F5D6FA882F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2"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6"/>
          </p:nvPr>
        </p:nvSpPr>
        <p:spPr/>
        <p:txBody>
          <a:bodyPr/>
          <a:p>
            <a:fld id="{16A197B4-5714-4324-888B-EF42F4F37F8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64"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5" name="PlaceHolder 2"/>
          <p:cNvSpPr>
            <a:spLocks noGrp="1"/>
          </p:cNvSpPr>
          <p:nvPr>
            <p:ph/>
          </p:nvPr>
        </p:nvSpPr>
        <p:spPr>
          <a:xfrm>
            <a:off x="0" y="0"/>
            <a:ext cx="299952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70BE51F4-596D-4075-9CB7-F7256EC28AD9}"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64F49B1A-8D75-4A33-BE75-4BCF19CB80B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0" y="0"/>
            <a:ext cx="2999520" cy="29995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8" name="PlaceHolder 2"/>
          <p:cNvSpPr>
            <a:spLocks noGrp="1"/>
          </p:cNvSpPr>
          <p:nvPr>
            <p:ph/>
          </p:nvPr>
        </p:nvSpPr>
        <p:spPr>
          <a:xfrm>
            <a:off x="0" y="0"/>
            <a:ext cx="146376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89" name="PlaceHolder 3"/>
          <p:cNvSpPr>
            <a:spLocks noGrp="1"/>
          </p:cNvSpPr>
          <p:nvPr>
            <p:ph/>
          </p:nvPr>
        </p:nvSpPr>
        <p:spPr>
          <a:xfrm>
            <a:off x="1537200" y="0"/>
            <a:ext cx="1463760" cy="29995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11"/>
          </p:nvPr>
        </p:nvSpPr>
        <p:spPr/>
        <p:txBody>
          <a:bodyPr/>
          <a:p>
            <a:fld id="{89CA3345-57AA-47F7-A4E5-B59305D2CC8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2">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83FD3923-5A2D-4A22-9424-2187B15D7EE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2"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6"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7" name="PlaceHolder 1"/>
          <p:cNvSpPr>
            <a:spLocks noGrp="1"/>
          </p:cNvSpPr>
          <p:nvPr>
            <p:ph type="title"/>
          </p:nvPr>
        </p:nvSpPr>
        <p:spPr>
          <a:xfrm>
            <a:off x="1143000" y="841320"/>
            <a:ext cx="6857640" cy="1790280"/>
          </a:xfrm>
          <a:prstGeom prst="rect">
            <a:avLst/>
          </a:prstGeom>
          <a:noFill/>
          <a:ln w="0">
            <a:noFill/>
          </a:ln>
        </p:spPr>
        <p:txBody>
          <a:bodyPr lIns="91440" rIns="91440" tIns="45720" bIns="45720" anchor="b">
            <a:noAutofit/>
          </a:bodyPr>
          <a:p>
            <a:pPr indent="0">
              <a:buNone/>
            </a:pPr>
            <a:r>
              <a:rPr b="0" lang="en-US" sz="6000" spc="-1" strike="noStrike">
                <a:solidFill>
                  <a:srgbClr val="000000"/>
                </a:solidFill>
                <a:latin typeface="Arial"/>
              </a:rPr>
              <a:t>Click to edit the title text format</a:t>
            </a:r>
            <a:endParaRPr b="0" lang="en-US" sz="6000" spc="-1" strike="noStrike">
              <a:solidFill>
                <a:srgbClr val="000000"/>
              </a:solidFill>
              <a:latin typeface="Arial"/>
            </a:endParaRPr>
          </a:p>
        </p:txBody>
      </p:sp>
      <p:sp>
        <p:nvSpPr>
          <p:cNvPr id="8" name="PlaceHolder 2"/>
          <p:cNvSpPr>
            <a:spLocks noGrp="1"/>
          </p:cNvSpPr>
          <p:nvPr>
            <p:ph type="dt" idx="1"/>
          </p:nvPr>
        </p:nvSpPr>
        <p:spPr>
          <a:xfrm>
            <a:off x="628560" y="4767120"/>
            <a:ext cx="2057040" cy="274320"/>
          </a:xfrm>
          <a:prstGeom prst="rect">
            <a:avLst/>
          </a:prstGeom>
          <a:noFill/>
          <a:ln w="0">
            <a:noFill/>
          </a:ln>
        </p:spPr>
        <p:txBody>
          <a:bodyPr lIns="91440" rIns="91440" tIns="45720" bIns="4572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9" name="PlaceHolder 3"/>
          <p:cNvSpPr>
            <a:spLocks noGrp="1"/>
          </p:cNvSpPr>
          <p:nvPr>
            <p:ph type="ftr" idx="2"/>
          </p:nvPr>
        </p:nvSpPr>
        <p:spPr>
          <a:xfrm>
            <a:off x="3029040" y="4767120"/>
            <a:ext cx="3085920" cy="274320"/>
          </a:xfrm>
          <a:prstGeom prst="rect">
            <a:avLst/>
          </a:prstGeom>
          <a:noFill/>
          <a:ln w="0">
            <a:noFill/>
          </a:ln>
        </p:spPr>
        <p:txBody>
          <a:bodyPr lIns="91440" rIns="91440" tIns="45720" bIns="4572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10" name="PlaceHolder 4"/>
          <p:cNvSpPr>
            <a:spLocks noGrp="1"/>
          </p:cNvSpPr>
          <p:nvPr>
            <p:ph type="sldNum" idx="3"/>
          </p:nvPr>
        </p:nvSpPr>
        <p:spPr>
          <a:xfrm>
            <a:off x="6458040" y="4767120"/>
            <a:ext cx="2057040" cy="274320"/>
          </a:xfrm>
          <a:prstGeom prst="rect">
            <a:avLst/>
          </a:prstGeom>
          <a:noFill/>
          <a:ln w="0">
            <a:noFill/>
          </a:ln>
        </p:spPr>
        <p:txBody>
          <a:bodyPr lIns="91440" rIns="91440" tIns="45720" bIns="45720" anchor="t">
            <a:noAutofit/>
          </a:bodyPr>
          <a:lstStyle>
            <a:lvl1pPr indent="0">
              <a:lnSpc>
                <a:spcPct val="100000"/>
              </a:lnSpc>
              <a:buNone/>
              <a:tabLst>
                <a:tab algn="l" pos="0"/>
              </a:tabLst>
              <a:defRPr b="0" lang="en" sz="1400" spc="-1" strike="noStrike">
                <a:solidFill>
                  <a:srgbClr val="000000"/>
                </a:solidFill>
                <a:latin typeface="Arial"/>
                <a:ea typeface="Arial"/>
              </a:defRPr>
            </a:lvl1pPr>
          </a:lstStyle>
          <a:p>
            <a:pPr indent="0">
              <a:lnSpc>
                <a:spcPct val="100000"/>
              </a:lnSpc>
              <a:buNone/>
              <a:tabLst>
                <a:tab algn="l" pos="0"/>
              </a:tabLst>
            </a:pPr>
            <a:fld id="{6CABEBA7-7EF5-4D18-87F7-E469B9D6389B}" type="slidenum">
              <a:rPr b="0" lang="en" sz="1400" spc="-1" strike="noStrike">
                <a:solidFill>
                  <a:srgbClr val="000000"/>
                </a:solidFill>
                <a:latin typeface="Arial"/>
                <a:ea typeface="Arial"/>
              </a:rPr>
              <a:t>1</a:t>
            </a:fld>
            <a:endParaRPr b="0" lang="en-US" sz="1400" spc="-1" strike="noStrike">
              <a:solidFill>
                <a:srgbClr val="000000"/>
              </a:solidFill>
              <a:latin typeface="Times New Roman"/>
            </a:endParaRPr>
          </a:p>
        </p:txBody>
      </p:sp>
      <p:sp>
        <p:nvSpPr>
          <p:cNvPr id="11"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0"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01"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02"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3"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4"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5"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06"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107"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108" name="PlaceHolder 2"/>
          <p:cNvSpPr>
            <a:spLocks noGrp="1"/>
          </p:cNvSpPr>
          <p:nvPr>
            <p:ph type="sldNum" idx="13"/>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02377E35-B2E2-41F2-8BFC-C62C834E6B24}"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9"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10"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11"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2"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3"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4"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15"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116" name="Google Shape;47;p32"/>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17"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118"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19" name="PlaceHolder 3"/>
          <p:cNvSpPr>
            <a:spLocks noGrp="1"/>
          </p:cNvSpPr>
          <p:nvPr>
            <p:ph type="sldNum" idx="14"/>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B6AF9822-F7C6-4942-9320-9E4AE64C7FD2}"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5"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16"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7"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8"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9"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0"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21"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2"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F607E5A-57B8-4D58-BEE5-FEEF869ACA21}"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24"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25"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6"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7"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8"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29"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30" name="PlaceHolder 1"/>
          <p:cNvSpPr>
            <a:spLocks noGrp="1"/>
          </p:cNvSpPr>
          <p:nvPr>
            <p:ph type="sldNum" idx="5"/>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60D11C76-14A3-49A4-922D-ADAC6DFA13B6}"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32"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33"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4"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5"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6"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37"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38" name="PlaceHolder 1"/>
          <p:cNvSpPr>
            <a:spLocks noGrp="1"/>
          </p:cNvSpPr>
          <p:nvPr>
            <p:ph type="sldNum" idx="6"/>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F0BA6ED2-72AF-4D35-9ABE-3B1AB7125B63}"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3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44"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45"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6"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7"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8"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49"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50" name="PlaceHolder 1"/>
          <p:cNvSpPr>
            <a:spLocks noGrp="1"/>
          </p:cNvSpPr>
          <p:nvPr>
            <p:ph type="title"/>
          </p:nvPr>
        </p:nvSpPr>
        <p:spPr>
          <a:xfrm>
            <a:off x="628560" y="273960"/>
            <a:ext cx="7886160" cy="993600"/>
          </a:xfrm>
          <a:prstGeom prst="rect">
            <a:avLst/>
          </a:prstGeom>
          <a:noFill/>
          <a:ln w="0">
            <a:noFill/>
          </a:ln>
        </p:spPr>
        <p:txBody>
          <a:bodyPr lIns="0" rIns="0" tIns="0" bIns="0" anchor="ctr">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53"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54"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5"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6"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7"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58"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59" name="PlaceHolder 1"/>
          <p:cNvSpPr>
            <a:spLocks noGrp="1"/>
          </p:cNvSpPr>
          <p:nvPr>
            <p:ph type="title"/>
          </p:nvPr>
        </p:nvSpPr>
        <p:spPr>
          <a:xfrm>
            <a:off x="0" y="0"/>
            <a:ext cx="2999520" cy="2999520"/>
          </a:xfrm>
          <a:prstGeom prst="rect">
            <a:avLst/>
          </a:prstGeom>
          <a:noFill/>
          <a:ln w="0">
            <a:noFill/>
          </a:ln>
        </p:spPr>
        <p:txBody>
          <a:bodyPr lIns="0" rIns="0" tIns="0" bIns="0" anchor="t">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60" name="PlaceHolder 2"/>
          <p:cNvSpPr>
            <a:spLocks noGrp="1"/>
          </p:cNvSpPr>
          <p:nvPr>
            <p:ph type="body"/>
          </p:nvPr>
        </p:nvSpPr>
        <p:spPr>
          <a:xfrm>
            <a:off x="0" y="0"/>
            <a:ext cx="2999520" cy="29995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61" name="PlaceHolder 3"/>
          <p:cNvSpPr>
            <a:spLocks noGrp="1"/>
          </p:cNvSpPr>
          <p:nvPr>
            <p:ph type="ftr" idx="7"/>
          </p:nvPr>
        </p:nvSpPr>
        <p:spPr>
          <a:xfrm>
            <a:off x="0" y="0"/>
            <a:ext cx="2999520" cy="299952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4"/>
          <p:cNvSpPr>
            <a:spLocks noGrp="1"/>
          </p:cNvSpPr>
          <p:nvPr>
            <p:ph type="dt" idx="8"/>
          </p:nvPr>
        </p:nvSpPr>
        <p:spPr>
          <a:xfrm>
            <a:off x="0" y="0"/>
            <a:ext cx="2999520" cy="29995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3" name="PlaceHolder 5"/>
          <p:cNvSpPr>
            <a:spLocks noGrp="1"/>
          </p:cNvSpPr>
          <p:nvPr>
            <p:ph type="sldNum" idx="9"/>
          </p:nvPr>
        </p:nvSpPr>
        <p:spPr>
          <a:xfrm>
            <a:off x="0" y="0"/>
            <a:ext cx="2999520" cy="2999520"/>
          </a:xfrm>
          <a:prstGeom prst="rect">
            <a:avLst/>
          </a:prstGeom>
          <a:noFill/>
          <a:ln w="0">
            <a:noFill/>
          </a:ln>
        </p:spPr>
        <p:txBody>
          <a:bodyPr lIns="0" rIns="0" tIns="0" bIns="0" anchor="t">
            <a:noAutofit/>
          </a:bodyPr>
          <a:lstStyle>
            <a:lvl1pPr indent="0" algn="r">
              <a:lnSpc>
                <a:spcPct val="100000"/>
              </a:lnSpc>
              <a:buNone/>
              <a:tabLst>
                <a:tab algn="l" pos="0"/>
              </a:tabLst>
              <a:defRPr b="0" lang="en" sz="1400" spc="-1" strike="noStrike">
                <a:solidFill>
                  <a:srgbClr val="888888"/>
                </a:solidFill>
                <a:latin typeface="Arial"/>
                <a:ea typeface="Arial"/>
              </a:defRPr>
            </a:lvl1pPr>
          </a:lstStyle>
          <a:p>
            <a:pPr indent="0" algn="r">
              <a:lnSpc>
                <a:spcPct val="100000"/>
              </a:lnSpc>
              <a:buNone/>
              <a:tabLst>
                <a:tab algn="l" pos="0"/>
              </a:tabLst>
            </a:pPr>
            <a:fld id="{03C92CB3-D15A-4AD8-AFBF-9FEF57DC6FD9}" type="slidenum">
              <a:rPr b="0" lang="en" sz="1400" spc="-1" strike="noStrike">
                <a:solidFill>
                  <a:srgbClr val="888888"/>
                </a:solidFill>
                <a:latin typeface="Arial"/>
                <a:ea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67"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68"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69"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0"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1"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2"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73"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74"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75"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F1D936D-D695-4B59-A638-EEE930D8D4A3}"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6"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77"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78"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79"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80"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81"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82"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8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buNone/>
            </a:pPr>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84"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85"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86" name="PlaceHolder 4"/>
          <p:cNvSpPr>
            <a:spLocks noGrp="1"/>
          </p:cNvSpPr>
          <p:nvPr>
            <p:ph type="sldNum" idx="11"/>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D7D1738-6E5A-4BEC-8892-6813CEAE14C5}"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Google Shape;6;p52"/>
          <p:cNvSpPr/>
          <p:nvPr/>
        </p:nvSpPr>
        <p:spPr>
          <a:xfrm>
            <a:off x="7283520" y="62640"/>
            <a:ext cx="1109160" cy="584280"/>
          </a:xfrm>
          <a:prstGeom prst="rect">
            <a:avLst/>
          </a:prstGeom>
          <a:solidFill>
            <a:schemeClr val="lt1"/>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91" name="Google Shape;7;p52" descr="A close up of a sign&#10;&#10;Description automatically generated"/>
          <p:cNvPicPr/>
          <p:nvPr/>
        </p:nvPicPr>
        <p:blipFill>
          <a:blip r:embed="rId2"/>
          <a:stretch/>
        </p:blipFill>
        <p:spPr>
          <a:xfrm>
            <a:off x="7799760" y="88920"/>
            <a:ext cx="1233360" cy="412200"/>
          </a:xfrm>
          <a:prstGeom prst="rect">
            <a:avLst/>
          </a:prstGeom>
          <a:ln w="0">
            <a:noFill/>
          </a:ln>
        </p:spPr>
      </p:pic>
      <p:sp>
        <p:nvSpPr>
          <p:cNvPr id="92" name="Google Shape;8;p52"/>
          <p:cNvSpPr/>
          <p:nvPr/>
        </p:nvSpPr>
        <p:spPr>
          <a:xfrm>
            <a:off x="7594560" y="82440"/>
            <a:ext cx="164880" cy="412200"/>
          </a:xfrm>
          <a:prstGeom prst="rect">
            <a:avLst/>
          </a:prstGeom>
          <a:solidFill>
            <a:srgbClr val="841910"/>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3" name="Google Shape;9;p52"/>
          <p:cNvSpPr/>
          <p:nvPr/>
        </p:nvSpPr>
        <p:spPr>
          <a:xfrm>
            <a:off x="7440120" y="82440"/>
            <a:ext cx="103320" cy="412200"/>
          </a:xfrm>
          <a:prstGeom prst="rect">
            <a:avLst/>
          </a:prstGeom>
          <a:solidFill>
            <a:srgbClr val="213264"/>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4" name="Google Shape;10;p52"/>
          <p:cNvSpPr/>
          <p:nvPr/>
        </p:nvSpPr>
        <p:spPr>
          <a:xfrm>
            <a:off x="0" y="5086440"/>
            <a:ext cx="9143640" cy="69480"/>
          </a:xfrm>
          <a:prstGeom prst="rect">
            <a:avLst/>
          </a:prstGeom>
          <a:solidFill>
            <a:srgbClr val="213264"/>
          </a:solidFill>
          <a:ln w="0">
            <a:noFill/>
          </a:ln>
        </p:spPr>
        <p:style>
          <a:lnRef idx="0"/>
          <a:fillRef idx="0"/>
          <a:effectRef idx="0"/>
          <a:fontRef idx="minor"/>
        </p:style>
        <p:txBody>
          <a:bodyPr tIns="34920" bIns="34920"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5" name="Google Shape;11;p52"/>
          <p:cNvSpPr/>
          <p:nvPr/>
        </p:nvSpPr>
        <p:spPr>
          <a:xfrm>
            <a:off x="0" y="88920"/>
            <a:ext cx="7283160" cy="405720"/>
          </a:xfrm>
          <a:prstGeom prst="rect">
            <a:avLst/>
          </a:prstGeom>
          <a:solidFill>
            <a:srgbClr val="213264"/>
          </a:solidFill>
          <a:ln w="25400">
            <a:solidFill>
              <a:srgbClr val="213264"/>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96" name="Google Shape;12;p52"/>
          <p:cNvSpPr/>
          <p:nvPr/>
        </p:nvSpPr>
        <p:spPr>
          <a:xfrm>
            <a:off x="92520" y="105840"/>
            <a:ext cx="3953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800" spc="-1" strike="noStrike">
                <a:solidFill>
                  <a:schemeClr val="lt1"/>
                </a:solidFill>
                <a:latin typeface="Arial"/>
                <a:ea typeface="Arial"/>
              </a:rPr>
              <a:t>Next Gen Employability Program</a:t>
            </a:r>
            <a:endParaRPr b="0" lang="en-US" sz="1800" spc="-1" strike="noStrike">
              <a:solidFill>
                <a:srgbClr val="000000"/>
              </a:solidFill>
              <a:latin typeface="Arial"/>
            </a:endParaRPr>
          </a:p>
        </p:txBody>
      </p:sp>
      <p:sp>
        <p:nvSpPr>
          <p:cNvPr id="97"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Autofit/>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98"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99" name="PlaceHolder 3"/>
          <p:cNvSpPr>
            <a:spLocks noGrp="1"/>
          </p:cNvSpPr>
          <p:nvPr>
            <p:ph type="sldNum" idx="12"/>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09F182B9-6A86-49D7-9D32-0608366BAF1D}"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xml"/><Relationship Id="rId6"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Google Shape;62;p5"/>
          <p:cNvSpPr/>
          <p:nvPr/>
        </p:nvSpPr>
        <p:spPr>
          <a:xfrm>
            <a:off x="0" y="0"/>
            <a:ext cx="9143640" cy="5143320"/>
          </a:xfrm>
          <a:prstGeom prst="rect">
            <a:avLst/>
          </a:prstGeom>
          <a:solidFill>
            <a:srgbClr val="dfddfb"/>
          </a:solidFill>
          <a:ln w="0">
            <a:noFill/>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pic>
        <p:nvPicPr>
          <p:cNvPr id="127" name="Google Shape;63;p5" descr="A white circle in the sky&#10;&#10;Description automatically generated"/>
          <p:cNvPicPr/>
          <p:nvPr/>
        </p:nvPicPr>
        <p:blipFill>
          <a:blip r:embed="rId1">
            <a:alphaModFix amt="5000"/>
          </a:blip>
          <a:srcRect l="0" t="5926" r="741" b="10205"/>
          <a:stretch/>
        </p:blipFill>
        <p:spPr>
          <a:xfrm>
            <a:off x="12960" y="8640"/>
            <a:ext cx="9130680" cy="5143320"/>
          </a:xfrm>
          <a:prstGeom prst="rect">
            <a:avLst/>
          </a:prstGeom>
          <a:ln w="0">
            <a:noFill/>
          </a:ln>
        </p:spPr>
      </p:pic>
      <p:sp>
        <p:nvSpPr>
          <p:cNvPr id="128" name="Google Shape;64;p5"/>
          <p:cNvSpPr/>
          <p:nvPr/>
        </p:nvSpPr>
        <p:spPr>
          <a:xfrm>
            <a:off x="1865160" y="730800"/>
            <a:ext cx="6300720" cy="3966120"/>
          </a:xfrm>
          <a:prstGeom prst="rect">
            <a:avLst/>
          </a:prstGeom>
          <a:solidFill>
            <a:srgbClr val="213163"/>
          </a:solidFill>
          <a:ln w="25400">
            <a:solidFill>
              <a:srgbClr val="213163"/>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29" name="Google Shape;65;p5"/>
          <p:cNvSpPr/>
          <p:nvPr/>
        </p:nvSpPr>
        <p:spPr>
          <a:xfrm>
            <a:off x="988560" y="1023120"/>
            <a:ext cx="6984720" cy="3451320"/>
          </a:xfrm>
          <a:prstGeom prst="rect">
            <a:avLst/>
          </a:prstGeom>
          <a:solidFill>
            <a:schemeClr val="lt1"/>
          </a:solidFill>
          <a:ln w="25400">
            <a:solidFill>
              <a:srgbClr val="ffffff"/>
            </a:solidFill>
            <a:round/>
          </a:ln>
          <a:effectLst>
            <a:outerShdw algn="ctr" blurRad="507960" rotWithShape="0" sx="105000" sy="105000">
              <a:srgbClr val="000000">
                <a:alpha val="40000"/>
              </a:srgbClr>
            </a:outerShdw>
          </a:effectLst>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30" name="Google Shape;66;p5"/>
          <p:cNvSpPr/>
          <p:nvPr/>
        </p:nvSpPr>
        <p:spPr>
          <a:xfrm>
            <a:off x="2490480" y="2787480"/>
            <a:ext cx="50040" cy="446400"/>
          </a:xfrm>
          <a:prstGeom prst="rect">
            <a:avLst/>
          </a:prstGeom>
          <a:solidFill>
            <a:srgbClr val="ffe600"/>
          </a:solidFill>
          <a:ln w="25400">
            <a:solidFill>
              <a:srgbClr val="ffe600"/>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31" name="Google Shape;67;p5"/>
          <p:cNvSpPr/>
          <p:nvPr/>
        </p:nvSpPr>
        <p:spPr>
          <a:xfrm>
            <a:off x="2029680" y="2248200"/>
            <a:ext cx="5024880" cy="396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 sz="2000" spc="-1" strike="noStrike">
                <a:solidFill>
                  <a:srgbClr val="161d23"/>
                </a:solidFill>
                <a:latin typeface="Arial"/>
                <a:ea typeface="Arial"/>
              </a:rPr>
              <a:t>NEXT GEN EMPLOYABILITY PROGRAM</a:t>
            </a:r>
            <a:endParaRPr b="0" lang="en-US" sz="2000" spc="-1" strike="noStrike">
              <a:solidFill>
                <a:srgbClr val="000000"/>
              </a:solidFill>
              <a:latin typeface="Arial"/>
            </a:endParaRPr>
          </a:p>
        </p:txBody>
      </p:sp>
      <p:sp>
        <p:nvSpPr>
          <p:cNvPr id="132" name="Google Shape;68;p5"/>
          <p:cNvSpPr/>
          <p:nvPr/>
        </p:nvSpPr>
        <p:spPr>
          <a:xfrm>
            <a:off x="2541240" y="2795760"/>
            <a:ext cx="4019400" cy="396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2000" spc="-1" strike="noStrike">
                <a:solidFill>
                  <a:srgbClr val="161d23"/>
                </a:solidFill>
                <a:latin typeface="Arial"/>
                <a:ea typeface="Arial"/>
              </a:rPr>
              <a:t>Creating a future-ready workforce</a:t>
            </a:r>
            <a:endParaRPr b="0" lang="en-US" sz="2000" spc="-1" strike="noStrike">
              <a:solidFill>
                <a:srgbClr val="000000"/>
              </a:solidFill>
              <a:latin typeface="Arial"/>
            </a:endParaRPr>
          </a:p>
        </p:txBody>
      </p:sp>
      <p:sp>
        <p:nvSpPr>
          <p:cNvPr id="133" name="Google Shape;69;p5"/>
          <p:cNvSpPr/>
          <p:nvPr/>
        </p:nvSpPr>
        <p:spPr>
          <a:xfrm>
            <a:off x="988560" y="3642480"/>
            <a:ext cx="1456560" cy="273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200" spc="-1" strike="noStrike">
                <a:solidFill>
                  <a:schemeClr val="dk1"/>
                </a:solidFill>
                <a:latin typeface="Arial"/>
                <a:ea typeface="Arial"/>
              </a:rPr>
              <a:t>Team Members</a:t>
            </a:r>
            <a:endParaRPr b="0" lang="en-US" sz="1200" spc="-1" strike="noStrike">
              <a:solidFill>
                <a:srgbClr val="000000"/>
              </a:solidFill>
              <a:latin typeface="Arial"/>
            </a:endParaRPr>
          </a:p>
        </p:txBody>
      </p:sp>
      <p:sp>
        <p:nvSpPr>
          <p:cNvPr id="134" name="Google Shape;70;p5"/>
          <p:cNvSpPr/>
          <p:nvPr/>
        </p:nvSpPr>
        <p:spPr>
          <a:xfrm>
            <a:off x="1095120" y="3956040"/>
            <a:ext cx="2874240" cy="4521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100" spc="-1" strike="noStrike">
                <a:solidFill>
                  <a:schemeClr val="dk1"/>
                </a:solidFill>
                <a:latin typeface="Arial"/>
                <a:ea typeface="Arial"/>
              </a:rPr>
              <a:t>Student Name : YATHESH KUMAR P</a:t>
            </a:r>
            <a:endParaRPr b="0" lang="en-US" sz="1100" spc="-1" strike="noStrike">
              <a:solidFill>
                <a:srgbClr val="000000"/>
              </a:solidFill>
              <a:latin typeface="Arial"/>
            </a:endParaRPr>
          </a:p>
          <a:p>
            <a:pPr>
              <a:lnSpc>
                <a:spcPct val="100000"/>
              </a:lnSpc>
              <a:spcBef>
                <a:spcPts val="201"/>
              </a:spcBef>
              <a:tabLst>
                <a:tab algn="l" pos="0"/>
              </a:tabLst>
            </a:pPr>
            <a:r>
              <a:rPr b="0" lang="en" sz="1100" spc="-1" strike="noStrike">
                <a:solidFill>
                  <a:schemeClr val="dk1"/>
                </a:solidFill>
                <a:latin typeface="Arial"/>
                <a:ea typeface="Arial"/>
              </a:rPr>
              <a:t>Student ID : au113321243061</a:t>
            </a:r>
            <a:endParaRPr b="0" lang="en-US" sz="1100" spc="-1" strike="noStrike">
              <a:solidFill>
                <a:srgbClr val="000000"/>
              </a:solidFill>
              <a:latin typeface="Arial"/>
            </a:endParaRPr>
          </a:p>
        </p:txBody>
      </p:sp>
      <p:cxnSp>
        <p:nvCxnSpPr>
          <p:cNvPr id="135" name="Google Shape;71;p5"/>
          <p:cNvCxnSpPr/>
          <p:nvPr/>
        </p:nvCxnSpPr>
        <p:spPr>
          <a:xfrm>
            <a:off x="1100160" y="3919320"/>
            <a:ext cx="1986840" cy="360"/>
          </a:xfrm>
          <a:prstGeom prst="straightConnector1">
            <a:avLst/>
          </a:prstGeom>
          <a:ln w="9525">
            <a:solidFill>
              <a:srgbClr val="000000"/>
            </a:solidFill>
            <a:prstDash val="lgDashDot"/>
            <a:round/>
          </a:ln>
        </p:spPr>
      </p:cxnSp>
      <p:pic>
        <p:nvPicPr>
          <p:cNvPr id="136" name="Google Shape;72;p5" descr=""/>
          <p:cNvPicPr/>
          <p:nvPr/>
        </p:nvPicPr>
        <p:blipFill>
          <a:blip r:embed="rId2"/>
          <a:stretch/>
        </p:blipFill>
        <p:spPr>
          <a:xfrm>
            <a:off x="1834920" y="1249200"/>
            <a:ext cx="1146240" cy="666000"/>
          </a:xfrm>
          <a:prstGeom prst="rect">
            <a:avLst/>
          </a:prstGeom>
          <a:ln w="0">
            <a:noFill/>
          </a:ln>
        </p:spPr>
      </p:pic>
      <p:pic>
        <p:nvPicPr>
          <p:cNvPr id="137" name="Google Shape;73;p5" descr="A logo with people and map&#10;&#10;Description automatically generated"/>
          <p:cNvPicPr/>
          <p:nvPr/>
        </p:nvPicPr>
        <p:blipFill>
          <a:blip r:embed="rId3"/>
          <a:stretch/>
        </p:blipFill>
        <p:spPr>
          <a:xfrm>
            <a:off x="6461280" y="1211760"/>
            <a:ext cx="668160" cy="666000"/>
          </a:xfrm>
          <a:prstGeom prst="rect">
            <a:avLst/>
          </a:prstGeom>
          <a:ln w="0">
            <a:noFill/>
          </a:ln>
        </p:spPr>
      </p:pic>
      <p:pic>
        <p:nvPicPr>
          <p:cNvPr id="138" name="Google Shape;74;p5" descr="A close up of a logo&#10;&#10;Description automatically generated"/>
          <p:cNvPicPr/>
          <p:nvPr/>
        </p:nvPicPr>
        <p:blipFill>
          <a:blip r:embed="rId4"/>
          <a:stretch/>
        </p:blipFill>
        <p:spPr>
          <a:xfrm>
            <a:off x="3927600" y="1286640"/>
            <a:ext cx="1586880" cy="515880"/>
          </a:xfrm>
          <a:prstGeom prst="rect">
            <a:avLst/>
          </a:prstGeom>
          <a:ln w="0">
            <a:noFill/>
          </a:ln>
        </p:spPr>
      </p:pic>
      <p:cxnSp>
        <p:nvCxnSpPr>
          <p:cNvPr id="139" name="Google Shape;75;p5"/>
          <p:cNvCxnSpPr/>
          <p:nvPr/>
        </p:nvCxnSpPr>
        <p:spPr>
          <a:xfrm>
            <a:off x="5693040" y="3919320"/>
            <a:ext cx="1360440" cy="360"/>
          </a:xfrm>
          <a:prstGeom prst="straightConnector1">
            <a:avLst/>
          </a:prstGeom>
          <a:ln w="9525">
            <a:solidFill>
              <a:srgbClr val="000000"/>
            </a:solidFill>
            <a:prstDash val="lgDashDot"/>
            <a:round/>
          </a:ln>
        </p:spPr>
      </p:cxnSp>
      <p:sp>
        <p:nvSpPr>
          <p:cNvPr id="140" name="Google Shape;76;p5"/>
          <p:cNvSpPr/>
          <p:nvPr/>
        </p:nvSpPr>
        <p:spPr>
          <a:xfrm>
            <a:off x="5596560" y="3627360"/>
            <a:ext cx="1456560" cy="2739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200" spc="-1" strike="noStrike">
                <a:solidFill>
                  <a:srgbClr val="000000"/>
                </a:solidFill>
                <a:latin typeface="Arial"/>
                <a:ea typeface="Arial"/>
              </a:rPr>
              <a:t>College Name</a:t>
            </a:r>
            <a:endParaRPr b="0" lang="en-US" sz="1200" spc="-1" strike="noStrike">
              <a:solidFill>
                <a:srgbClr val="000000"/>
              </a:solidFill>
              <a:latin typeface="Arial"/>
            </a:endParaRPr>
          </a:p>
        </p:txBody>
      </p:sp>
      <p:sp>
        <p:nvSpPr>
          <p:cNvPr id="141" name="Google Shape;77;p5"/>
          <p:cNvSpPr/>
          <p:nvPr/>
        </p:nvSpPr>
        <p:spPr>
          <a:xfrm>
            <a:off x="5693400" y="3956040"/>
            <a:ext cx="2095200" cy="4266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 sz="1100" spc="-1" strike="noStrike">
                <a:solidFill>
                  <a:srgbClr val="000000"/>
                </a:solidFill>
                <a:latin typeface="Arial"/>
                <a:ea typeface="Arial"/>
              </a:rPr>
              <a:t>VELAMMAL INSTITUTE OF TECHNOLOGY</a:t>
            </a: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31040" y="682200"/>
            <a:ext cx="8526600" cy="372600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Modelling &amp; Results</a:t>
            </a:r>
            <a:endParaRPr b="0" lang="en-US" sz="1600" spc="-1" strike="noStrike">
              <a:solidFill>
                <a:srgbClr val="000000"/>
              </a:solidFill>
              <a:latin typeface="Arial"/>
            </a:endParaRPr>
          </a:p>
          <a:p>
            <a:pPr indent="0">
              <a:lnSpc>
                <a:spcPct val="115000"/>
              </a:lnSpc>
              <a:spcBef>
                <a:spcPts val="1199"/>
              </a:spcBef>
              <a:buNone/>
              <a:tabLst>
                <a:tab algn="l" pos="0"/>
              </a:tabLst>
            </a:pPr>
            <a:r>
              <a:rPr b="1" lang="en" sz="1100" spc="-1" strike="noStrike">
                <a:solidFill>
                  <a:schemeClr val="dk1"/>
                </a:solidFill>
                <a:latin typeface="Arial"/>
                <a:ea typeface="Arial"/>
              </a:rPr>
              <a:t>Data Modelling:</a:t>
            </a:r>
            <a:endParaRPr b="0" lang="en-US" sz="1100" spc="-1" strike="noStrike">
              <a:solidFill>
                <a:srgbClr val="000000"/>
              </a:solidFill>
              <a:latin typeface="Arial"/>
            </a:endParaRPr>
          </a:p>
          <a:p>
            <a:pPr marL="457200" indent="-298440">
              <a:lnSpc>
                <a:spcPct val="115000"/>
              </a:lnSpc>
              <a:spcBef>
                <a:spcPts val="1199"/>
              </a:spcBef>
              <a:buClr>
                <a:srgbClr val="000000"/>
              </a:buClr>
              <a:buFont typeface="Arial"/>
              <a:buChar char="●"/>
              <a:tabLst>
                <a:tab algn="l" pos="0"/>
              </a:tabLst>
            </a:pPr>
            <a:r>
              <a:rPr b="0" lang="en" sz="1100" spc="-1" strike="noStrike">
                <a:solidFill>
                  <a:schemeClr val="dk1"/>
                </a:solidFill>
                <a:latin typeface="Arial"/>
                <a:ea typeface="Arial"/>
              </a:rPr>
              <a:t>The project begins with data modelling, defining the database schema using Django's ORM (Object-Relational Mapping).</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Entities such as User, Playlist, Song, and Artist are modelled, with appropriate relationships established to represent user interactions and music content organization.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Customizations such as defining primary keys and optimizing database queries are implemented to ensure efficient data storage and retrieval.</a:t>
            </a:r>
            <a:endParaRPr b="0" lang="en-US" sz="1100" spc="-1" strike="noStrike">
              <a:solidFill>
                <a:srgbClr val="000000"/>
              </a:solidFill>
              <a:latin typeface="Arial"/>
            </a:endParaRPr>
          </a:p>
          <a:p>
            <a:pPr indent="0">
              <a:lnSpc>
                <a:spcPct val="115000"/>
              </a:lnSpc>
              <a:spcBef>
                <a:spcPts val="1199"/>
              </a:spcBef>
              <a:buNone/>
              <a:tabLst>
                <a:tab algn="l" pos="0"/>
              </a:tabLst>
            </a:pPr>
            <a:r>
              <a:rPr b="1" lang="en" sz="1100" spc="-1" strike="noStrike">
                <a:solidFill>
                  <a:schemeClr val="dk1"/>
                </a:solidFill>
                <a:latin typeface="Arial"/>
                <a:ea typeface="Arial"/>
              </a:rPr>
              <a:t>Implementation and Results:</a:t>
            </a:r>
            <a:endParaRPr b="0" lang="en-US" sz="1100" spc="-1" strike="noStrike">
              <a:solidFill>
                <a:srgbClr val="000000"/>
              </a:solidFill>
              <a:latin typeface="Arial"/>
            </a:endParaRPr>
          </a:p>
          <a:p>
            <a:pPr marL="457200" indent="-298440">
              <a:lnSpc>
                <a:spcPct val="115000"/>
              </a:lnSpc>
              <a:spcBef>
                <a:spcPts val="1199"/>
              </a:spcBef>
              <a:buClr>
                <a:srgbClr val="000000"/>
              </a:buClr>
              <a:buFont typeface="Arial"/>
              <a:buChar char="●"/>
              <a:tabLst>
                <a:tab algn="l" pos="0"/>
              </a:tabLst>
            </a:pPr>
            <a:r>
              <a:rPr b="0" lang="en" sz="1100" spc="-1" strike="noStrike">
                <a:solidFill>
                  <a:schemeClr val="dk1"/>
                </a:solidFill>
                <a:latin typeface="Arial"/>
                <a:ea typeface="Arial"/>
              </a:rPr>
              <a:t>Following data modelling, the implementation phase focuses on building features to enable music discovery, organization, and social interaction.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User registration and authentication functionalities are developed to provide personalized experiences and secure access to the application.</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A comprehensive music library is implemented, allowing users to browse, search, and explore a vast collection of songs, albums, and artists.</a:t>
            </a:r>
            <a:endParaRPr b="0" lang="en-US" sz="1100" spc="-1" strike="noStrike">
              <a:solidFill>
                <a:srgbClr val="000000"/>
              </a:solidFill>
              <a:latin typeface="Arial"/>
            </a:endParaRPr>
          </a:p>
          <a:p>
            <a:pPr marL="457200" indent="-298440">
              <a:lnSpc>
                <a:spcPct val="115000"/>
              </a:lnSpc>
              <a:buClr>
                <a:srgbClr val="000000"/>
              </a:buClr>
              <a:buFont typeface="Arial"/>
              <a:buChar char="●"/>
              <a:tabLst>
                <a:tab algn="l" pos="0"/>
              </a:tabLst>
            </a:pPr>
            <a:r>
              <a:rPr b="0" lang="en" sz="1100" spc="-1" strike="noStrike">
                <a:solidFill>
                  <a:schemeClr val="dk1"/>
                </a:solidFill>
                <a:latin typeface="Arial"/>
                <a:ea typeface="Arial"/>
              </a:rPr>
              <a:t>Personalized playlist creation features enable users to curate their own collections of favorite songs, while recommendation systems suggest relevant music based on user preferences and listening history.</a:t>
            </a:r>
            <a:endParaRPr b="0" lang="en-US" sz="1100" spc="-1" strike="noStrike">
              <a:solidFill>
                <a:srgbClr val="000000"/>
              </a:solidFill>
              <a:latin typeface="Arial"/>
            </a:endParaRPr>
          </a:p>
          <a:p>
            <a:pPr indent="0">
              <a:lnSpc>
                <a:spcPct val="100000"/>
              </a:lnSpc>
              <a:spcBef>
                <a:spcPts val="1199"/>
              </a:spcBef>
              <a:buNone/>
              <a:tabLst>
                <a:tab algn="l" pos="0"/>
              </a:tabLst>
            </a:pPr>
            <a:endParaRPr b="0" lang="en-US" sz="16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p:txBody>
      </p:sp>
      <p:cxnSp>
        <p:nvCxnSpPr>
          <p:cNvPr id="176" name="Google Shape;148;p43"/>
          <p:cNvCxnSpPr/>
          <p:nvPr/>
        </p:nvCxnSpPr>
        <p:spPr>
          <a:xfrm>
            <a:off x="0" y="4675680"/>
            <a:ext cx="9144360" cy="360"/>
          </a:xfrm>
          <a:prstGeom prst="straightConnector1">
            <a:avLst/>
          </a:prstGeom>
          <a:ln w="9525">
            <a:solidFill>
              <a:srgbClr val="bfbfbf"/>
            </a:solidFill>
            <a:round/>
          </a:ln>
        </p:spPr>
      </p:cxnSp>
      <p:sp>
        <p:nvSpPr>
          <p:cNvPr id="177" name="Google Shape;149;p43"/>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Signup Page</a:t>
            </a:r>
            <a:endParaRPr b="0" lang="en-US" sz="1400" spc="-1" strike="noStrike">
              <a:solidFill>
                <a:srgbClr val="000000"/>
              </a:solidFill>
              <a:latin typeface="Arial"/>
            </a:endParaRPr>
          </a:p>
        </p:txBody>
      </p:sp>
      <p:pic>
        <p:nvPicPr>
          <p:cNvPr id="179" name="Google Shape;155;p46" descr=""/>
          <p:cNvPicPr/>
          <p:nvPr/>
        </p:nvPicPr>
        <p:blipFill>
          <a:blip r:embed="rId1"/>
          <a:stretch/>
        </p:blipFill>
        <p:spPr>
          <a:xfrm>
            <a:off x="881280" y="1070640"/>
            <a:ext cx="7066080" cy="36360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Login Page</a:t>
            </a:r>
            <a:endParaRPr b="0" lang="en-US" sz="1400" spc="-1" strike="noStrike">
              <a:solidFill>
                <a:srgbClr val="000000"/>
              </a:solidFill>
              <a:latin typeface="Arial"/>
            </a:endParaRPr>
          </a:p>
        </p:txBody>
      </p:sp>
      <p:pic>
        <p:nvPicPr>
          <p:cNvPr id="181" name="Google Shape;155;p46" descr=""/>
          <p:cNvPicPr/>
          <p:nvPr/>
        </p:nvPicPr>
        <p:blipFill>
          <a:blip r:embed="rId1"/>
          <a:stretch/>
        </p:blipFill>
        <p:spPr>
          <a:xfrm>
            <a:off x="810360" y="1122480"/>
            <a:ext cx="7208280" cy="3532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Home-Page</a:t>
            </a:r>
            <a:endParaRPr b="0" lang="en-US" sz="1400" spc="-1" strike="noStrike">
              <a:solidFill>
                <a:srgbClr val="000000"/>
              </a:solidFill>
              <a:latin typeface="Arial"/>
            </a:endParaRPr>
          </a:p>
        </p:txBody>
      </p:sp>
      <p:pic>
        <p:nvPicPr>
          <p:cNvPr id="183" name="Google Shape;155;p46" descr=""/>
          <p:cNvPicPr/>
          <p:nvPr/>
        </p:nvPicPr>
        <p:blipFill>
          <a:blip r:embed="rId1"/>
          <a:stretch/>
        </p:blipFill>
        <p:spPr>
          <a:xfrm>
            <a:off x="810360" y="1122480"/>
            <a:ext cx="7208280" cy="35326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Home-Page 2</a:t>
            </a:r>
            <a:endParaRPr b="0" lang="en-US" sz="1400" spc="-1" strike="noStrike">
              <a:solidFill>
                <a:srgbClr val="000000"/>
              </a:solidFill>
              <a:latin typeface="Arial"/>
            </a:endParaRPr>
          </a:p>
        </p:txBody>
      </p:sp>
      <p:pic>
        <p:nvPicPr>
          <p:cNvPr id="185" name="Google Shape;155;p46" descr=""/>
          <p:cNvPicPr/>
          <p:nvPr/>
        </p:nvPicPr>
        <p:blipFill>
          <a:blip r:embed="rId1"/>
          <a:stretch/>
        </p:blipFill>
        <p:spPr>
          <a:xfrm>
            <a:off x="810360" y="1154160"/>
            <a:ext cx="7208280" cy="3469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 sz="1400" spc="-1" strike="noStrike">
                <a:solidFill>
                  <a:srgbClr val="000000"/>
                </a:solidFill>
                <a:latin typeface="Arial"/>
                <a:ea typeface="Arial"/>
              </a:rPr>
              <a:t>All songs</a:t>
            </a:r>
            <a:endParaRPr b="0" lang="en-US" sz="1400" spc="-1" strike="noStrike">
              <a:solidFill>
                <a:srgbClr val="000000"/>
              </a:solidFill>
              <a:latin typeface="Arial"/>
            </a:endParaRPr>
          </a:p>
        </p:txBody>
      </p:sp>
      <p:pic>
        <p:nvPicPr>
          <p:cNvPr id="187" name="Google Shape;155;p46" descr=""/>
          <p:cNvPicPr/>
          <p:nvPr/>
        </p:nvPicPr>
        <p:blipFill>
          <a:blip r:embed="rId1"/>
          <a:stretch/>
        </p:blipFill>
        <p:spPr>
          <a:xfrm>
            <a:off x="810360" y="1115280"/>
            <a:ext cx="7208280" cy="35470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IN" sz="1400" spc="-1" strike="noStrike">
                <a:solidFill>
                  <a:srgbClr val="000000"/>
                </a:solidFill>
                <a:latin typeface="Arial"/>
                <a:ea typeface="Arial"/>
              </a:rPr>
              <a:t>S</a:t>
            </a:r>
            <a:r>
              <a:rPr b="1" lang="en" sz="1400" spc="-1" strike="noStrike">
                <a:solidFill>
                  <a:srgbClr val="000000"/>
                </a:solidFill>
                <a:latin typeface="Arial"/>
                <a:ea typeface="Arial"/>
              </a:rPr>
              <a:t>ong Page </a:t>
            </a:r>
            <a:endParaRPr b="0" lang="en-US" sz="1400" spc="-1" strike="noStrike">
              <a:solidFill>
                <a:srgbClr val="000000"/>
              </a:solidFill>
              <a:latin typeface="Arial"/>
            </a:endParaRPr>
          </a:p>
        </p:txBody>
      </p:sp>
      <p:pic>
        <p:nvPicPr>
          <p:cNvPr id="189" name="Google Shape;161;g26d7b22060f_0_3" descr=""/>
          <p:cNvPicPr/>
          <p:nvPr/>
        </p:nvPicPr>
        <p:blipFill>
          <a:blip r:embed="rId1"/>
          <a:stretch/>
        </p:blipFill>
        <p:spPr>
          <a:xfrm>
            <a:off x="780480" y="1195920"/>
            <a:ext cx="7160040" cy="34902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28920" y="569880"/>
            <a:ext cx="7886160" cy="632520"/>
          </a:xfrm>
          <a:prstGeom prst="rect">
            <a:avLst/>
          </a:prstGeom>
          <a:noFill/>
          <a:ln w="0">
            <a:noFill/>
          </a:ln>
        </p:spPr>
        <p:txBody>
          <a:bodyPr lIns="0" rIns="0" tIns="0" bIns="0" anchor="ctr">
            <a:noAutofit/>
          </a:bodyPr>
          <a:p>
            <a:pPr indent="0" algn="ctr">
              <a:lnSpc>
                <a:spcPct val="100000"/>
              </a:lnSpc>
              <a:buNone/>
              <a:tabLst>
                <a:tab algn="l" pos="0"/>
              </a:tabLst>
            </a:pPr>
            <a:r>
              <a:rPr b="1" lang="en-IN" sz="1400" spc="-1" strike="noStrike">
                <a:solidFill>
                  <a:srgbClr val="000000"/>
                </a:solidFill>
                <a:latin typeface="Arial"/>
                <a:ea typeface="Arial"/>
              </a:rPr>
              <a:t>History</a:t>
            </a:r>
            <a:r>
              <a:rPr b="1" lang="en" sz="1400" spc="-1" strike="noStrike">
                <a:solidFill>
                  <a:srgbClr val="000000"/>
                </a:solidFill>
                <a:latin typeface="Arial"/>
                <a:ea typeface="Arial"/>
              </a:rPr>
              <a:t> Page </a:t>
            </a:r>
            <a:endParaRPr b="0" lang="en-US" sz="1400" spc="-1" strike="noStrike">
              <a:solidFill>
                <a:srgbClr val="000000"/>
              </a:solidFill>
              <a:latin typeface="Arial"/>
            </a:endParaRPr>
          </a:p>
        </p:txBody>
      </p:sp>
      <p:pic>
        <p:nvPicPr>
          <p:cNvPr id="191" name="Google Shape;161;g26d7b22060f_0_3" descr=""/>
          <p:cNvPicPr/>
          <p:nvPr/>
        </p:nvPicPr>
        <p:blipFill>
          <a:blip r:embed="rId1"/>
          <a:stretch/>
        </p:blipFill>
        <p:spPr>
          <a:xfrm>
            <a:off x="799560" y="1195920"/>
            <a:ext cx="7121880" cy="34902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214920" y="719640"/>
            <a:ext cx="8421480" cy="547560"/>
          </a:xfrm>
          <a:prstGeom prst="rect">
            <a:avLst/>
          </a:prstGeom>
          <a:noFill/>
          <a:ln w="0">
            <a:noFill/>
          </a:ln>
        </p:spPr>
        <p:txBody>
          <a:bodyPr lIns="0" rIns="0" tIns="0" bIns="0" anchor="ctr">
            <a:noAutofit/>
          </a:bodyPr>
          <a:p>
            <a:pPr indent="0">
              <a:lnSpc>
                <a:spcPct val="100000"/>
              </a:lnSpc>
              <a:buNone/>
              <a:tabLst>
                <a:tab algn="l" pos="0"/>
              </a:tabLst>
            </a:pPr>
            <a:r>
              <a:rPr b="1" lang="en" sz="1600" spc="-1" strike="noStrike">
                <a:solidFill>
                  <a:srgbClr val="213163"/>
                </a:solidFill>
                <a:latin typeface="Arial"/>
                <a:ea typeface="Arial"/>
              </a:rPr>
              <a:t>Future Enhancements</a:t>
            </a:r>
            <a:r>
              <a:rPr b="1" lang="en" sz="1600" spc="-1" strike="noStrike">
                <a:solidFill>
                  <a:srgbClr val="374151"/>
                </a:solidFill>
                <a:latin typeface="Arial"/>
                <a:ea typeface="Arial"/>
              </a:rPr>
              <a:t>:</a:t>
            </a:r>
            <a:br>
              <a:rPr sz="1400"/>
            </a:br>
            <a:endParaRPr b="0" lang="en-US" sz="1600" spc="-1" strike="noStrike">
              <a:solidFill>
                <a:srgbClr val="000000"/>
              </a:solidFill>
              <a:latin typeface="Arial"/>
            </a:endParaRPr>
          </a:p>
        </p:txBody>
      </p:sp>
      <p:sp>
        <p:nvSpPr>
          <p:cNvPr id="193" name="Google Shape;167;p49"/>
          <p:cNvSpPr/>
          <p:nvPr/>
        </p:nvSpPr>
        <p:spPr>
          <a:xfrm>
            <a:off x="303480" y="1237680"/>
            <a:ext cx="8666280" cy="3692520"/>
          </a:xfrm>
          <a:prstGeom prst="rect">
            <a:avLst/>
          </a:prstGeom>
          <a:noFill/>
          <a:ln w="0">
            <a:noFill/>
          </a:ln>
        </p:spPr>
        <p:style>
          <a:lnRef idx="0"/>
          <a:fillRef idx="0"/>
          <a:effectRef idx="0"/>
          <a:fontRef idx="minor"/>
        </p:style>
        <p:txBody>
          <a:bodyPr tIns="91440" bIns="91440" anchor="t">
            <a:noAutofit/>
          </a:bodyPr>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Personalized Recommendations:</a:t>
            </a:r>
            <a:r>
              <a:rPr b="0" lang="en" sz="1200" spc="-1" strike="noStrike">
                <a:solidFill>
                  <a:srgbClr val="0d0d0d"/>
                </a:solidFill>
                <a:highlight>
                  <a:srgbClr val="ffffff"/>
                </a:highlight>
                <a:latin typeface="Roboto"/>
                <a:ea typeface="Roboto"/>
              </a:rPr>
              <a:t> Utilize advanced algorithms to analyze user listening habits, preferences, and contextual data to offer tailored music recommendations.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Social Integration: </a:t>
            </a:r>
            <a:r>
              <a:rPr b="0" lang="en" sz="1200" spc="-1" strike="noStrike">
                <a:solidFill>
                  <a:srgbClr val="0d0d0d"/>
                </a:solidFill>
                <a:highlight>
                  <a:srgbClr val="ffffff"/>
                </a:highlight>
                <a:latin typeface="Roboto"/>
                <a:ea typeface="Roboto"/>
              </a:rPr>
              <a:t>Implement features that enable users to connect with friends, share playlists, view what others are listening to, and collaborate on music discovery.</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AI-Driven Playlist Creation: </a:t>
            </a:r>
            <a:r>
              <a:rPr b="0" lang="en" sz="1200" spc="-1" strike="noStrike">
                <a:solidFill>
                  <a:srgbClr val="0d0d0d"/>
                </a:solidFill>
                <a:highlight>
                  <a:srgbClr val="ffffff"/>
                </a:highlight>
                <a:latin typeface="Roboto"/>
                <a:ea typeface="Roboto"/>
              </a:rPr>
              <a:t>Employ artificial intelligence algorithms to curate playlists based on user preferences, mood, activity, and even contextual factors like weather or location.</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Enhanced Discovery Tools: </a:t>
            </a:r>
            <a:r>
              <a:rPr b="0" lang="en" sz="1200" spc="-1" strike="noStrike">
                <a:solidFill>
                  <a:srgbClr val="0d0d0d"/>
                </a:solidFill>
                <a:highlight>
                  <a:srgbClr val="ffffff"/>
                </a:highlight>
                <a:latin typeface="Roboto"/>
                <a:ea typeface="Roboto"/>
              </a:rPr>
              <a:t>Develop tools such as interactive maps showcasing local music scenes, virtual concerts, or immersive experiences for users to explore new genres and artists.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Lyric Integration</a:t>
            </a:r>
            <a:r>
              <a:rPr b="0" lang="en" sz="1200" spc="-1" strike="noStrike">
                <a:solidFill>
                  <a:srgbClr val="0d0d0d"/>
                </a:solidFill>
                <a:highlight>
                  <a:srgbClr val="ffffff"/>
                </a:highlight>
                <a:latin typeface="Roboto"/>
                <a:ea typeface="Roboto"/>
              </a:rPr>
              <a:t>: Integrate lyrics into the app, allowing users to follow along with songs, search based on specific lyrics, and even provide translations for multilingual lyrics.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Live Streaming and Virtual Concerts: </a:t>
            </a:r>
            <a:r>
              <a:rPr b="0" lang="en" sz="1200" spc="-1" strike="noStrike">
                <a:solidFill>
                  <a:srgbClr val="0d0d0d"/>
                </a:solidFill>
                <a:highlight>
                  <a:srgbClr val="ffffff"/>
                </a:highlight>
                <a:latin typeface="Roboto"/>
                <a:ea typeface="Roboto"/>
              </a:rPr>
              <a:t>Partner with artists and venues to offer live streaming of concerts, virtual reality experiences, and exclusive behind-the-scenes content for users.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Music Education Resources: </a:t>
            </a:r>
            <a:r>
              <a:rPr b="0" lang="en" sz="1200" spc="-1" strike="noStrike">
                <a:solidFill>
                  <a:srgbClr val="0d0d0d"/>
                </a:solidFill>
                <a:highlight>
                  <a:srgbClr val="ffffff"/>
                </a:highlight>
                <a:latin typeface="Roboto"/>
                <a:ea typeface="Roboto"/>
              </a:rPr>
              <a:t>Provide tutorials, instrument lessons, music theory quizzes, and interactive challenges to help users learn more about music and improve their skills.</a:t>
            </a:r>
            <a:endParaRPr b="0" lang="en-US" sz="1200" spc="-1" strike="noStrike">
              <a:solidFill>
                <a:srgbClr val="000000"/>
              </a:solidFill>
              <a:latin typeface="Arial"/>
            </a:endParaRPr>
          </a:p>
          <a:p>
            <a:pPr marL="457200" indent="-304920">
              <a:lnSpc>
                <a:spcPct val="115000"/>
              </a:lnSpc>
              <a:buClr>
                <a:srgbClr val="0d0d0d"/>
              </a:buClr>
              <a:buFont typeface="Roboto"/>
              <a:buAutoNum type="arabicPeriod"/>
            </a:pPr>
            <a:r>
              <a:rPr b="1" lang="en" sz="1200" spc="-1" strike="noStrike">
                <a:solidFill>
                  <a:srgbClr val="0d0d0d"/>
                </a:solidFill>
                <a:highlight>
                  <a:srgbClr val="ffffff"/>
                </a:highlight>
                <a:latin typeface="Roboto"/>
                <a:ea typeface="Roboto"/>
              </a:rPr>
              <a:t>Voice Control and Integration: </a:t>
            </a:r>
            <a:r>
              <a:rPr b="0" lang="en" sz="1200" spc="-1" strike="noStrike">
                <a:solidFill>
                  <a:srgbClr val="0d0d0d"/>
                </a:solidFill>
                <a:highlight>
                  <a:srgbClr val="ffffff"/>
                </a:highlight>
                <a:latin typeface="Roboto"/>
                <a:ea typeface="Roboto"/>
              </a:rPr>
              <a:t>Enable voice-controlled commands for hands-free operation, allowing users to search for songs, control playback, and navigate the app using voice commands.</a:t>
            </a:r>
            <a:endParaRPr b="0" lang="en-US" sz="1200" spc="-1" strike="noStrike">
              <a:solidFill>
                <a:srgbClr val="000000"/>
              </a:solidFill>
              <a:latin typeface="Arial"/>
            </a:endParaRPr>
          </a:p>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131040" y="682200"/>
            <a:ext cx="8395920" cy="358884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Conclusion</a:t>
            </a:r>
            <a:endParaRPr b="0" lang="en-US" sz="1800" spc="-1" strike="noStrike">
              <a:solidFill>
                <a:srgbClr val="000000"/>
              </a:solidFill>
              <a:latin typeface="Arial"/>
            </a:endParaRPr>
          </a:p>
          <a:p>
            <a:pPr indent="0">
              <a:lnSpc>
                <a:spcPct val="100000"/>
              </a:lnSpc>
              <a:buNone/>
              <a:tabLst>
                <a:tab algn="l" pos="0"/>
              </a:tabLst>
            </a:pPr>
            <a:r>
              <a:rPr b="0" lang="en" sz="1600" spc="-1" strike="noStrike">
                <a:solidFill>
                  <a:srgbClr val="213163"/>
                </a:solidFill>
                <a:latin typeface="Arial"/>
                <a:ea typeface="Arial"/>
              </a:rPr>
              <a:t>                  </a:t>
            </a:r>
            <a:r>
              <a:rPr b="0" lang="en" sz="1600" spc="-1" strike="noStrike">
                <a:solidFill>
                  <a:srgbClr val="213163"/>
                </a:solidFill>
                <a:latin typeface="Arial"/>
                <a:ea typeface="Arial"/>
              </a:rPr>
              <a:t>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lang="en-US" sz="1600" spc="-1" strike="noStrike">
              <a:solidFill>
                <a:srgbClr val="000000"/>
              </a:solidFill>
              <a:latin typeface="Arial"/>
            </a:endParaRPr>
          </a:p>
        </p:txBody>
      </p:sp>
      <p:cxnSp>
        <p:nvCxnSpPr>
          <p:cNvPr id="195" name="Google Shape;173;p50"/>
          <p:cNvCxnSpPr/>
          <p:nvPr/>
        </p:nvCxnSpPr>
        <p:spPr>
          <a:xfrm>
            <a:off x="0" y="4675680"/>
            <a:ext cx="9144360" cy="360"/>
          </a:xfrm>
          <a:prstGeom prst="straightConnector1">
            <a:avLst/>
          </a:prstGeom>
          <a:ln w="9525">
            <a:solidFill>
              <a:srgbClr val="bfbfbf"/>
            </a:solidFill>
            <a:round/>
          </a:ln>
        </p:spPr>
      </p:cxnSp>
      <p:sp>
        <p:nvSpPr>
          <p:cNvPr id="196" name="Google Shape;174;p5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Google Shape;82;p8" descr="A blue and white rectangle with a white border&#10;&#10;Description automatically generated"/>
          <p:cNvPicPr/>
          <p:nvPr/>
        </p:nvPicPr>
        <p:blipFill>
          <a:blip r:embed="rId1"/>
          <a:stretch/>
        </p:blipFill>
        <p:spPr>
          <a:xfrm>
            <a:off x="0" y="0"/>
            <a:ext cx="9143640" cy="5143320"/>
          </a:xfrm>
          <a:prstGeom prst="rect">
            <a:avLst/>
          </a:prstGeom>
          <a:ln w="0">
            <a:noFill/>
          </a:ln>
        </p:spPr>
      </p:pic>
      <p:sp>
        <p:nvSpPr>
          <p:cNvPr id="143" name="Google Shape;83;p8"/>
          <p:cNvSpPr/>
          <p:nvPr/>
        </p:nvSpPr>
        <p:spPr>
          <a:xfrm>
            <a:off x="2422800" y="970200"/>
            <a:ext cx="4282920" cy="597240"/>
          </a:xfrm>
          <a:prstGeom prst="rect">
            <a:avLst/>
          </a:prstGeom>
          <a:noFill/>
          <a:ln w="0">
            <a:noFill/>
          </a:ln>
        </p:spPr>
        <p:style>
          <a:lnRef idx="0"/>
          <a:fillRef idx="0"/>
          <a:effectRef idx="0"/>
          <a:fontRef idx="minor"/>
        </p:style>
        <p:txBody>
          <a:bodyPr lIns="0" rIns="0" tIns="0" bIns="0" anchor="t">
            <a:spAutoFit/>
          </a:bodyPr>
          <a:p>
            <a:pPr algn="ctr">
              <a:lnSpc>
                <a:spcPct val="196000"/>
              </a:lnSpc>
              <a:tabLst>
                <a:tab algn="l" pos="0"/>
              </a:tabLst>
            </a:pPr>
            <a:r>
              <a:rPr b="1" lang="en" sz="2000" spc="-1" strike="noStrike">
                <a:solidFill>
                  <a:srgbClr val="213164"/>
                </a:solidFill>
                <a:latin typeface="Arial"/>
                <a:ea typeface="Arial"/>
              </a:rPr>
              <a:t>CAPSTONE PROJECT SHOWCASE</a:t>
            </a:r>
            <a:endParaRPr b="0" lang="en-US" sz="2000" spc="-1" strike="noStrike">
              <a:solidFill>
                <a:srgbClr val="000000"/>
              </a:solidFill>
              <a:latin typeface="Arial"/>
            </a:endParaRPr>
          </a:p>
        </p:txBody>
      </p:sp>
      <p:sp>
        <p:nvSpPr>
          <p:cNvPr id="144" name="Google Shape;84;p8"/>
          <p:cNvSpPr/>
          <p:nvPr/>
        </p:nvSpPr>
        <p:spPr>
          <a:xfrm>
            <a:off x="956160" y="3037680"/>
            <a:ext cx="7227360" cy="530280"/>
          </a:xfrm>
          <a:prstGeom prst="roundRect">
            <a:avLst>
              <a:gd name="adj" fmla="val 16667"/>
            </a:avLst>
          </a:prstGeom>
          <a:solidFill>
            <a:srgbClr val="dfddfb"/>
          </a:solidFill>
          <a:ln w="25400">
            <a:solidFill>
              <a:srgbClr val="dfddfb"/>
            </a:solidFill>
            <a:round/>
          </a:ln>
        </p:spPr>
        <p:style>
          <a:lnRef idx="0"/>
          <a:fillRef idx="0"/>
          <a:effectRef idx="0"/>
          <a:fontRef idx="minor"/>
        </p:style>
        <p:txBody>
          <a:bodyPr anchor="ctr">
            <a:noAutofit/>
          </a:bodyPr>
          <a:p>
            <a:pPr algn="ctr">
              <a:lnSpc>
                <a:spcPct val="100000"/>
              </a:lnSpc>
              <a:tabLst>
                <a:tab algn="l" pos="0"/>
              </a:tabLst>
            </a:pPr>
            <a:endParaRPr b="0" lang="en-US" sz="1400" spc="-1" strike="noStrike">
              <a:solidFill>
                <a:schemeClr val="lt1"/>
              </a:solidFill>
              <a:latin typeface="Arial"/>
              <a:ea typeface="Arial"/>
            </a:endParaRPr>
          </a:p>
        </p:txBody>
      </p:sp>
      <p:sp>
        <p:nvSpPr>
          <p:cNvPr id="145" name="Google Shape;85;p8"/>
          <p:cNvSpPr/>
          <p:nvPr/>
        </p:nvSpPr>
        <p:spPr>
          <a:xfrm>
            <a:off x="1571760" y="3183480"/>
            <a:ext cx="5838840" cy="301680"/>
          </a:xfrm>
          <a:prstGeom prst="rect">
            <a:avLst/>
          </a:prstGeom>
          <a:noFill/>
          <a:ln w="0">
            <a:noFill/>
          </a:ln>
        </p:spPr>
        <p:style>
          <a:lnRef idx="0"/>
          <a:fillRef idx="0"/>
          <a:effectRef idx="0"/>
          <a:fontRef idx="minor"/>
        </p:style>
        <p:txBody>
          <a:bodyPr lIns="0" rIns="0" tIns="0" bIns="0" anchor="t">
            <a:spAutoFit/>
          </a:bodyPr>
          <a:p>
            <a:pPr>
              <a:lnSpc>
                <a:spcPct val="124000"/>
              </a:lnSpc>
              <a:tabLst>
                <a:tab algn="l" pos="0"/>
              </a:tabLst>
            </a:pPr>
            <a:r>
              <a:rPr b="1" lang="en" sz="1600" spc="-1" strike="noStrike">
                <a:solidFill>
                  <a:schemeClr val="dk1"/>
                </a:solidFill>
                <a:latin typeface="Arial"/>
                <a:ea typeface="Arial"/>
              </a:rPr>
              <a:t>        </a:t>
            </a:r>
            <a:r>
              <a:rPr b="1" lang="en" sz="1600" spc="-1" strike="noStrike">
                <a:solidFill>
                  <a:schemeClr val="dk1"/>
                </a:solidFill>
                <a:latin typeface="Arial"/>
                <a:ea typeface="Arial"/>
              </a:rPr>
              <a:t>Music Web Application using Django Framework</a:t>
            </a:r>
            <a:endParaRPr b="0" lang="en-US" sz="1600" spc="-1" strike="noStrike">
              <a:solidFill>
                <a:srgbClr val="000000"/>
              </a:solidFill>
              <a:latin typeface="Arial"/>
            </a:endParaRPr>
          </a:p>
        </p:txBody>
      </p:sp>
      <p:sp>
        <p:nvSpPr>
          <p:cNvPr id="146" name="Google Shape;86;p8"/>
          <p:cNvSpPr/>
          <p:nvPr/>
        </p:nvSpPr>
        <p:spPr>
          <a:xfrm>
            <a:off x="3872160" y="2704680"/>
            <a:ext cx="1399320" cy="30168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1" lang="en" sz="1600" spc="-1" strike="noStrike">
                <a:solidFill>
                  <a:schemeClr val="lt1"/>
                </a:solidFill>
                <a:latin typeface="Arial"/>
                <a:ea typeface="Arial"/>
              </a:rPr>
              <a:t>Project Title</a:t>
            </a:r>
            <a:endParaRPr b="0" lang="en-US" sz="1600" spc="-1" strike="noStrike">
              <a:solidFill>
                <a:srgbClr val="000000"/>
              </a:solidFill>
              <a:latin typeface="Arial"/>
            </a:endParaRPr>
          </a:p>
        </p:txBody>
      </p:sp>
      <p:sp>
        <p:nvSpPr>
          <p:cNvPr id="147" name="Google Shape;87;p8"/>
          <p:cNvSpPr/>
          <p:nvPr/>
        </p:nvSpPr>
        <p:spPr>
          <a:xfrm>
            <a:off x="1276920" y="4029840"/>
            <a:ext cx="6590160" cy="603720"/>
          </a:xfrm>
          <a:prstGeom prst="rect">
            <a:avLst/>
          </a:prstGeom>
          <a:noFill/>
          <a:ln w="0">
            <a:noFill/>
          </a:ln>
        </p:spPr>
        <p:style>
          <a:lnRef idx="0"/>
          <a:fillRef idx="0"/>
          <a:effectRef idx="0"/>
          <a:fontRef idx="minor"/>
        </p:style>
        <p:txBody>
          <a:bodyPr lIns="0" rIns="0" tIns="0" bIns="0" anchor="t">
            <a:spAutoFit/>
          </a:bodyPr>
          <a:p>
            <a:pPr algn="ctr">
              <a:lnSpc>
                <a:spcPct val="124000"/>
              </a:lnSpc>
              <a:tabLst>
                <a:tab algn="l" pos="0"/>
              </a:tabLst>
            </a:pPr>
            <a:r>
              <a:rPr b="0" lang="en" sz="1600" spc="-1" strike="noStrike">
                <a:solidFill>
                  <a:schemeClr val="lt1"/>
                </a:solidFill>
                <a:latin typeface="Arial"/>
                <a:ea typeface="Arial"/>
              </a:rPr>
              <a:t>Abstract | Problem Statement | Project Overview | Proposed Solution | Technology Used | Modelling &amp; Results | Conclusion </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04600" y="2334600"/>
            <a:ext cx="2148480" cy="871560"/>
          </a:xfrm>
          <a:prstGeom prst="rect">
            <a:avLst/>
          </a:prstGeom>
          <a:noFill/>
          <a:ln w="0">
            <a:noFill/>
          </a:ln>
        </p:spPr>
        <p:txBody>
          <a:bodyPr lIns="0" rIns="0" tIns="12600" bIns="0" anchor="t">
            <a:noAutofit/>
          </a:bodyPr>
          <a:p>
            <a:pPr marL="12600" indent="0">
              <a:lnSpc>
                <a:spcPct val="100000"/>
              </a:lnSpc>
              <a:buNone/>
              <a:tabLst>
                <a:tab algn="l" pos="0"/>
              </a:tabLst>
            </a:pPr>
            <a:r>
              <a:rPr b="1" lang="en" sz="3000" spc="-1" strike="noStrike">
                <a:solidFill>
                  <a:srgbClr val="223366"/>
                </a:solidFill>
                <a:latin typeface="Arial"/>
                <a:ea typeface="Arial"/>
              </a:rPr>
              <a:t>Thank You!</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38600" y="693000"/>
            <a:ext cx="8722440" cy="388908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Abstract</a:t>
            </a:r>
            <a:endParaRPr b="0" lang="en-US" sz="1600" spc="-1" strike="noStrike">
              <a:solidFill>
                <a:srgbClr val="000000"/>
              </a:solidFill>
              <a:latin typeface="Arial"/>
            </a:endParaRPr>
          </a:p>
          <a:p>
            <a:pPr indent="0">
              <a:lnSpc>
                <a:spcPct val="100000"/>
              </a:lnSpc>
              <a:buNone/>
              <a:tabLst>
                <a:tab algn="l" pos="0"/>
              </a:tabLst>
            </a:pPr>
            <a:r>
              <a:rPr b="0" lang="en" sz="1800" spc="-1" strike="noStrike">
                <a:solidFill>
                  <a:srgbClr val="213163"/>
                </a:solidFill>
                <a:latin typeface="Arial"/>
                <a:ea typeface="Arial"/>
              </a:rPr>
              <a:t>            </a:t>
            </a:r>
            <a:r>
              <a:rPr b="0" lang="en" sz="1800" spc="-1" strike="noStrike">
                <a:solidFill>
                  <a:srgbClr val="213163"/>
                </a:solidFill>
                <a:latin typeface="Arial"/>
                <a:ea typeface="Arial"/>
              </a:rPr>
              <a:t>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lang="en-US" sz="1800" spc="-1" strike="noStrike">
              <a:solidFill>
                <a:srgbClr val="000000"/>
              </a:solidFill>
              <a:latin typeface="Arial"/>
            </a:endParaRPr>
          </a:p>
          <a:p>
            <a:pPr indent="0">
              <a:lnSpc>
                <a:spcPct val="100000"/>
              </a:lnSpc>
              <a:buNone/>
              <a:tabLst>
                <a:tab algn="l" pos="0"/>
              </a:tabLst>
            </a:pPr>
            <a:endParaRPr b="0" lang="en-US" sz="1600" spc="-1" strike="noStrike">
              <a:solidFill>
                <a:srgbClr val="000000"/>
              </a:solidFill>
              <a:latin typeface="Arial"/>
            </a:endParaRPr>
          </a:p>
          <a:p>
            <a:pPr indent="0">
              <a:lnSpc>
                <a:spcPct val="100000"/>
              </a:lnSpc>
              <a:buNone/>
              <a:tabLst>
                <a:tab algn="l" pos="0"/>
              </a:tabLst>
            </a:pPr>
            <a:r>
              <a:rPr b="1" lang="en" sz="1600" spc="-1" strike="noStrike">
                <a:solidFill>
                  <a:srgbClr val="213163"/>
                </a:solidFill>
                <a:latin typeface="Arial"/>
                <a:ea typeface="Arial"/>
              </a:rPr>
              <a:t>           </a:t>
            </a:r>
            <a:endParaRPr b="0" lang="en-US" sz="1600" spc="-1" strike="noStrike">
              <a:solidFill>
                <a:srgbClr val="000000"/>
              </a:solidFill>
              <a:latin typeface="Arial"/>
            </a:endParaRPr>
          </a:p>
        </p:txBody>
      </p:sp>
      <p:cxnSp>
        <p:nvCxnSpPr>
          <p:cNvPr id="149" name="Google Shape;93;p36"/>
          <p:cNvCxnSpPr/>
          <p:nvPr/>
        </p:nvCxnSpPr>
        <p:spPr>
          <a:xfrm>
            <a:off x="0" y="4675680"/>
            <a:ext cx="9144360" cy="360"/>
          </a:xfrm>
          <a:prstGeom prst="straightConnector1">
            <a:avLst/>
          </a:prstGeom>
          <a:ln w="9525">
            <a:solidFill>
              <a:srgbClr val="bfbfbf"/>
            </a:solidFill>
            <a:round/>
          </a:ln>
        </p:spPr>
      </p:cxnSp>
      <p:sp>
        <p:nvSpPr>
          <p:cNvPr id="150" name="Google Shape;94;p36"/>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1040" y="682200"/>
            <a:ext cx="8483040" cy="360612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Problem Statement</a:t>
            </a:r>
            <a:endParaRPr b="0" lang="en-US" sz="1800" spc="-1" strike="noStrike">
              <a:solidFill>
                <a:srgbClr val="000000"/>
              </a:solidFill>
              <a:latin typeface="Arial"/>
            </a:endParaRPr>
          </a:p>
          <a:p>
            <a:pPr indent="0">
              <a:lnSpc>
                <a:spcPct val="100000"/>
              </a:lnSpc>
              <a:buNone/>
              <a:tabLst>
                <a:tab algn="l" pos="0"/>
              </a:tabLst>
            </a:pPr>
            <a:r>
              <a:rPr b="0" lang="en" sz="1700" spc="-1" strike="noStrike">
                <a:solidFill>
                  <a:srgbClr val="213163"/>
                </a:solidFill>
                <a:latin typeface="Arial"/>
                <a:ea typeface="Arial"/>
              </a:rPr>
              <a:t>                          </a:t>
            </a:r>
            <a:r>
              <a:rPr b="0" lang="en" sz="1700" spc="-1" strike="noStrike">
                <a:solidFill>
                  <a:srgbClr val="213163"/>
                </a:solidFill>
                <a:latin typeface="Arial"/>
                <a:ea typeface="Arial"/>
              </a:rPr>
              <a:t>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lang="en-US" sz="1700" spc="-1" strike="noStrike">
              <a:solidFill>
                <a:srgbClr val="000000"/>
              </a:solidFill>
              <a:latin typeface="Arial"/>
            </a:endParaRPr>
          </a:p>
        </p:txBody>
      </p:sp>
      <p:cxnSp>
        <p:nvCxnSpPr>
          <p:cNvPr id="152" name="Google Shape;100;p37"/>
          <p:cNvCxnSpPr/>
          <p:nvPr/>
        </p:nvCxnSpPr>
        <p:spPr>
          <a:xfrm>
            <a:off x="0" y="4675680"/>
            <a:ext cx="9144360" cy="360"/>
          </a:xfrm>
          <a:prstGeom prst="straightConnector1">
            <a:avLst/>
          </a:prstGeom>
          <a:ln w="9525">
            <a:solidFill>
              <a:srgbClr val="bfbfbf"/>
            </a:solidFill>
            <a:round/>
          </a:ln>
        </p:spPr>
      </p:cxnSp>
      <p:sp>
        <p:nvSpPr>
          <p:cNvPr id="153" name="Google Shape;101;p37"/>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31040" y="682200"/>
            <a:ext cx="8668080" cy="387792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Project Overview</a:t>
            </a:r>
            <a:endParaRPr b="0" lang="en-US" sz="1800" spc="-1" strike="noStrike">
              <a:solidFill>
                <a:srgbClr val="000000"/>
              </a:solidFill>
              <a:latin typeface="Arial"/>
            </a:endParaRPr>
          </a:p>
          <a:p>
            <a:pPr indent="0">
              <a:lnSpc>
                <a:spcPct val="100000"/>
              </a:lnSpc>
              <a:buNone/>
              <a:tabLst>
                <a:tab algn="l" pos="0"/>
              </a:tabLst>
            </a:pPr>
            <a:r>
              <a:rPr b="0" lang="en" sz="1600" spc="-1" strike="noStrike">
                <a:solidFill>
                  <a:srgbClr val="213163"/>
                </a:solidFill>
                <a:latin typeface="Arial"/>
                <a:ea typeface="Arial"/>
              </a:rPr>
              <a:t>                        </a:t>
            </a:r>
            <a:r>
              <a:rPr b="0" lang="en" sz="1600" spc="-1" strike="noStrike">
                <a:solidFill>
                  <a:srgbClr val="213163"/>
                </a:solidFill>
                <a:latin typeface="Arial"/>
                <a:ea typeface="Arial"/>
              </a:rPr>
              <a:t>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lang="en-US" sz="1600" spc="-1" strike="noStrike">
              <a:solidFill>
                <a:srgbClr val="000000"/>
              </a:solidFill>
              <a:latin typeface="Arial"/>
            </a:endParaRPr>
          </a:p>
        </p:txBody>
      </p:sp>
      <p:cxnSp>
        <p:nvCxnSpPr>
          <p:cNvPr id="155" name="Google Shape;107;p38"/>
          <p:cNvCxnSpPr/>
          <p:nvPr/>
        </p:nvCxnSpPr>
        <p:spPr>
          <a:xfrm>
            <a:off x="0" y="4675680"/>
            <a:ext cx="9144360" cy="360"/>
          </a:xfrm>
          <a:prstGeom prst="straightConnector1">
            <a:avLst/>
          </a:prstGeom>
          <a:ln w="9525">
            <a:solidFill>
              <a:srgbClr val="bfbfbf"/>
            </a:solidFill>
            <a:round/>
          </a:ln>
        </p:spPr>
      </p:cxnSp>
      <p:sp>
        <p:nvSpPr>
          <p:cNvPr id="156" name="Google Shape;108;p38"/>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31040" y="682200"/>
            <a:ext cx="8646120" cy="3877920"/>
          </a:xfrm>
          <a:prstGeom prst="rect">
            <a:avLst/>
          </a:prstGeom>
          <a:noFill/>
          <a:ln w="0">
            <a:noFill/>
          </a:ln>
        </p:spPr>
        <p:txBody>
          <a:bodyPr lIns="91440" rIns="91440" tIns="91440" bIns="91440" anchor="t">
            <a:noAutofit/>
          </a:bodyPr>
          <a:p>
            <a:pPr indent="0">
              <a:lnSpc>
                <a:spcPct val="100000"/>
              </a:lnSpc>
              <a:buNone/>
              <a:tabLst>
                <a:tab algn="l" pos="0"/>
              </a:tabLst>
            </a:pPr>
            <a:r>
              <a:rPr b="1" lang="en" sz="1800" spc="-1" strike="noStrike">
                <a:solidFill>
                  <a:srgbClr val="213163"/>
                </a:solidFill>
                <a:latin typeface="Arial"/>
                <a:ea typeface="Arial"/>
              </a:rPr>
              <a:t>Proposed Solution</a:t>
            </a:r>
            <a:endParaRPr b="0" lang="en-US" sz="1800" spc="-1" strike="noStrike">
              <a:solidFill>
                <a:srgbClr val="000000"/>
              </a:solidFill>
              <a:latin typeface="Arial"/>
            </a:endParaRPr>
          </a:p>
          <a:p>
            <a:pPr indent="0">
              <a:lnSpc>
                <a:spcPct val="100000"/>
              </a:lnSpc>
              <a:buNone/>
              <a:tabLst>
                <a:tab algn="l" pos="0"/>
              </a:tabLst>
            </a:pPr>
            <a:r>
              <a:rPr b="1" lang="en" sz="1600" spc="-1" strike="noStrike">
                <a:solidFill>
                  <a:srgbClr val="213163"/>
                </a:solidFill>
                <a:latin typeface="Arial"/>
                <a:ea typeface="Arial"/>
              </a:rPr>
              <a:t>                     </a:t>
            </a:r>
            <a:r>
              <a:rPr b="0" lang="en" sz="1600" spc="-1" strike="noStrike">
                <a:solidFill>
                  <a:srgbClr val="213163"/>
                </a:solidFill>
                <a:latin typeface="Arial"/>
                <a:ea typeface="Arial"/>
              </a:rPr>
              <a:t>      </a:t>
            </a:r>
            <a:r>
              <a:rPr b="0" lang="en" sz="1600" spc="-1" strike="noStrike">
                <a:solidFill>
                  <a:srgbClr val="213163"/>
                </a:solidFill>
                <a:latin typeface="Arial"/>
                <a:ea typeface="Arial"/>
              </a:rPr>
              <a:t>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lang="en-US" sz="1600" spc="-1" strike="noStrike">
              <a:solidFill>
                <a:srgbClr val="000000"/>
              </a:solidFill>
              <a:latin typeface="Arial"/>
            </a:endParaRPr>
          </a:p>
        </p:txBody>
      </p:sp>
      <p:sp>
        <p:nvSpPr>
          <p:cNvPr id="158" name="Google Shape;114;p39"/>
          <p:cNvSpPr/>
          <p:nvPr/>
        </p:nvSpPr>
        <p:spPr>
          <a:xfrm>
            <a:off x="138600" y="1102320"/>
            <a:ext cx="8866440" cy="411120"/>
          </a:xfrm>
          <a:prstGeom prst="rect">
            <a:avLst/>
          </a:prstGeom>
          <a:noFill/>
          <a:ln w="0">
            <a:noFill/>
          </a:ln>
        </p:spPr>
        <p:style>
          <a:lnRef idx="0"/>
          <a:fillRef idx="0"/>
          <a:effectRef idx="0"/>
          <a:fontRef idx="minor"/>
        </p:style>
        <p:txBody>
          <a:bodyPr anchor="t">
            <a:spAutoFit/>
          </a:bodyPr>
          <a:p>
            <a:pPr>
              <a:lnSpc>
                <a:spcPct val="150000"/>
              </a:lnSpc>
              <a:tabLst>
                <a:tab algn="l" pos="0"/>
              </a:tabLst>
            </a:pPr>
            <a:r>
              <a:rPr b="0" lang="en" sz="1400" spc="-1" strike="noStrike">
                <a:solidFill>
                  <a:srgbClr val="374151"/>
                </a:solidFill>
                <a:latin typeface="Times New Roman"/>
                <a:ea typeface="Times New Roman"/>
              </a:rPr>
              <a:t>.</a:t>
            </a:r>
            <a:endParaRPr b="0" lang="en-US" sz="1400" spc="-1" strike="noStrike">
              <a:solidFill>
                <a:srgbClr val="000000"/>
              </a:solidFill>
              <a:latin typeface="Arial"/>
            </a:endParaRPr>
          </a:p>
        </p:txBody>
      </p:sp>
      <p:cxnSp>
        <p:nvCxnSpPr>
          <p:cNvPr id="159" name="Google Shape;115;p39"/>
          <p:cNvCxnSpPr/>
          <p:nvPr/>
        </p:nvCxnSpPr>
        <p:spPr>
          <a:xfrm>
            <a:off x="0" y="4675680"/>
            <a:ext cx="9144360" cy="360"/>
          </a:xfrm>
          <a:prstGeom prst="straightConnector1">
            <a:avLst/>
          </a:prstGeom>
          <a:ln w="9525">
            <a:solidFill>
              <a:srgbClr val="bfbfbf"/>
            </a:solidFill>
            <a:round/>
          </a:ln>
        </p:spPr>
      </p:cxnSp>
      <p:sp>
        <p:nvSpPr>
          <p:cNvPr id="160" name="Google Shape;116;p39"/>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Google Shape;121;p40"/>
          <p:cNvSpPr/>
          <p:nvPr/>
        </p:nvSpPr>
        <p:spPr>
          <a:xfrm>
            <a:off x="228600" y="759600"/>
            <a:ext cx="8396280" cy="3840120"/>
          </a:xfrm>
          <a:prstGeom prst="rect">
            <a:avLst/>
          </a:prstGeom>
          <a:noFill/>
          <a:ln w="0">
            <a:noFill/>
          </a:ln>
        </p:spPr>
        <p:style>
          <a:lnRef idx="0"/>
          <a:fillRef idx="0"/>
          <a:effectRef idx="0"/>
          <a:fontRef idx="minor"/>
        </p:style>
        <p:txBody>
          <a:bodyPr anchor="t">
            <a:spAutoFit/>
          </a:bodyPr>
          <a:p>
            <a:pPr>
              <a:lnSpc>
                <a:spcPct val="150000"/>
              </a:lnSpc>
              <a:tabLst>
                <a:tab algn="l" pos="0"/>
              </a:tabLst>
            </a:pPr>
            <a:r>
              <a:rPr b="1" lang="en" sz="2000" spc="-1" strike="noStrike">
                <a:solidFill>
                  <a:srgbClr val="374151"/>
                </a:solidFill>
                <a:latin typeface="Arial"/>
                <a:ea typeface="Arial"/>
              </a:rPr>
              <a:t>SOLUTION:</a:t>
            </a:r>
            <a:endParaRPr b="0" lang="en-US" sz="2000" spc="-1" strike="noStrike">
              <a:solidFill>
                <a:srgbClr val="000000"/>
              </a:solidFill>
              <a:latin typeface="Arial"/>
            </a:endParaRPr>
          </a:p>
          <a:p>
            <a:pPr marL="743040" indent="-196920">
              <a:lnSpc>
                <a:spcPct val="150000"/>
              </a:lnSpc>
              <a:tabLst>
                <a:tab algn="l" pos="0"/>
              </a:tabLst>
            </a:pPr>
            <a:r>
              <a:rPr b="0" lang="en" sz="1800" spc="-1" strike="noStrike">
                <a:solidFill>
                  <a:srgbClr val="374151"/>
                </a:solidFill>
                <a:latin typeface="Arial"/>
                <a:ea typeface="Arial"/>
              </a:rPr>
              <a:t>         </a:t>
            </a:r>
            <a:r>
              <a:rPr b="0" lang="en" sz="1800" spc="-1" strike="noStrike">
                <a:solidFill>
                  <a:srgbClr val="374151"/>
                </a:solidFill>
                <a:latin typeface="Arial"/>
                <a:ea typeface="Arial"/>
              </a:rPr>
              <a:t>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lang="en-US" sz="1800" spc="-1" strike="noStrike">
              <a:solidFill>
                <a:srgbClr val="000000"/>
              </a:solidFill>
              <a:latin typeface="Arial"/>
            </a:endParaRPr>
          </a:p>
        </p:txBody>
      </p:sp>
      <p:cxnSp>
        <p:nvCxnSpPr>
          <p:cNvPr id="162" name="Google Shape;122;p40"/>
          <p:cNvCxnSpPr/>
          <p:nvPr/>
        </p:nvCxnSpPr>
        <p:spPr>
          <a:xfrm>
            <a:off x="0" y="4675680"/>
            <a:ext cx="9144360" cy="360"/>
          </a:xfrm>
          <a:prstGeom prst="straightConnector1">
            <a:avLst/>
          </a:prstGeom>
          <a:ln w="9525">
            <a:solidFill>
              <a:srgbClr val="bfbfbf"/>
            </a:solidFill>
            <a:round/>
          </a:ln>
        </p:spPr>
      </p:cxnSp>
      <p:sp>
        <p:nvSpPr>
          <p:cNvPr id="163" name="Google Shape;123;p40"/>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Google Shape;128;g2c9eb45f32d_0_9"/>
          <p:cNvSpPr/>
          <p:nvPr/>
        </p:nvSpPr>
        <p:spPr>
          <a:xfrm>
            <a:off x="371880" y="711000"/>
            <a:ext cx="7948800" cy="35049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 sz="2000" spc="-1" strike="noStrike">
                <a:solidFill>
                  <a:srgbClr val="000000"/>
                </a:solidFill>
                <a:latin typeface="Arial"/>
                <a:ea typeface="Arial"/>
              </a:rPr>
              <a:t>SOLUTION:</a:t>
            </a:r>
            <a:endParaRPr b="0" lang="en-US" sz="2000" spc="-1" strike="noStrike">
              <a:solidFill>
                <a:srgbClr val="000000"/>
              </a:solidFill>
              <a:latin typeface="Arial"/>
            </a:endParaRPr>
          </a:p>
          <a:p>
            <a:pPr>
              <a:lnSpc>
                <a:spcPct val="100000"/>
              </a:lnSpc>
              <a:tabLst>
                <a:tab algn="l" pos="0"/>
              </a:tabLst>
            </a:pPr>
            <a:r>
              <a:rPr b="0" lang="en" sz="1800" spc="-1" strike="noStrike">
                <a:solidFill>
                  <a:srgbClr val="000000"/>
                </a:solidFill>
                <a:latin typeface="Arial"/>
                <a:ea typeface="Arial"/>
              </a:rPr>
              <a:t>                  </a:t>
            </a:r>
            <a:r>
              <a:rPr b="0" lang="en" sz="1800" spc="-1" strike="noStrike">
                <a:solidFill>
                  <a:srgbClr val="000000"/>
                </a:solidFill>
                <a:latin typeface="Arial"/>
                <a:ea typeface="Arial"/>
              </a:rPr>
              <a:t>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1040" y="682200"/>
            <a:ext cx="2935800" cy="321840"/>
          </a:xfrm>
          <a:prstGeom prst="rect">
            <a:avLst/>
          </a:prstGeom>
          <a:noFill/>
          <a:ln w="0">
            <a:noFill/>
          </a:ln>
        </p:spPr>
        <p:txBody>
          <a:bodyPr lIns="91440" rIns="91440" tIns="91440" bIns="91440" anchor="t">
            <a:noAutofit/>
          </a:bodyPr>
          <a:p>
            <a:pPr indent="0">
              <a:lnSpc>
                <a:spcPct val="100000"/>
              </a:lnSpc>
              <a:buNone/>
              <a:tabLst>
                <a:tab algn="l" pos="0"/>
              </a:tabLst>
            </a:pPr>
            <a:r>
              <a:rPr b="1" lang="en" sz="1600" spc="-1" strike="noStrike">
                <a:solidFill>
                  <a:srgbClr val="213163"/>
                </a:solidFill>
                <a:latin typeface="Arial"/>
                <a:ea typeface="Arial"/>
              </a:rPr>
              <a:t>Technology Used</a:t>
            </a:r>
            <a:endParaRPr b="0" lang="en-US" sz="1600" spc="-1" strike="noStrike">
              <a:solidFill>
                <a:srgbClr val="000000"/>
              </a:solidFill>
              <a:latin typeface="Arial"/>
            </a:endParaRPr>
          </a:p>
        </p:txBody>
      </p:sp>
      <p:sp>
        <p:nvSpPr>
          <p:cNvPr id="166" name="Google Shape;134;p42"/>
          <p:cNvSpPr/>
          <p:nvPr/>
        </p:nvSpPr>
        <p:spPr>
          <a:xfrm>
            <a:off x="128160" y="1059120"/>
            <a:ext cx="5313960" cy="3789720"/>
          </a:xfrm>
          <a:prstGeom prst="rect">
            <a:avLst/>
          </a:prstGeom>
          <a:noFill/>
          <a:ln w="0">
            <a:noFill/>
          </a:ln>
        </p:spPr>
        <p:style>
          <a:lnRef idx="0"/>
          <a:fillRef idx="0"/>
          <a:effectRef idx="0"/>
          <a:fontRef idx="minor"/>
        </p:style>
        <p:txBody>
          <a:bodyPr tIns="91440" bIns="91440" anchor="t">
            <a:noAutofit/>
          </a:bodyPr>
          <a:p>
            <a:pPr marL="173520" indent="-84600">
              <a:lnSpc>
                <a:spcPct val="100000"/>
              </a:lnSpc>
              <a:spcBef>
                <a:spcPts val="201"/>
              </a:spcBef>
              <a:tabLst>
                <a:tab algn="l" pos="0"/>
              </a:tabLst>
            </a:pPr>
            <a:endParaRPr b="0" lang="en-US" sz="1400" spc="-1" strike="noStrike">
              <a:solidFill>
                <a:srgbClr val="000000"/>
              </a:solidFill>
              <a:latin typeface="Arial"/>
            </a:endParaRPr>
          </a:p>
          <a:p>
            <a:pPr marL="173520" indent="-84600">
              <a:lnSpc>
                <a:spcPct val="100000"/>
              </a:lnSpc>
              <a:spcBef>
                <a:spcPts val="201"/>
              </a:spcBef>
              <a:tabLst>
                <a:tab algn="l" pos="0"/>
              </a:tabLst>
            </a:pPr>
            <a:endParaRPr b="0" lang="en-US" sz="1400" spc="-1" strike="noStrike">
              <a:solidFill>
                <a:srgbClr val="000000"/>
              </a:solidFill>
              <a:latin typeface="Arial"/>
            </a:endParaRPr>
          </a:p>
          <a:p>
            <a:pPr marL="173520" indent="-84600">
              <a:lnSpc>
                <a:spcPct val="100000"/>
              </a:lnSpc>
              <a:spcBef>
                <a:spcPts val="201"/>
              </a:spcBef>
              <a:tabLst>
                <a:tab algn="l" pos="0"/>
              </a:tabLst>
            </a:pPr>
            <a:endParaRPr b="0" lang="en-US" sz="1400" spc="-1" strike="noStrike">
              <a:solidFill>
                <a:srgbClr val="000000"/>
              </a:solidFill>
              <a:latin typeface="Arial"/>
            </a:endParaRPr>
          </a:p>
        </p:txBody>
      </p:sp>
      <p:sp>
        <p:nvSpPr>
          <p:cNvPr id="167" name="Google Shape;135;p42"/>
          <p:cNvSpPr/>
          <p:nvPr/>
        </p:nvSpPr>
        <p:spPr>
          <a:xfrm>
            <a:off x="-84600" y="615960"/>
            <a:ext cx="8951400" cy="4063680"/>
          </a:xfrm>
          <a:custGeom>
            <a:avLst/>
            <a:gdLst>
              <a:gd name="textAreaLeft" fmla="*/ 0 w 8951400"/>
              <a:gd name="textAreaRight" fmla="*/ 8951760 w 8951400"/>
              <a:gd name="textAreaTop" fmla="*/ 0 h 4063680"/>
              <a:gd name="textAreaBottom" fmla="*/ 4064040 h 4063680"/>
            </a:gdLst>
            <a:ahLst/>
            <a:rect l="textAreaLeft" t="textAreaTop" r="textAreaRight" b="textAreaBottom"/>
            <a:pathLst>
              <a:path w="120000" h="120000">
                <a:moveTo>
                  <a:pt x="0" y="0"/>
                </a:moveTo>
                <a:lnTo>
                  <a:pt x="120000" y="0"/>
                </a:lnTo>
                <a:lnTo>
                  <a:pt x="120000" y="120000"/>
                </a:lnTo>
                <a:lnTo>
                  <a:pt x="0" y="120000"/>
                </a:lnTo>
                <a:close/>
              </a:path>
              <a:path fill="none" w="120000" h="120000">
                <a:moveTo>
                  <a:pt x="-10000" y="0"/>
                </a:moveTo>
              </a:path>
              <a:path fill="none" w="120000" h="120000">
                <a:moveTo>
                  <a:pt x="-10000" y="22500"/>
                </a:moveTo>
                <a:lnTo>
                  <a:pt x="-46000" y="135000"/>
                </a:lnTo>
              </a:path>
            </a:pathLst>
          </a:custGeom>
          <a:noFill/>
          <a:ln w="0">
            <a:noFill/>
          </a:ln>
        </p:spPr>
        <p:style>
          <a:lnRef idx="0"/>
          <a:fillRef idx="0"/>
          <a:effectRef idx="0"/>
          <a:fontRef idx="minor"/>
        </p:style>
        <p:txBody>
          <a:bodyPr anchor="ctr" anchorCtr="1">
            <a:noAutofit/>
          </a:bodyPr>
          <a:p>
            <a:pPr>
              <a:lnSpc>
                <a:spcPct val="100000"/>
              </a:lnSpc>
              <a:tabLst>
                <a:tab algn="l" pos="0"/>
              </a:tabLst>
            </a:pPr>
            <a:endParaRPr b="0" lang="en-US" sz="1400" spc="-1" strike="noStrike">
              <a:solidFill>
                <a:srgbClr val="000000"/>
              </a:solidFill>
              <a:latin typeface="Arial"/>
              <a:ea typeface="Arial"/>
            </a:endParaRPr>
          </a:p>
        </p:txBody>
      </p:sp>
      <p:sp>
        <p:nvSpPr>
          <p:cNvPr id="168" name="Google Shape;136;p42"/>
          <p:cNvSpPr/>
          <p:nvPr/>
        </p:nvSpPr>
        <p:spPr>
          <a:xfrm>
            <a:off x="1000440" y="1361520"/>
            <a:ext cx="3318120" cy="3045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 sz="1400" spc="-1" strike="noStrike">
                <a:solidFill>
                  <a:srgbClr val="000000"/>
                </a:solidFill>
                <a:latin typeface="Arial"/>
                <a:ea typeface="Arial"/>
              </a:rPr>
              <a:t>Front-end</a:t>
            </a:r>
            <a:endParaRPr b="0" lang="en-US" sz="1400" spc="-1" strike="noStrike">
              <a:solidFill>
                <a:srgbClr val="000000"/>
              </a:solidFill>
              <a:latin typeface="Arial"/>
            </a:endParaRPr>
          </a:p>
        </p:txBody>
      </p:sp>
      <p:sp>
        <p:nvSpPr>
          <p:cNvPr id="169" name="Google Shape;137;p42"/>
          <p:cNvSpPr/>
          <p:nvPr/>
        </p:nvSpPr>
        <p:spPr>
          <a:xfrm>
            <a:off x="4865760" y="1287360"/>
            <a:ext cx="3580560" cy="3045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en" sz="1400" spc="-1" strike="noStrike">
                <a:solidFill>
                  <a:srgbClr val="000000"/>
                </a:solidFill>
                <a:latin typeface="Arial"/>
                <a:ea typeface="Arial"/>
              </a:rPr>
              <a:t>Back-end</a:t>
            </a:r>
            <a:endParaRPr b="0" lang="en-US" sz="1400" spc="-1" strike="noStrike">
              <a:solidFill>
                <a:srgbClr val="000000"/>
              </a:solidFill>
              <a:latin typeface="Arial"/>
            </a:endParaRPr>
          </a:p>
        </p:txBody>
      </p:sp>
      <p:cxnSp>
        <p:nvCxnSpPr>
          <p:cNvPr id="170" name="Google Shape;138;p42"/>
          <p:cNvCxnSpPr/>
          <p:nvPr/>
        </p:nvCxnSpPr>
        <p:spPr>
          <a:xfrm>
            <a:off x="0" y="4675680"/>
            <a:ext cx="9144360" cy="360"/>
          </a:xfrm>
          <a:prstGeom prst="straightConnector1">
            <a:avLst/>
          </a:prstGeom>
          <a:ln w="9525">
            <a:solidFill>
              <a:srgbClr val="bfbfbf"/>
            </a:solidFill>
            <a:round/>
          </a:ln>
        </p:spPr>
      </p:cxnSp>
      <p:sp>
        <p:nvSpPr>
          <p:cNvPr id="171" name="Google Shape;139;p42"/>
          <p:cNvSpPr/>
          <p:nvPr/>
        </p:nvSpPr>
        <p:spPr>
          <a:xfrm>
            <a:off x="138600" y="4713120"/>
            <a:ext cx="706680" cy="3218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000" spc="-1" strike="noStrike">
                <a:solidFill>
                  <a:schemeClr val="dk1"/>
                </a:solidFill>
                <a:latin typeface="Arial"/>
                <a:ea typeface="Arial"/>
              </a:rPr>
              <a:t>Source :</a:t>
            </a:r>
            <a:endParaRPr b="0" lang="en-US" sz="1000" spc="-1" strike="noStrike">
              <a:solidFill>
                <a:srgbClr val="000000"/>
              </a:solidFill>
              <a:latin typeface="Arial"/>
            </a:endParaRPr>
          </a:p>
        </p:txBody>
      </p:sp>
      <p:pic>
        <p:nvPicPr>
          <p:cNvPr id="172" name="Google Shape;140;p42" descr=""/>
          <p:cNvPicPr/>
          <p:nvPr/>
        </p:nvPicPr>
        <p:blipFill>
          <a:blip r:embed="rId1"/>
          <a:stretch/>
        </p:blipFill>
        <p:spPr>
          <a:xfrm>
            <a:off x="1780200" y="1770120"/>
            <a:ext cx="1704960" cy="995400"/>
          </a:xfrm>
          <a:prstGeom prst="rect">
            <a:avLst/>
          </a:prstGeom>
          <a:ln w="0">
            <a:noFill/>
          </a:ln>
        </p:spPr>
      </p:pic>
      <p:pic>
        <p:nvPicPr>
          <p:cNvPr id="173" name="Google Shape;141;p42" descr=""/>
          <p:cNvPicPr/>
          <p:nvPr/>
        </p:nvPicPr>
        <p:blipFill>
          <a:blip r:embed="rId2"/>
          <a:stretch/>
        </p:blipFill>
        <p:spPr>
          <a:xfrm>
            <a:off x="1780200" y="2765880"/>
            <a:ext cx="1704960" cy="1362960"/>
          </a:xfrm>
          <a:prstGeom prst="rect">
            <a:avLst/>
          </a:prstGeom>
          <a:ln w="0">
            <a:noFill/>
          </a:ln>
        </p:spPr>
      </p:pic>
      <p:pic>
        <p:nvPicPr>
          <p:cNvPr id="174" name="Google Shape;142;p42" descr=""/>
          <p:cNvPicPr/>
          <p:nvPr/>
        </p:nvPicPr>
        <p:blipFill>
          <a:blip r:embed="rId3"/>
          <a:stretch/>
        </p:blipFill>
        <p:spPr>
          <a:xfrm>
            <a:off x="5280480" y="1770120"/>
            <a:ext cx="2898000" cy="2173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LibreOffice/7.6.5.2$Linux_X86_64 LibreOffice_project/60$Build-2</Application>
  <AppVersion>15.0000</AppVersion>
  <Words>1426</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dc:description/>
  <dc:language>en-US</dc:language>
  <cp:lastModifiedBy/>
  <dcterms:modified xsi:type="dcterms:W3CDTF">2024-04-08T21:26:13Z</dcterms:modified>
  <cp:revision>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20</vt:i4>
  </property>
  <property fmtid="{D5CDD505-2E9C-101B-9397-08002B2CF9AE}" pid="4" name="PresentationFormat">
    <vt:lpwstr>On-screen Show (16:9)</vt:lpwstr>
  </property>
  <property fmtid="{D5CDD505-2E9C-101B-9397-08002B2CF9AE}" pid="5" name="Slides">
    <vt:i4>20</vt:i4>
  </property>
</Properties>
</file>