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handoutMasterIdLst>
    <p:handoutMasterId r:id="rId3"/>
  </p:handoutMasterIdLst>
  <p:sldIdLst>
    <p:sldId id="256" r:id="rId2"/>
  </p:sldIdLst>
  <p:sldSz cx="42808525" cy="30279975"/>
  <p:notesSz cx="9926638" cy="6616700"/>
  <p:defaultTextStyle>
    <a:defPPr>
      <a:defRPr lang="en-GB"/>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1pPr>
    <a:lvl2pPr marL="609600" lvl="1" indent="-15240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2pPr>
    <a:lvl3pPr marL="1221105" lvl="2" indent="-306705"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3pPr>
    <a:lvl4pPr marL="1831975" lvl="3" indent="-460375"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4pPr>
    <a:lvl5pPr marL="2443480" lvl="4" indent="-61468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5pPr>
    <a:lvl6pPr marL="2286000" lvl="5" indent="-61468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6pPr>
    <a:lvl7pPr marL="2743200" lvl="6" indent="-61468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7pPr>
    <a:lvl8pPr marL="3200400" lvl="7" indent="-61468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8pPr>
    <a:lvl9pPr marL="3657600" lvl="8" indent="-61468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135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441"/>
    <a:srgbClr val="DDDDF7"/>
    <a:srgbClr val="DCEBFF"/>
    <a:srgbClr val="FFD5FF"/>
    <a:srgbClr val="FFCCFF"/>
    <a:srgbClr val="FF66CC"/>
    <a:srgbClr val="0099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53"/>
    <p:restoredTop sz="94682"/>
  </p:normalViewPr>
  <p:slideViewPr>
    <p:cSldViewPr showGuides="1">
      <p:cViewPr varScale="1">
        <p:scale>
          <a:sx n="19" d="100"/>
          <a:sy n="19" d="100"/>
        </p:scale>
        <p:origin x="1661" y="101"/>
      </p:cViewPr>
      <p:guideLst>
        <p:guide orient="horz" pos="9537"/>
        <p:guide pos="135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0538" cy="330200"/>
          </a:xfrm>
          <a:prstGeom prst="rect">
            <a:avLst/>
          </a:prstGeom>
          <a:noFill/>
          <a:ln w="9525">
            <a:noFill/>
            <a:miter lim="800000"/>
          </a:ln>
          <a:effectLst/>
        </p:spPr>
        <p:txBody>
          <a:bodyPr vert="horz" wrap="square" lIns="90628" tIns="45315" rIns="90628" bIns="45315" numCol="1" anchor="t" anchorCtr="0" compatLnSpc="1"/>
          <a:lstStyle/>
          <a:p>
            <a:pPr lvl="0" defTabSz="906780"/>
            <a:endParaRPr lang="zh-CN" altLang="en-GB" sz="1200" dirty="0">
              <a:ea typeface="SimSun" panose="02010600030101010101" pitchFamily="2" charset="-122"/>
            </a:endParaRPr>
          </a:p>
        </p:txBody>
      </p:sp>
      <p:sp>
        <p:nvSpPr>
          <p:cNvPr id="4099" name="Rectangle 3"/>
          <p:cNvSpPr>
            <a:spLocks noGrp="1" noChangeArrowheads="1"/>
          </p:cNvSpPr>
          <p:nvPr>
            <p:ph type="dt" sz="quarter" idx="1"/>
          </p:nvPr>
        </p:nvSpPr>
        <p:spPr bwMode="auto">
          <a:xfrm>
            <a:off x="5626100" y="0"/>
            <a:ext cx="4300538" cy="330200"/>
          </a:xfrm>
          <a:prstGeom prst="rect">
            <a:avLst/>
          </a:prstGeom>
          <a:noFill/>
          <a:ln w="9525">
            <a:noFill/>
            <a:miter lim="800000"/>
          </a:ln>
          <a:effectLst/>
        </p:spPr>
        <p:txBody>
          <a:bodyPr vert="horz" wrap="square" lIns="90628" tIns="45315" rIns="90628" bIns="45315" numCol="1" anchor="t" anchorCtr="0" compatLnSpc="1"/>
          <a:lstStyle/>
          <a:p>
            <a:pPr lvl="0" algn="r" defTabSz="906780"/>
            <a:endParaRPr lang="en-GB" altLang="zh-CN" sz="1200" dirty="0">
              <a:ea typeface="SimSun" panose="02010600030101010101" pitchFamily="2" charset="-122"/>
            </a:endParaRPr>
          </a:p>
        </p:txBody>
      </p:sp>
      <p:sp>
        <p:nvSpPr>
          <p:cNvPr id="4100" name="Rectangle 4"/>
          <p:cNvSpPr>
            <a:spLocks noGrp="1" noChangeArrowheads="1"/>
          </p:cNvSpPr>
          <p:nvPr>
            <p:ph type="ftr" sz="quarter" idx="2"/>
          </p:nvPr>
        </p:nvSpPr>
        <p:spPr bwMode="auto">
          <a:xfrm>
            <a:off x="0" y="6286500"/>
            <a:ext cx="4300538" cy="330200"/>
          </a:xfrm>
          <a:prstGeom prst="rect">
            <a:avLst/>
          </a:prstGeom>
          <a:noFill/>
          <a:ln w="9525">
            <a:noFill/>
            <a:miter lim="800000"/>
          </a:ln>
          <a:effectLst/>
        </p:spPr>
        <p:txBody>
          <a:bodyPr vert="horz" wrap="square" lIns="90628" tIns="45315" rIns="90628" bIns="45315" numCol="1" anchor="b" anchorCtr="0" compatLnSpc="1"/>
          <a:lstStyle/>
          <a:p>
            <a:pPr lvl="0" defTabSz="906780"/>
            <a:endParaRPr lang="en-GB" altLang="zh-CN" sz="1200" dirty="0">
              <a:ea typeface="SimSun" panose="02010600030101010101" pitchFamily="2" charset="-122"/>
            </a:endParaRPr>
          </a:p>
        </p:txBody>
      </p:sp>
      <p:sp>
        <p:nvSpPr>
          <p:cNvPr id="4101" name="Rectangle 5"/>
          <p:cNvSpPr>
            <a:spLocks noGrp="1" noChangeArrowheads="1"/>
          </p:cNvSpPr>
          <p:nvPr>
            <p:ph type="sldNum" sz="quarter" idx="3"/>
          </p:nvPr>
        </p:nvSpPr>
        <p:spPr bwMode="auto">
          <a:xfrm>
            <a:off x="5626100" y="6286500"/>
            <a:ext cx="4300538" cy="330200"/>
          </a:xfrm>
          <a:prstGeom prst="rect">
            <a:avLst/>
          </a:prstGeom>
          <a:noFill/>
          <a:ln w="9525">
            <a:noFill/>
            <a:miter lim="800000"/>
          </a:ln>
          <a:effectLst/>
        </p:spPr>
        <p:txBody>
          <a:bodyPr vert="horz" wrap="square" lIns="90628" tIns="45315" rIns="90628" bIns="45315" numCol="1" anchor="b" anchorCtr="0" compatLnSpc="1"/>
          <a:lstStyle/>
          <a:p>
            <a:pPr lvl="0" algn="r" defTabSz="906780"/>
            <a:fld id="{9A0DB2DC-4C9A-4742-B13C-FB6460FD3503}" type="slidenum">
              <a:rPr lang="zh-CN" altLang="en-GB" sz="1200" dirty="0">
                <a:ea typeface="SimSun" panose="02010600030101010101" pitchFamily="2" charset="-122"/>
              </a:rPr>
              <a:pPr lvl="0" algn="r" defTabSz="906780"/>
              <a:t>‹#›</a:t>
            </a:fld>
            <a:endParaRPr lang="zh-CN" altLang="en-GB" sz="1200" dirty="0">
              <a:ea typeface="SimSun" panose="02010600030101010101" pitchFamily="2" charset="-122"/>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2497164" y="6055995"/>
            <a:ext cx="36758253" cy="8074660"/>
          </a:xfrm>
          <a:ln>
            <a:noFill/>
          </a:ln>
        </p:spPr>
        <p:txBody>
          <a:bodyPr vert="horz" tIns="0" rIns="83529"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2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2497164" y="14254883"/>
            <a:ext cx="36772523" cy="7738216"/>
          </a:xfrm>
        </p:spPr>
        <p:txBody>
          <a:bodyPr lIns="0" rIns="83529"/>
          <a:lstStyle>
            <a:lvl1pPr marL="0" marR="208822" indent="0" algn="r">
              <a:buNone/>
              <a:defRPr>
                <a:solidFill>
                  <a:schemeClr val="tx1"/>
                </a:solidFill>
              </a:defRPr>
            </a:lvl1pPr>
            <a:lvl2pPr marL="2088215" indent="0" algn="ctr">
              <a:buNone/>
            </a:lvl2pPr>
            <a:lvl3pPr marL="4176431" indent="0" algn="ctr">
              <a:buNone/>
            </a:lvl3pPr>
            <a:lvl4pPr marL="6264646" indent="0" algn="ctr">
              <a:buNone/>
            </a:lvl4pPr>
            <a:lvl5pPr marL="8352861" indent="0" algn="ctr">
              <a:buNone/>
            </a:lvl5pPr>
            <a:lvl6pPr marL="10441076" indent="0" algn="ctr">
              <a:buNone/>
            </a:lvl6pPr>
            <a:lvl7pPr marL="12529292" indent="0" algn="ctr">
              <a:buNone/>
            </a:lvl7pPr>
            <a:lvl8pPr marL="14617507" indent="0" algn="ctr">
              <a:buNone/>
            </a:lvl8pPr>
            <a:lvl9pPr marL="16705722"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19" name="Footer Placeholder 18"/>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27" name="Slide Number Placeholder 26"/>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1" y="4037337"/>
            <a:ext cx="9631918" cy="2301138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2140426" y="4037337"/>
            <a:ext cx="28182279" cy="2301138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2895" y="5813755"/>
            <a:ext cx="36387246" cy="601562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2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482895" y="11941843"/>
            <a:ext cx="36387246" cy="6665798"/>
          </a:xfrm>
        </p:spPr>
        <p:txBody>
          <a:bodyPr lIns="208822" rIns="208822" anchor="t"/>
          <a:lstStyle>
            <a:lvl1pPr marL="0" indent="0">
              <a:buNone/>
              <a:defRPr sz="10000">
                <a:solidFill>
                  <a:schemeClr val="tx1"/>
                </a:solidFill>
              </a:defRPr>
            </a:lvl1pPr>
            <a:lvl2pPr>
              <a:buNone/>
              <a:defRPr sz="8200">
                <a:solidFill>
                  <a:schemeClr val="tx1">
                    <a:tint val="75000"/>
                  </a:schemeClr>
                </a:solidFill>
              </a:defRPr>
            </a:lvl2pPr>
            <a:lvl3pPr>
              <a:buNone/>
              <a:defRPr sz="7300">
                <a:solidFill>
                  <a:schemeClr val="tx1">
                    <a:tint val="75000"/>
                  </a:schemeClr>
                </a:solidFill>
              </a:defRPr>
            </a:lvl3pPr>
            <a:lvl4pPr>
              <a:buNone/>
              <a:defRPr sz="6400">
                <a:solidFill>
                  <a:schemeClr val="tx1">
                    <a:tint val="75000"/>
                  </a:schemeClr>
                </a:solidFill>
              </a:defRPr>
            </a:lvl4pPr>
            <a:lvl5pPr>
              <a:buNone/>
              <a:defRPr sz="6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426" y="3108744"/>
            <a:ext cx="38527673" cy="5046663"/>
          </a:xfrm>
        </p:spPr>
        <p:txBody>
          <a:bodyPr/>
          <a:lstStyle/>
          <a:p>
            <a:r>
              <a:rPr kumimoji="0" lang="en-US"/>
              <a:t>Click to edit Master title style</a:t>
            </a:r>
          </a:p>
        </p:txBody>
      </p:sp>
      <p:sp>
        <p:nvSpPr>
          <p:cNvPr id="3" name="Content Placeholder 2"/>
          <p:cNvSpPr>
            <a:spLocks noGrp="1"/>
          </p:cNvSpPr>
          <p:nvPr>
            <p:ph sz="half" idx="1"/>
          </p:nvPr>
        </p:nvSpPr>
        <p:spPr>
          <a:xfrm>
            <a:off x="2140426" y="8477708"/>
            <a:ext cx="18907099" cy="19581051"/>
          </a:xfrm>
        </p:spPr>
        <p:txBody>
          <a:bodyPr/>
          <a:lstStyle>
            <a:lvl1pPr>
              <a:defRPr sz="11900"/>
            </a:lvl1pPr>
            <a:lvl2pPr>
              <a:defRPr sz="11000"/>
            </a:lvl2pPr>
            <a:lvl3pPr>
              <a:defRPr sz="9100"/>
            </a:lvl3pPr>
            <a:lvl4pPr>
              <a:defRPr sz="8200"/>
            </a:lvl4pPr>
            <a:lvl5pPr>
              <a:defRPr sz="8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21761000" y="8477708"/>
            <a:ext cx="18907099" cy="19581051"/>
          </a:xfrm>
        </p:spPr>
        <p:txBody>
          <a:bodyPr/>
          <a:lstStyle>
            <a:lvl1pPr>
              <a:defRPr sz="11900"/>
            </a:lvl1pPr>
            <a:lvl2pPr>
              <a:defRPr sz="11000"/>
            </a:lvl2pPr>
            <a:lvl3pPr>
              <a:defRPr sz="9100"/>
            </a:lvl3pPr>
            <a:lvl4pPr>
              <a:defRPr sz="8200"/>
            </a:lvl4pPr>
            <a:lvl5pPr>
              <a:defRPr sz="8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426" y="3108744"/>
            <a:ext cx="38527673" cy="5046663"/>
          </a:xfrm>
        </p:spPr>
        <p:txBody>
          <a:bodyPr tIns="208822" anchor="b"/>
          <a:lstStyle>
            <a:lvl1pPr>
              <a:defRPr/>
            </a:lvl1pPr>
          </a:lstStyle>
          <a:p>
            <a:r>
              <a:rPr kumimoji="0" lang="en-US"/>
              <a:t>Click to edit Master title style</a:t>
            </a:r>
          </a:p>
        </p:txBody>
      </p:sp>
      <p:sp>
        <p:nvSpPr>
          <p:cNvPr id="3" name="Text Placeholder 2"/>
          <p:cNvSpPr>
            <a:spLocks noGrp="1"/>
          </p:cNvSpPr>
          <p:nvPr>
            <p:ph type="body" idx="1"/>
          </p:nvPr>
        </p:nvSpPr>
        <p:spPr>
          <a:xfrm>
            <a:off x="2140426" y="8191435"/>
            <a:ext cx="18914533" cy="2911222"/>
          </a:xfrm>
        </p:spPr>
        <p:txBody>
          <a:bodyPr lIns="208822" tIns="0" rIns="208822" bIns="0" anchor="ctr">
            <a:noAutofit/>
          </a:bodyPr>
          <a:lstStyle>
            <a:lvl1pPr marL="0" indent="0">
              <a:buNone/>
              <a:defRPr sz="11000" b="1" cap="none" baseline="0">
                <a:solidFill>
                  <a:schemeClr val="tx2"/>
                </a:solidFill>
                <a:effectLst/>
              </a:defRPr>
            </a:lvl1pPr>
            <a:lvl2pPr>
              <a:buNone/>
              <a:defRPr sz="9100" b="1"/>
            </a:lvl2pPr>
            <a:lvl3pPr>
              <a:buNone/>
              <a:defRPr sz="8200" b="1"/>
            </a:lvl3pPr>
            <a:lvl4pPr>
              <a:buNone/>
              <a:defRPr sz="7300" b="1"/>
            </a:lvl4pPr>
            <a:lvl5pPr>
              <a:buNone/>
              <a:defRPr sz="73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21746138" y="8211346"/>
            <a:ext cx="18921963" cy="2891314"/>
          </a:xfrm>
        </p:spPr>
        <p:txBody>
          <a:bodyPr lIns="208822" tIns="0" rIns="208822" bIns="0" anchor="ctr"/>
          <a:lstStyle>
            <a:lvl1pPr marL="0" indent="0">
              <a:buNone/>
              <a:defRPr sz="11000" b="1" cap="none" baseline="0">
                <a:solidFill>
                  <a:schemeClr val="tx2"/>
                </a:solidFill>
                <a:effectLst/>
              </a:defRPr>
            </a:lvl1pPr>
            <a:lvl2pPr>
              <a:buNone/>
              <a:defRPr sz="9100" b="1"/>
            </a:lvl2pPr>
            <a:lvl3pPr>
              <a:buNone/>
              <a:defRPr sz="8200" b="1"/>
            </a:lvl3pPr>
            <a:lvl4pPr>
              <a:buNone/>
              <a:defRPr sz="7300" b="1"/>
            </a:lvl4pPr>
            <a:lvl5pPr>
              <a:buNone/>
              <a:defRPr sz="73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140426" y="11102658"/>
            <a:ext cx="18914533" cy="16979922"/>
          </a:xfrm>
        </p:spPr>
        <p:txBody>
          <a:bodyPr tIns="0"/>
          <a:lstStyle>
            <a:lvl1pPr>
              <a:defRPr sz="10000"/>
            </a:lvl1pPr>
            <a:lvl2pPr>
              <a:defRPr sz="9100"/>
            </a:lvl2pPr>
            <a:lvl3pPr>
              <a:defRPr sz="8200"/>
            </a:lvl3pPr>
            <a:lvl4pPr>
              <a:defRPr sz="7300"/>
            </a:lvl4pPr>
            <a:lvl5pPr>
              <a:defRPr sz="7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1746138" y="11102658"/>
            <a:ext cx="18921963" cy="16979922"/>
          </a:xfrm>
        </p:spPr>
        <p:txBody>
          <a:bodyPr tIns="0"/>
          <a:lstStyle>
            <a:lvl1pPr>
              <a:defRPr sz="10000"/>
            </a:lvl1pPr>
            <a:lvl2pPr>
              <a:defRPr sz="9100"/>
            </a:lvl2pPr>
            <a:lvl3pPr>
              <a:defRPr sz="8200"/>
            </a:lvl3pPr>
            <a:lvl4pPr>
              <a:defRPr sz="7300"/>
            </a:lvl4pPr>
            <a:lvl5pPr>
              <a:defRPr sz="7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8" name="Footer Placeholder 7"/>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40426" y="3108744"/>
            <a:ext cx="38884410" cy="5046663"/>
          </a:xfrm>
        </p:spPr>
        <p:txBody>
          <a:bodyPr vert="horz" tIns="20882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28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4" name="Footer Placeholder 3"/>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3" name="Footer Placeholder 2"/>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10639" y="2271007"/>
            <a:ext cx="12842558" cy="5130774"/>
          </a:xfrm>
        </p:spPr>
        <p:txBody>
          <a:bodyPr lIns="0" anchor="b">
            <a:noAutofit/>
          </a:bodyPr>
          <a:lstStyle>
            <a:lvl1pPr algn="l" rtl="0">
              <a:spcBef>
                <a:spcPct val="0"/>
              </a:spcBef>
              <a:buNone/>
              <a:defRPr sz="119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3210639" y="7401772"/>
            <a:ext cx="12842558" cy="20186650"/>
          </a:xfrm>
        </p:spPr>
        <p:txBody>
          <a:bodyPr lIns="83529" rIns="83529"/>
          <a:lstStyle>
            <a:lvl1pPr marL="0" indent="0" algn="l">
              <a:buNone/>
              <a:defRPr sz="6400"/>
            </a:lvl1pPr>
            <a:lvl2pPr indent="0" algn="l">
              <a:buNone/>
              <a:defRPr sz="5500"/>
            </a:lvl2pPr>
            <a:lvl3pPr indent="0" algn="l">
              <a:buNone/>
              <a:defRPr sz="4600"/>
            </a:lvl3pPr>
            <a:lvl4pPr indent="0" algn="l">
              <a:buNone/>
              <a:defRPr sz="4100"/>
            </a:lvl4pPr>
            <a:lvl5pPr indent="0" algn="l">
              <a:buNone/>
              <a:defRPr sz="41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6736944" y="7401772"/>
            <a:ext cx="23931155" cy="20186650"/>
          </a:xfrm>
        </p:spPr>
        <p:txBody>
          <a:bodyPr tIns="0"/>
          <a:lstStyle>
            <a:lvl1pPr>
              <a:defRPr sz="12800"/>
            </a:lvl1pPr>
            <a:lvl2pPr>
              <a:defRPr sz="11900"/>
            </a:lvl2pPr>
            <a:lvl3pPr>
              <a:defRPr sz="11000"/>
            </a:lvl3pPr>
            <a:lvl4pPr>
              <a:defRPr sz="9100"/>
            </a:lvl4pPr>
            <a:lvl5pPr>
              <a:defRPr sz="8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14820780" y="4892468"/>
            <a:ext cx="24614902" cy="18167985"/>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417643" tIns="208822" rIns="417643" bIns="208822" rtlCol="0" anchor="ctr"/>
          <a:lstStyle/>
          <a:p>
            <a:pPr algn="ctr" eaLnBrk="1" latinLnBrk="0" hangingPunct="1"/>
            <a:endParaRPr kumimoji="0" lang="en-US"/>
          </a:p>
        </p:txBody>
      </p:sp>
      <p:sp>
        <p:nvSpPr>
          <p:cNvPr id="12" name="Right Triangle 11"/>
          <p:cNvSpPr/>
          <p:nvPr/>
        </p:nvSpPr>
        <p:spPr>
          <a:xfrm rot="420000" flipV="1">
            <a:off x="37472131" y="23664869"/>
            <a:ext cx="727745" cy="68634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417643" tIns="208822" rIns="417643" bIns="208822" rtlCol="0" anchor="ctr"/>
          <a:lstStyle/>
          <a:p>
            <a:pPr algn="ctr" eaLnBrk="1" latinLnBrk="0" hangingPunct="1"/>
            <a:endParaRPr kumimoji="0" lang="en-US"/>
          </a:p>
        </p:txBody>
      </p:sp>
      <p:sp>
        <p:nvSpPr>
          <p:cNvPr id="2" name="Title 1"/>
          <p:cNvSpPr>
            <a:spLocks noGrp="1"/>
          </p:cNvSpPr>
          <p:nvPr>
            <p:ph type="title"/>
          </p:nvPr>
        </p:nvSpPr>
        <p:spPr>
          <a:xfrm>
            <a:off x="2853902" y="5196767"/>
            <a:ext cx="10359663" cy="6987711"/>
          </a:xfrm>
        </p:spPr>
        <p:txBody>
          <a:bodyPr vert="horz" lIns="208822" tIns="208822" rIns="208822" bIns="208822" anchor="b"/>
          <a:lstStyle>
            <a:lvl1pPr algn="l">
              <a:buNone/>
              <a:defRPr sz="91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2853901" y="12489872"/>
            <a:ext cx="10345394" cy="9622303"/>
          </a:xfrm>
        </p:spPr>
        <p:txBody>
          <a:bodyPr lIns="292350" rIns="208822" bIns="208822" anchor="t"/>
          <a:lstStyle>
            <a:lvl1pPr marL="0" indent="0" algn="l">
              <a:spcBef>
                <a:spcPts val="1142"/>
              </a:spcBef>
              <a:buFontTx/>
              <a:buNone/>
              <a:defRPr sz="5900"/>
            </a:lvl1pPr>
            <a:lvl2pPr>
              <a:defRPr sz="5500"/>
            </a:lvl2pPr>
            <a:lvl3pPr>
              <a:defRPr sz="4600"/>
            </a:lvl3pPr>
            <a:lvl4pPr>
              <a:defRPr sz="4100"/>
            </a:lvl4pPr>
            <a:lvl5pPr>
              <a:defRPr sz="41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lvl="0"/>
            <a:endParaRPr lang="en-GB" altLang="zh-CN" dirty="0">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a:endParaRPr lang="en-GB" altLang="zh-CN" dirty="0">
              <a:latin typeface="Times New Roman" panose="02020603050405020304" pitchFamily="18" charset="0"/>
            </a:endParaRPr>
          </a:p>
        </p:txBody>
      </p:sp>
      <p:sp>
        <p:nvSpPr>
          <p:cNvPr id="7" name="Slide Number Placeholder 6"/>
          <p:cNvSpPr>
            <a:spLocks noGrp="1"/>
          </p:cNvSpPr>
          <p:nvPr>
            <p:ph type="sldNum" sz="quarter" idx="12"/>
          </p:nvPr>
        </p:nvSpPr>
        <p:spPr>
          <a:xfrm>
            <a:off x="37814197" y="28065053"/>
            <a:ext cx="2853902" cy="1612128"/>
          </a:xfrm>
        </p:spPr>
        <p:txBody>
          <a:body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sp>
        <p:nvSpPr>
          <p:cNvPr id="3" name="Picture Placeholder 2"/>
          <p:cNvSpPr>
            <a:spLocks noGrp="1"/>
          </p:cNvSpPr>
          <p:nvPr>
            <p:ph type="pic" idx="1"/>
          </p:nvPr>
        </p:nvSpPr>
        <p:spPr>
          <a:xfrm rot="420000">
            <a:off x="16319079" y="5296201"/>
            <a:ext cx="21618305" cy="17360519"/>
          </a:xfrm>
          <a:prstGeom prst="rect">
            <a:avLst/>
          </a:prstGeom>
          <a:solidFill>
            <a:schemeClr val="bg2"/>
          </a:solidFill>
          <a:ln w="3000" cap="rnd">
            <a:solidFill>
              <a:srgbClr val="C0C0C0"/>
            </a:solidFill>
            <a:round/>
          </a:ln>
          <a:effectLst/>
        </p:spPr>
        <p:txBody>
          <a:bodyPr/>
          <a:lstStyle>
            <a:lvl1pPr marL="0" indent="0">
              <a:buNone/>
              <a:defRPr sz="14600"/>
            </a:lvl1pPr>
          </a:lstStyle>
          <a:p>
            <a:r>
              <a:rPr kumimoji="0" lang="en-US"/>
              <a:t>Click icon to add picture</a:t>
            </a:r>
            <a:endParaRPr kumimoji="0" lang="en-US" dirty="0"/>
          </a:p>
        </p:txBody>
      </p:sp>
      <p:sp>
        <p:nvSpPr>
          <p:cNvPr id="10" name="Freeform 9"/>
          <p:cNvSpPr>
            <a:spLocks/>
          </p:cNvSpPr>
          <p:nvPr/>
        </p:nvSpPr>
        <p:spPr bwMode="auto">
          <a:xfrm flipV="1">
            <a:off x="-44592" y="25681905"/>
            <a:ext cx="42897709" cy="459807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17643" tIns="208822" rIns="417643" bIns="208822"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20512418" y="27462257"/>
            <a:ext cx="22296107" cy="28177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17643" tIns="208822" rIns="417643" bIns="208822"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44592" y="-31543"/>
            <a:ext cx="42897709" cy="459807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17643" tIns="208822" rIns="417643" bIns="208822"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20512418" y="-31541"/>
            <a:ext cx="22296107" cy="28177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17643" tIns="208822" rIns="417643" bIns="208822"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2140426" y="3108744"/>
            <a:ext cx="38527673" cy="5046663"/>
          </a:xfrm>
          <a:prstGeom prst="rect">
            <a:avLst/>
          </a:prstGeom>
        </p:spPr>
        <p:txBody>
          <a:bodyPr vert="horz" lIns="0" tIns="208822" rIns="0" bIns="0" anchor="b">
            <a:normAutofit/>
          </a:bodyPr>
          <a:lstStyle/>
          <a:p>
            <a:r>
              <a:rPr kumimoji="0" lang="en-US"/>
              <a:t>Click to edit Master title style</a:t>
            </a:r>
          </a:p>
        </p:txBody>
      </p:sp>
      <p:sp>
        <p:nvSpPr>
          <p:cNvPr id="30" name="Text Placeholder 29"/>
          <p:cNvSpPr>
            <a:spLocks noGrp="1"/>
          </p:cNvSpPr>
          <p:nvPr>
            <p:ph type="body" idx="1"/>
          </p:nvPr>
        </p:nvSpPr>
        <p:spPr>
          <a:xfrm>
            <a:off x="2140426" y="8545682"/>
            <a:ext cx="38527673" cy="19379184"/>
          </a:xfrm>
          <a:prstGeom prst="rect">
            <a:avLst/>
          </a:prstGeom>
        </p:spPr>
        <p:txBody>
          <a:bodyPr vert="horz" lIns="417643" tIns="208822" rIns="417643" bIns="208822">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2140426" y="28065053"/>
            <a:ext cx="9988656" cy="1612128"/>
          </a:xfrm>
          <a:prstGeom prst="rect">
            <a:avLst/>
          </a:prstGeom>
        </p:spPr>
        <p:txBody>
          <a:bodyPr vert="horz" lIns="0" tIns="0" rIns="0" bIns="0" anchor="b"/>
          <a:lstStyle>
            <a:lvl1pPr algn="l" eaLnBrk="1" latinLnBrk="0" hangingPunct="1">
              <a:defRPr kumimoji="0" sz="5500">
                <a:solidFill>
                  <a:schemeClr val="tx2">
                    <a:shade val="90000"/>
                  </a:schemeClr>
                </a:solidFill>
              </a:defRPr>
            </a:lvl1pPr>
          </a:lstStyle>
          <a:p>
            <a:pPr lvl="0"/>
            <a:endParaRPr lang="en-GB" altLang="zh-CN" dirty="0">
              <a:latin typeface="Times New Roman" panose="02020603050405020304" pitchFamily="18" charset="0"/>
            </a:endParaRPr>
          </a:p>
        </p:txBody>
      </p:sp>
      <p:sp>
        <p:nvSpPr>
          <p:cNvPr id="22" name="Footer Placeholder 21"/>
          <p:cNvSpPr>
            <a:spLocks noGrp="1"/>
          </p:cNvSpPr>
          <p:nvPr>
            <p:ph type="ftr" sz="quarter" idx="3"/>
          </p:nvPr>
        </p:nvSpPr>
        <p:spPr>
          <a:xfrm>
            <a:off x="12485820" y="28065053"/>
            <a:ext cx="15696459" cy="1612128"/>
          </a:xfrm>
          <a:prstGeom prst="rect">
            <a:avLst/>
          </a:prstGeom>
        </p:spPr>
        <p:txBody>
          <a:bodyPr vert="horz" lIns="0" tIns="0" rIns="0" bIns="0" anchor="b"/>
          <a:lstStyle>
            <a:lvl1pPr algn="l" eaLnBrk="1" latinLnBrk="0" hangingPunct="1">
              <a:defRPr kumimoji="0" sz="5500">
                <a:solidFill>
                  <a:schemeClr val="tx2">
                    <a:shade val="90000"/>
                  </a:schemeClr>
                </a:solidFill>
              </a:defRPr>
            </a:lvl1pPr>
          </a:lstStyle>
          <a:p>
            <a:pPr lvl="0"/>
            <a:endParaRPr lang="en-GB" altLang="zh-CN" dirty="0">
              <a:latin typeface="Times New Roman" panose="02020603050405020304" pitchFamily="18" charset="0"/>
            </a:endParaRPr>
          </a:p>
        </p:txBody>
      </p:sp>
      <p:sp>
        <p:nvSpPr>
          <p:cNvPr id="18" name="Slide Number Placeholder 17"/>
          <p:cNvSpPr>
            <a:spLocks noGrp="1"/>
          </p:cNvSpPr>
          <p:nvPr>
            <p:ph type="sldNum" sz="quarter" idx="4"/>
          </p:nvPr>
        </p:nvSpPr>
        <p:spPr>
          <a:xfrm>
            <a:off x="37100722" y="28065053"/>
            <a:ext cx="3567377" cy="1612128"/>
          </a:xfrm>
          <a:prstGeom prst="rect">
            <a:avLst/>
          </a:prstGeom>
        </p:spPr>
        <p:txBody>
          <a:bodyPr vert="horz" lIns="0" tIns="0" rIns="0" bIns="0" anchor="b"/>
          <a:lstStyle>
            <a:lvl1pPr algn="r" eaLnBrk="1" latinLnBrk="0" hangingPunct="1">
              <a:defRPr kumimoji="0" sz="5500">
                <a:solidFill>
                  <a:schemeClr val="tx2">
                    <a:shade val="90000"/>
                  </a:schemeClr>
                </a:solidFill>
              </a:defRPr>
            </a:lvl1pPr>
          </a:lstStyle>
          <a:p>
            <a:pPr lvl="0"/>
            <a:fld id="{9A0DB2DC-4C9A-4742-B13C-FB6460FD3503}" type="slidenum">
              <a:rPr lang="zh-CN" altLang="en-GB" smtClean="0">
                <a:latin typeface="Times New Roman" panose="02020603050405020304" pitchFamily="18" charset="0"/>
              </a:rPr>
              <a:pPr lvl="0"/>
              <a:t>‹#›</a:t>
            </a:fld>
            <a:endParaRPr lang="zh-CN" altLang="en-GB" dirty="0">
              <a:latin typeface="Times New Roman" panose="02020603050405020304" pitchFamily="18" charset="0"/>
            </a:endParaRPr>
          </a:p>
        </p:txBody>
      </p:sp>
      <p:grpSp>
        <p:nvGrpSpPr>
          <p:cNvPr id="2" name="Group 1"/>
          <p:cNvGrpSpPr/>
          <p:nvPr/>
        </p:nvGrpSpPr>
        <p:grpSpPr>
          <a:xfrm>
            <a:off x="-89030" y="893688"/>
            <a:ext cx="42979628" cy="286650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22800" b="0" kern="1200">
          <a:ln>
            <a:noFill/>
          </a:ln>
          <a:solidFill>
            <a:schemeClr val="tx2"/>
          </a:solidFill>
          <a:effectLst/>
          <a:latin typeface="+mj-lt"/>
          <a:ea typeface="+mj-ea"/>
          <a:cs typeface="+mj-cs"/>
        </a:defRPr>
      </a:lvl1pPr>
    </p:titleStyle>
    <p:bodyStyle>
      <a:lvl1pPr marL="1252929" indent="-1252929" algn="l" rtl="0" eaLnBrk="1" latinLnBrk="0" hangingPunct="1">
        <a:spcBef>
          <a:spcPct val="20000"/>
        </a:spcBef>
        <a:buClr>
          <a:schemeClr val="accent3"/>
        </a:buClr>
        <a:buSzPct val="95000"/>
        <a:buFont typeface="Wingdings 2"/>
        <a:buChar char=""/>
        <a:defRPr kumimoji="0" sz="11900" kern="1200">
          <a:solidFill>
            <a:schemeClr val="tx1"/>
          </a:solidFill>
          <a:latin typeface="+mn-lt"/>
          <a:ea typeface="+mn-ea"/>
          <a:cs typeface="+mn-cs"/>
        </a:defRPr>
      </a:lvl1pPr>
      <a:lvl2pPr marL="2923501" indent="-1127636" algn="l" rtl="0" eaLnBrk="1" latinLnBrk="0" hangingPunct="1">
        <a:spcBef>
          <a:spcPct val="20000"/>
        </a:spcBef>
        <a:buClr>
          <a:schemeClr val="accent1"/>
        </a:buClr>
        <a:buSzPct val="85000"/>
        <a:buFont typeface="Wingdings 2"/>
        <a:buChar char=""/>
        <a:defRPr kumimoji="0" sz="11000" kern="1200">
          <a:solidFill>
            <a:schemeClr val="tx1"/>
          </a:solidFill>
          <a:latin typeface="+mn-lt"/>
          <a:ea typeface="+mn-ea"/>
          <a:cs typeface="+mn-cs"/>
        </a:defRPr>
      </a:lvl2pPr>
      <a:lvl3pPr marL="4176431" indent="-1127636" algn="l" rtl="0" eaLnBrk="1" latinLnBrk="0" hangingPunct="1">
        <a:spcBef>
          <a:spcPct val="20000"/>
        </a:spcBef>
        <a:buClr>
          <a:schemeClr val="accent2"/>
        </a:buClr>
        <a:buSzPct val="70000"/>
        <a:buFont typeface="Wingdings 2"/>
        <a:buChar char=""/>
        <a:defRPr kumimoji="0" sz="9600" kern="1200">
          <a:solidFill>
            <a:schemeClr val="tx1"/>
          </a:solidFill>
          <a:latin typeface="+mn-lt"/>
          <a:ea typeface="+mn-ea"/>
          <a:cs typeface="+mn-cs"/>
        </a:defRPr>
      </a:lvl3pPr>
      <a:lvl4pPr marL="5429360" indent="-960579" algn="l" rtl="0" eaLnBrk="1" latinLnBrk="0" hangingPunct="1">
        <a:spcBef>
          <a:spcPct val="20000"/>
        </a:spcBef>
        <a:buClr>
          <a:schemeClr val="accent3"/>
        </a:buClr>
        <a:buSzPct val="65000"/>
        <a:buFont typeface="Wingdings 2"/>
        <a:buChar char=""/>
        <a:defRPr kumimoji="0" sz="9100" kern="1200">
          <a:solidFill>
            <a:schemeClr val="tx1"/>
          </a:solidFill>
          <a:latin typeface="+mn-lt"/>
          <a:ea typeface="+mn-ea"/>
          <a:cs typeface="+mn-cs"/>
        </a:defRPr>
      </a:lvl4pPr>
      <a:lvl5pPr marL="6682289" indent="-960579" algn="l" rtl="0" eaLnBrk="1" latinLnBrk="0" hangingPunct="1">
        <a:spcBef>
          <a:spcPct val="20000"/>
        </a:spcBef>
        <a:buClr>
          <a:schemeClr val="accent4"/>
        </a:buClr>
        <a:buSzPct val="65000"/>
        <a:buFont typeface="Wingdings 2"/>
        <a:buChar char=""/>
        <a:defRPr kumimoji="0" sz="9100" kern="1200">
          <a:solidFill>
            <a:schemeClr val="tx1"/>
          </a:solidFill>
          <a:latin typeface="+mn-lt"/>
          <a:ea typeface="+mn-ea"/>
          <a:cs typeface="+mn-cs"/>
        </a:defRPr>
      </a:lvl5pPr>
      <a:lvl6pPr marL="7935218" indent="-960579" algn="l" rtl="0" eaLnBrk="1" latinLnBrk="0" hangingPunct="1">
        <a:spcBef>
          <a:spcPct val="20000"/>
        </a:spcBef>
        <a:buClr>
          <a:schemeClr val="accent5"/>
        </a:buClr>
        <a:buSzPct val="80000"/>
        <a:buFont typeface="Wingdings 2"/>
        <a:buChar char=""/>
        <a:defRPr kumimoji="0" sz="8200" kern="1200">
          <a:solidFill>
            <a:schemeClr val="tx1"/>
          </a:solidFill>
          <a:latin typeface="+mn-lt"/>
          <a:ea typeface="+mn-ea"/>
          <a:cs typeface="+mn-cs"/>
        </a:defRPr>
      </a:lvl6pPr>
      <a:lvl7pPr marL="8770504" indent="-835286" algn="l" rtl="0" eaLnBrk="1" latinLnBrk="0" hangingPunct="1">
        <a:spcBef>
          <a:spcPct val="20000"/>
        </a:spcBef>
        <a:buClr>
          <a:schemeClr val="accent6"/>
        </a:buClr>
        <a:buSzPct val="80000"/>
        <a:buFont typeface="Wingdings 2"/>
        <a:buChar char=""/>
        <a:defRPr kumimoji="0" sz="7300" kern="1200" baseline="0">
          <a:solidFill>
            <a:schemeClr val="tx1"/>
          </a:solidFill>
          <a:latin typeface="+mn-lt"/>
          <a:ea typeface="+mn-ea"/>
          <a:cs typeface="+mn-cs"/>
        </a:defRPr>
      </a:lvl7pPr>
      <a:lvl8pPr marL="10023433" indent="-835286" algn="l" rtl="0" eaLnBrk="1" latinLnBrk="0" hangingPunct="1">
        <a:spcBef>
          <a:spcPct val="20000"/>
        </a:spcBef>
        <a:buClr>
          <a:schemeClr val="tx2"/>
        </a:buClr>
        <a:buChar char="•"/>
        <a:defRPr kumimoji="0" sz="7300" kern="1200">
          <a:solidFill>
            <a:schemeClr val="tx1"/>
          </a:solidFill>
          <a:latin typeface="+mn-lt"/>
          <a:ea typeface="+mn-ea"/>
          <a:cs typeface="+mn-cs"/>
        </a:defRPr>
      </a:lvl8pPr>
      <a:lvl9pPr marL="11276363" indent="-835286" algn="l" rtl="0" eaLnBrk="1" latinLnBrk="0" hangingPunct="1">
        <a:spcBef>
          <a:spcPct val="20000"/>
        </a:spcBef>
        <a:buClr>
          <a:schemeClr val="tx2"/>
        </a:buClr>
        <a:buFontTx/>
        <a:buChar char="•"/>
        <a:defRPr kumimoji="0" sz="6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088215" algn="l" rtl="0" eaLnBrk="1" latinLnBrk="0" hangingPunct="1">
        <a:defRPr kumimoji="0" kern="1200">
          <a:solidFill>
            <a:schemeClr val="tx1"/>
          </a:solidFill>
          <a:latin typeface="+mn-lt"/>
          <a:ea typeface="+mn-ea"/>
          <a:cs typeface="+mn-cs"/>
        </a:defRPr>
      </a:lvl2pPr>
      <a:lvl3pPr marL="4176431" algn="l" rtl="0" eaLnBrk="1" latinLnBrk="0" hangingPunct="1">
        <a:defRPr kumimoji="0" kern="1200">
          <a:solidFill>
            <a:schemeClr val="tx1"/>
          </a:solidFill>
          <a:latin typeface="+mn-lt"/>
          <a:ea typeface="+mn-ea"/>
          <a:cs typeface="+mn-cs"/>
        </a:defRPr>
      </a:lvl3pPr>
      <a:lvl4pPr marL="6264646" algn="l" rtl="0" eaLnBrk="1" latinLnBrk="0" hangingPunct="1">
        <a:defRPr kumimoji="0" kern="1200">
          <a:solidFill>
            <a:schemeClr val="tx1"/>
          </a:solidFill>
          <a:latin typeface="+mn-lt"/>
          <a:ea typeface="+mn-ea"/>
          <a:cs typeface="+mn-cs"/>
        </a:defRPr>
      </a:lvl4pPr>
      <a:lvl5pPr marL="8352861" algn="l" rtl="0" eaLnBrk="1" latinLnBrk="0" hangingPunct="1">
        <a:defRPr kumimoji="0" kern="1200">
          <a:solidFill>
            <a:schemeClr val="tx1"/>
          </a:solidFill>
          <a:latin typeface="+mn-lt"/>
          <a:ea typeface="+mn-ea"/>
          <a:cs typeface="+mn-cs"/>
        </a:defRPr>
      </a:lvl5pPr>
      <a:lvl6pPr marL="10441076" algn="l" rtl="0" eaLnBrk="1" latinLnBrk="0" hangingPunct="1">
        <a:defRPr kumimoji="0" kern="1200">
          <a:solidFill>
            <a:schemeClr val="tx1"/>
          </a:solidFill>
          <a:latin typeface="+mn-lt"/>
          <a:ea typeface="+mn-ea"/>
          <a:cs typeface="+mn-cs"/>
        </a:defRPr>
      </a:lvl6pPr>
      <a:lvl7pPr marL="12529292" algn="l" rtl="0" eaLnBrk="1" latinLnBrk="0" hangingPunct="1">
        <a:defRPr kumimoji="0" kern="1200">
          <a:solidFill>
            <a:schemeClr val="tx1"/>
          </a:solidFill>
          <a:latin typeface="+mn-lt"/>
          <a:ea typeface="+mn-ea"/>
          <a:cs typeface="+mn-cs"/>
        </a:defRPr>
      </a:lvl7pPr>
      <a:lvl8pPr marL="14617507" algn="l" rtl="0" eaLnBrk="1" latinLnBrk="0" hangingPunct="1">
        <a:defRPr kumimoji="0" kern="1200">
          <a:solidFill>
            <a:schemeClr val="tx1"/>
          </a:solidFill>
          <a:latin typeface="+mn-lt"/>
          <a:ea typeface="+mn-ea"/>
          <a:cs typeface="+mn-cs"/>
        </a:defRPr>
      </a:lvl8pPr>
      <a:lvl9pPr marL="1670572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116266" y="2066833"/>
            <a:ext cx="36387088" cy="1430338"/>
          </a:xfrm>
        </p:spPr>
        <p:txBody>
          <a:bodyPr vert="horz" wrap="square" lIns="417611" tIns="208804" rIns="417611" bIns="208804" numCol="1" anchor="ctr" anchorCtr="0" compatLnSpc="1">
            <a:normAutofit fontScale="90000"/>
          </a:bodyPr>
          <a:lstStyle/>
          <a:p>
            <a:pPr algn="ctr"/>
            <a:r>
              <a:rPr lang="en-US" altLang="x-none" sz="8000" b="1" dirty="0">
                <a:cs typeface="Times New Roman" panose="02020603050405020304" pitchFamily="18" charset="0"/>
              </a:rPr>
              <a:t>  </a:t>
            </a:r>
            <a:r>
              <a:rPr lang="en-US" altLang="x-none" sz="8000" b="1" dirty="0">
                <a:solidFill>
                  <a:srgbClr val="083763"/>
                </a:solidFill>
                <a:latin typeface="Britannic Bold" panose="020B0903060703020204" pitchFamily="34" charset="0"/>
                <a:cs typeface="Times New Roman" panose="02020603050405020304" pitchFamily="18" charset="0"/>
              </a:rPr>
              <a:t>Smart Door and Attendance system using Image Processing</a:t>
            </a:r>
            <a:endParaRPr lang="en-GB" altLang="zh-CN" sz="6400" b="1" dirty="0">
              <a:solidFill>
                <a:srgbClr val="083763"/>
              </a:solidFill>
              <a:latin typeface="Britannic Bold" panose="020B0903060703020204" pitchFamily="34" charset="0"/>
              <a:ea typeface="SimSun" panose="02010600030101010101" pitchFamily="2" charset="-122"/>
            </a:endParaRPr>
          </a:p>
        </p:txBody>
      </p:sp>
      <p:sp>
        <p:nvSpPr>
          <p:cNvPr id="3075" name="Text Box 109"/>
          <p:cNvSpPr txBox="1"/>
          <p:nvPr/>
        </p:nvSpPr>
        <p:spPr>
          <a:xfrm>
            <a:off x="863600" y="29090938"/>
            <a:ext cx="25009475" cy="749300"/>
          </a:xfrm>
          <a:prstGeom prst="rect">
            <a:avLst/>
          </a:prstGeom>
          <a:noFill/>
          <a:ln w="9525">
            <a:noFill/>
          </a:ln>
        </p:spPr>
        <p:txBody>
          <a:bodyPr lIns="86531" tIns="43266" rIns="86531" bIns="43266">
            <a:spAutoFit/>
          </a:bodyPr>
          <a:lstStyle/>
          <a:p>
            <a:pPr algn="just" defTabSz="865505">
              <a:spcBef>
                <a:spcPct val="50000"/>
              </a:spcBef>
            </a:pPr>
            <a:endParaRPr lang="en-GB" altLang="zh-CN" sz="4300" b="1" dirty="0">
              <a:latin typeface="Calibri" panose="020F0502020204030204" pitchFamily="34" charset="0"/>
              <a:ea typeface="SimSun" panose="02010600030101010101" pitchFamily="2" charset="-122"/>
            </a:endParaRPr>
          </a:p>
        </p:txBody>
      </p:sp>
      <p:grpSp>
        <p:nvGrpSpPr>
          <p:cNvPr id="3076" name="Group 427"/>
          <p:cNvGrpSpPr/>
          <p:nvPr/>
        </p:nvGrpSpPr>
        <p:grpSpPr>
          <a:xfrm>
            <a:off x="830118" y="5352981"/>
            <a:ext cx="41486138" cy="24447500"/>
            <a:chOff x="327" y="4032"/>
            <a:chExt cx="13601" cy="14928"/>
          </a:xfrm>
        </p:grpSpPr>
        <p:sp>
          <p:nvSpPr>
            <p:cNvPr id="3098" name="Rectangle 386"/>
            <p:cNvSpPr/>
            <p:nvPr/>
          </p:nvSpPr>
          <p:spPr>
            <a:xfrm>
              <a:off x="327" y="4163"/>
              <a:ext cx="13601" cy="4656"/>
            </a:xfrm>
            <a:prstGeom prst="rect">
              <a:avLst/>
            </a:prstGeom>
            <a:noFill/>
            <a:ln w="9525" cap="flat" cmpd="sng">
              <a:solidFill>
                <a:schemeClr val="hlink"/>
              </a:solidFill>
              <a:prstDash val="solid"/>
              <a:miter/>
              <a:headEnd type="none" w="med" len="med"/>
              <a:tailEnd type="none" w="med" len="med"/>
            </a:ln>
          </p:spPr>
          <p:txBody>
            <a:bodyPr wrap="none" anchor="ctr"/>
            <a:lstStyle/>
            <a:p>
              <a:endParaRPr lang="en-US" altLang="en-US" dirty="0">
                <a:latin typeface="Palatino Linotype" panose="02040502050505030304" pitchFamily="18" charset="0"/>
              </a:endParaRPr>
            </a:p>
          </p:txBody>
        </p:sp>
        <p:sp>
          <p:nvSpPr>
            <p:cNvPr id="3099" name="Rectangle 391"/>
            <p:cNvSpPr/>
            <p:nvPr/>
          </p:nvSpPr>
          <p:spPr>
            <a:xfrm>
              <a:off x="340" y="4032"/>
              <a:ext cx="6620" cy="7344"/>
            </a:xfrm>
            <a:prstGeom prst="rect">
              <a:avLst/>
            </a:prstGeom>
            <a:noFill/>
            <a:ln w="9525" cap="flat" cmpd="sng">
              <a:solidFill>
                <a:schemeClr val="hlink"/>
              </a:solidFill>
              <a:prstDash val="dash"/>
              <a:miter/>
              <a:headEnd type="none" w="med" len="med"/>
              <a:tailEnd type="none" w="med" len="med"/>
            </a:ln>
          </p:spPr>
          <p:txBody>
            <a:bodyPr wrap="none" anchor="ctr"/>
            <a:lstStyle/>
            <a:p>
              <a:endParaRPr lang="en-US" altLang="en-US" dirty="0">
                <a:latin typeface="Palatino Linotype" panose="02040502050505030304" pitchFamily="18" charset="0"/>
              </a:endParaRPr>
            </a:p>
          </p:txBody>
        </p:sp>
        <p:sp>
          <p:nvSpPr>
            <p:cNvPr id="3100" name="Rectangle 411"/>
            <p:cNvSpPr/>
            <p:nvPr/>
          </p:nvSpPr>
          <p:spPr>
            <a:xfrm>
              <a:off x="7301" y="4032"/>
              <a:ext cx="6615" cy="7344"/>
            </a:xfrm>
            <a:prstGeom prst="rect">
              <a:avLst/>
            </a:prstGeom>
            <a:noFill/>
            <a:ln w="9525" cap="flat" cmpd="sng">
              <a:solidFill>
                <a:schemeClr val="hlink"/>
              </a:solidFill>
              <a:prstDash val="dash"/>
              <a:miter/>
              <a:headEnd type="none" w="med" len="med"/>
              <a:tailEnd type="none" w="med" len="med"/>
            </a:ln>
          </p:spPr>
          <p:txBody>
            <a:bodyPr wrap="none" anchor="ctr"/>
            <a:lstStyle/>
            <a:p>
              <a:endParaRPr lang="en-US" altLang="en-US" dirty="0">
                <a:latin typeface="Palatino Linotype" panose="02040502050505030304" pitchFamily="18" charset="0"/>
              </a:endParaRPr>
            </a:p>
          </p:txBody>
        </p:sp>
        <p:sp>
          <p:nvSpPr>
            <p:cNvPr id="3101" name="Rectangle 414"/>
            <p:cNvSpPr/>
            <p:nvPr/>
          </p:nvSpPr>
          <p:spPr>
            <a:xfrm>
              <a:off x="333" y="11616"/>
              <a:ext cx="6648" cy="7343"/>
            </a:xfrm>
            <a:prstGeom prst="rect">
              <a:avLst/>
            </a:prstGeom>
            <a:noFill/>
            <a:ln w="9525" cap="flat" cmpd="sng">
              <a:solidFill>
                <a:schemeClr val="hlink"/>
              </a:solidFill>
              <a:prstDash val="dash"/>
              <a:miter/>
              <a:headEnd type="none" w="med" len="med"/>
              <a:tailEnd type="none" w="med" len="med"/>
            </a:ln>
          </p:spPr>
          <p:txBody>
            <a:bodyPr wrap="none" anchor="ctr"/>
            <a:lstStyle/>
            <a:p>
              <a:endParaRPr lang="en-US" altLang="en-US" dirty="0">
                <a:latin typeface="Palatino Linotype" panose="02040502050505030304" pitchFamily="18" charset="0"/>
              </a:endParaRPr>
            </a:p>
          </p:txBody>
        </p:sp>
        <p:sp>
          <p:nvSpPr>
            <p:cNvPr id="3102" name="Rectangle 415"/>
            <p:cNvSpPr/>
            <p:nvPr/>
          </p:nvSpPr>
          <p:spPr>
            <a:xfrm>
              <a:off x="7315" y="11616"/>
              <a:ext cx="6608" cy="7343"/>
            </a:xfrm>
            <a:prstGeom prst="rect">
              <a:avLst/>
            </a:prstGeom>
            <a:noFill/>
            <a:ln w="9525" cap="flat" cmpd="sng">
              <a:solidFill>
                <a:schemeClr val="hlink"/>
              </a:solidFill>
              <a:prstDash val="dash"/>
              <a:miter/>
              <a:headEnd type="none" w="med" len="med"/>
              <a:tailEnd type="none" w="med" len="med"/>
            </a:ln>
          </p:spPr>
          <p:txBody>
            <a:bodyPr wrap="none" anchor="ctr"/>
            <a:lstStyle/>
            <a:p>
              <a:endParaRPr lang="en-US" altLang="en-US" dirty="0">
                <a:latin typeface="Palatino Linotype" panose="02040502050505030304" pitchFamily="18" charset="0"/>
              </a:endParaRPr>
            </a:p>
          </p:txBody>
        </p:sp>
        <p:sp>
          <p:nvSpPr>
            <p:cNvPr id="3103" name="Rectangle 425"/>
            <p:cNvSpPr/>
            <p:nvPr/>
          </p:nvSpPr>
          <p:spPr>
            <a:xfrm>
              <a:off x="327" y="9168"/>
              <a:ext cx="13601" cy="4656"/>
            </a:xfrm>
            <a:prstGeom prst="rect">
              <a:avLst/>
            </a:prstGeom>
            <a:noFill/>
            <a:ln w="9525" cap="flat" cmpd="sng">
              <a:solidFill>
                <a:schemeClr val="hlink"/>
              </a:solidFill>
              <a:prstDash val="solid"/>
              <a:miter/>
              <a:headEnd type="none" w="med" len="med"/>
              <a:tailEnd type="none" w="med" len="med"/>
            </a:ln>
          </p:spPr>
          <p:txBody>
            <a:bodyPr wrap="none" anchor="ctr"/>
            <a:lstStyle/>
            <a:p>
              <a:endParaRPr lang="en-US" altLang="en-US" dirty="0">
                <a:latin typeface="Palatino Linotype" panose="02040502050505030304" pitchFamily="18" charset="0"/>
              </a:endParaRPr>
            </a:p>
          </p:txBody>
        </p:sp>
        <p:sp>
          <p:nvSpPr>
            <p:cNvPr id="3104" name="Rectangle 426"/>
            <p:cNvSpPr/>
            <p:nvPr/>
          </p:nvSpPr>
          <p:spPr>
            <a:xfrm>
              <a:off x="327" y="14041"/>
              <a:ext cx="13601" cy="4919"/>
            </a:xfrm>
            <a:prstGeom prst="rect">
              <a:avLst/>
            </a:prstGeom>
            <a:noFill/>
            <a:ln w="9525" cap="flat" cmpd="sng">
              <a:solidFill>
                <a:schemeClr val="hlink"/>
              </a:solidFill>
              <a:prstDash val="solid"/>
              <a:miter/>
              <a:headEnd type="none" w="med" len="med"/>
              <a:tailEnd type="none" w="med" len="med"/>
            </a:ln>
          </p:spPr>
          <p:txBody>
            <a:bodyPr wrap="none" anchor="ctr"/>
            <a:lstStyle/>
            <a:p>
              <a:endParaRPr lang="en-US" altLang="en-US" dirty="0">
                <a:latin typeface="Palatino Linotype" panose="02040502050505030304" pitchFamily="18" charset="0"/>
              </a:endParaRPr>
            </a:p>
          </p:txBody>
        </p:sp>
      </p:grpSp>
      <p:sp>
        <p:nvSpPr>
          <p:cNvPr id="3077" name="Text Box 484"/>
          <p:cNvSpPr txBox="1"/>
          <p:nvPr/>
        </p:nvSpPr>
        <p:spPr>
          <a:xfrm>
            <a:off x="1031875" y="13885863"/>
            <a:ext cx="20000913" cy="6471321"/>
          </a:xfrm>
          <a:prstGeom prst="rect">
            <a:avLst/>
          </a:prstGeom>
          <a:noFill/>
          <a:ln w="9525">
            <a:noFill/>
          </a:ln>
        </p:spPr>
        <p:txBody>
          <a:bodyPr lIns="122237" tIns="61118" rIns="122237" bIns="61118">
            <a:spAutoFit/>
          </a:bodyPr>
          <a:lstStyle/>
          <a:p>
            <a:pPr>
              <a:spcBef>
                <a:spcPct val="50000"/>
              </a:spcBef>
            </a:pPr>
            <a:r>
              <a:rPr lang="en-US" altLang="zh-CN" sz="4400" b="1" dirty="0">
                <a:latin typeface="Palatino Linotype" panose="02040502050505030304" pitchFamily="18" charset="0"/>
                <a:ea typeface="SimSun" panose="02010600030101010101" pitchFamily="2" charset="-122"/>
              </a:rPr>
              <a:t>Objective : </a:t>
            </a:r>
          </a:p>
          <a:p>
            <a:pPr algn="just">
              <a:spcBef>
                <a:spcPct val="50000"/>
              </a:spcBef>
            </a:pPr>
            <a:r>
              <a:rPr lang="en-GB" altLang="zh-CN" sz="3600" dirty="0">
                <a:latin typeface="Palatino Linotype" panose="02040502050505030304" pitchFamily="18" charset="0"/>
                <a:ea typeface="SimSun" panose="02010600030101010101" pitchFamily="2" charset="-122"/>
              </a:rPr>
              <a:t> </a:t>
            </a:r>
            <a:r>
              <a:rPr lang="en-US" altLang="zh-CN" sz="4300" dirty="0">
                <a:latin typeface="Palatino Linotype" panose="02040502050505030304" pitchFamily="18" charset="0"/>
              </a:rPr>
              <a:t>The main objective is to build a smart door and attendance system using image processing.</a:t>
            </a:r>
          </a:p>
          <a:p>
            <a:pPr algn="just">
              <a:spcBef>
                <a:spcPct val="50000"/>
              </a:spcBef>
            </a:pPr>
            <a:endParaRPr lang="en-US" altLang="x-none" sz="4300" dirty="0">
              <a:latin typeface="Palatino Linotype" panose="02040502050505030304" pitchFamily="18" charset="0"/>
            </a:endParaRPr>
          </a:p>
          <a:p>
            <a:pPr algn="just">
              <a:spcBef>
                <a:spcPct val="50000"/>
              </a:spcBef>
            </a:pPr>
            <a:r>
              <a:rPr lang="en-US" altLang="x-none" sz="4300" b="1" dirty="0">
                <a:latin typeface="Palatino Linotype" panose="02040502050505030304" pitchFamily="18" charset="0"/>
              </a:rPr>
              <a:t>Components</a:t>
            </a:r>
            <a:r>
              <a:rPr lang="en-US" altLang="x-none" sz="4300" dirty="0">
                <a:latin typeface="Palatino Linotype" panose="02040502050505030304" pitchFamily="18" charset="0"/>
              </a:rPr>
              <a:t> :</a:t>
            </a:r>
          </a:p>
          <a:p>
            <a:r>
              <a:rPr lang="en-US" altLang="x-none" sz="4400" b="1" dirty="0">
                <a:latin typeface="Palatino Linotype" panose="02040502050505030304" pitchFamily="18" charset="0"/>
                <a:cs typeface="Times New Roman" panose="02020603050405020304" pitchFamily="18" charset="0"/>
              </a:rPr>
              <a:t>HARDWARE</a:t>
            </a:r>
            <a:r>
              <a:rPr lang="en-IN" altLang="en-US" sz="4400" b="1" dirty="0">
                <a:latin typeface="Palatino Linotype" panose="02040502050505030304" pitchFamily="18" charset="0"/>
                <a:cs typeface="Times New Roman" panose="02020603050405020304" pitchFamily="18" charset="0"/>
              </a:rPr>
              <a:t>: </a:t>
            </a:r>
            <a:r>
              <a:rPr lang="en-IN" altLang="en-US" sz="4400" dirty="0">
                <a:latin typeface="Palatino Linotype" panose="02040502050505030304" pitchFamily="18" charset="0"/>
                <a:cs typeface="Times New Roman" panose="02020603050405020304" pitchFamily="18" charset="0"/>
              </a:rPr>
              <a:t>Raspberry Pi 4 model b, webcam, servo moor</a:t>
            </a:r>
            <a:endParaRPr lang="en-US" altLang="x-none" sz="4400" dirty="0">
              <a:latin typeface="Palatino Linotype" panose="02040502050505030304" pitchFamily="18" charset="0"/>
              <a:cs typeface="Times New Roman" panose="02020603050405020304" pitchFamily="18" charset="0"/>
            </a:endParaRPr>
          </a:p>
          <a:p>
            <a:r>
              <a:rPr lang="en-US" altLang="x-none" sz="4400" b="1" dirty="0">
                <a:latin typeface="Palatino Linotype" panose="02040502050505030304" pitchFamily="18" charset="0"/>
                <a:cs typeface="Times New Roman" panose="02020603050405020304" pitchFamily="18" charset="0"/>
              </a:rPr>
              <a:t>SOFTWARE </a:t>
            </a:r>
            <a:r>
              <a:rPr lang="en-IN" altLang="en-US" sz="4400" b="1" dirty="0">
                <a:latin typeface="Palatino Linotype" panose="02040502050505030304" pitchFamily="18" charset="0"/>
                <a:cs typeface="Times New Roman" panose="02020603050405020304" pitchFamily="18" charset="0"/>
              </a:rPr>
              <a:t>:</a:t>
            </a:r>
            <a:r>
              <a:rPr lang="en-US" altLang="x-none" sz="4400" dirty="0">
                <a:latin typeface="Palatino Linotype" panose="02040502050505030304" pitchFamily="18" charset="0"/>
                <a:cs typeface="Times New Roman" panose="02020603050405020304" pitchFamily="18" charset="0"/>
              </a:rPr>
              <a:t> </a:t>
            </a:r>
            <a:r>
              <a:rPr lang="en-IN" altLang="x-none" sz="4400" dirty="0">
                <a:latin typeface="Palatino Linotype" panose="02040502050505030304" pitchFamily="18" charset="0"/>
                <a:cs typeface="Times New Roman" panose="02020603050405020304" pitchFamily="18" charset="0"/>
              </a:rPr>
              <a:t>Python 3.7, Face Recognition, Raspbian(</a:t>
            </a:r>
            <a:r>
              <a:rPr lang="en-IN" altLang="x-none" sz="4400" dirty="0" err="1">
                <a:latin typeface="Palatino Linotype" panose="02040502050505030304" pitchFamily="18" charset="0"/>
                <a:cs typeface="Times New Roman" panose="02020603050405020304" pitchFamily="18" charset="0"/>
              </a:rPr>
              <a:t>os</a:t>
            </a:r>
            <a:r>
              <a:rPr lang="en-IN" altLang="x-none" sz="4400" dirty="0">
                <a:latin typeface="Palatino Linotype" panose="02040502050505030304" pitchFamily="18" charset="0"/>
                <a:cs typeface="Times New Roman" panose="02020603050405020304" pitchFamily="18" charset="0"/>
              </a:rPr>
              <a:t>), </a:t>
            </a:r>
            <a:r>
              <a:rPr lang="en-IN" altLang="x-none" sz="4400" dirty="0" err="1">
                <a:latin typeface="Palatino Linotype" panose="02040502050505030304" pitchFamily="18" charset="0"/>
                <a:cs typeface="Times New Roman" panose="02020603050405020304" pitchFamily="18" charset="0"/>
              </a:rPr>
              <a:t>Thonny</a:t>
            </a:r>
            <a:r>
              <a:rPr lang="en-IN" altLang="x-none" sz="4400" dirty="0">
                <a:latin typeface="Palatino Linotype" panose="02040502050505030304" pitchFamily="18" charset="0"/>
                <a:cs typeface="Times New Roman" panose="02020603050405020304" pitchFamily="18" charset="0"/>
              </a:rPr>
              <a:t>(IDE), Computer Vision.</a:t>
            </a:r>
            <a:endParaRPr lang="en-US" altLang="x-none" sz="4400" dirty="0">
              <a:latin typeface="Palatino Linotype" panose="02040502050505030304" pitchFamily="18" charset="0"/>
              <a:ea typeface="Times New Roman" panose="02020603050405020304" pitchFamily="18" charset="0"/>
            </a:endParaRPr>
          </a:p>
        </p:txBody>
      </p:sp>
      <p:sp>
        <p:nvSpPr>
          <p:cNvPr id="3078" name="Text Box 485"/>
          <p:cNvSpPr txBox="1"/>
          <p:nvPr/>
        </p:nvSpPr>
        <p:spPr>
          <a:xfrm>
            <a:off x="22086888" y="5818188"/>
            <a:ext cx="19311937" cy="1354137"/>
          </a:xfrm>
          <a:prstGeom prst="rect">
            <a:avLst/>
          </a:prstGeom>
          <a:noFill/>
          <a:ln w="9525">
            <a:noFill/>
          </a:ln>
        </p:spPr>
        <p:txBody>
          <a:bodyPr lIns="122237" tIns="61118" rIns="122237" bIns="61118">
            <a:spAutoFit/>
          </a:bodyPr>
          <a:lstStyle/>
          <a:p>
            <a:pPr>
              <a:spcBef>
                <a:spcPct val="50000"/>
              </a:spcBef>
            </a:pPr>
            <a:r>
              <a:rPr lang="en-GB" altLang="zh-CN" sz="4400" b="1" dirty="0">
                <a:latin typeface="Palatino Linotype" panose="02040502050505030304" pitchFamily="18" charset="0"/>
                <a:ea typeface="SimSun" panose="02010600030101010101" pitchFamily="2" charset="-122"/>
              </a:rPr>
              <a:t>Samples of Figures and Tables</a:t>
            </a:r>
            <a:endParaRPr lang="en-GB" altLang="zh-CN" sz="3600" b="1" dirty="0">
              <a:latin typeface="Palatino Linotype" panose="02040502050505030304" pitchFamily="18" charset="0"/>
              <a:ea typeface="SimSun" panose="02010600030101010101" pitchFamily="2" charset="-122"/>
            </a:endParaRPr>
          </a:p>
          <a:p>
            <a:endParaRPr lang="en-GB" altLang="zh-CN" sz="3600" dirty="0">
              <a:latin typeface="Palatino Linotype" panose="02040502050505030304" pitchFamily="18" charset="0"/>
              <a:ea typeface="SimSun" panose="02010600030101010101" pitchFamily="2" charset="-122"/>
            </a:endParaRPr>
          </a:p>
        </p:txBody>
      </p:sp>
      <p:sp>
        <p:nvSpPr>
          <p:cNvPr id="3079" name="Rectangle 525"/>
          <p:cNvSpPr/>
          <p:nvPr/>
        </p:nvSpPr>
        <p:spPr>
          <a:xfrm>
            <a:off x="23671213" y="12325350"/>
            <a:ext cx="16141700" cy="657225"/>
          </a:xfrm>
          <a:prstGeom prst="rect">
            <a:avLst/>
          </a:prstGeom>
          <a:noFill/>
          <a:ln w="12700">
            <a:noFill/>
          </a:ln>
        </p:spPr>
        <p:txBody>
          <a:bodyPr lIns="120964" tIns="59421" rIns="120964" bIns="59421" anchor="b"/>
          <a:lstStyle>
            <a:lvl1pPr marL="1565275" indent="-1565275" algn="l" defTabSz="4175125" rtl="0" eaLnBrk="0" fontAlgn="base" hangingPunct="0">
              <a:spcBef>
                <a:spcPct val="20000"/>
              </a:spcBef>
              <a:spcAft>
                <a:spcPct val="0"/>
              </a:spcAft>
              <a:buChar char="•"/>
              <a:defRPr sz="14600">
                <a:solidFill>
                  <a:schemeClr val="tx1"/>
                </a:solidFill>
                <a:latin typeface="+mn-lt"/>
                <a:ea typeface="+mn-ea"/>
                <a:cs typeface="+mn-cs"/>
              </a:defRPr>
            </a:lvl1pPr>
            <a:lvl2pPr marL="3392805" indent="-1304925" algn="l" defTabSz="4175125" rtl="0" eaLnBrk="0" fontAlgn="base" hangingPunct="0">
              <a:spcBef>
                <a:spcPct val="20000"/>
              </a:spcBef>
              <a:spcAft>
                <a:spcPct val="0"/>
              </a:spcAft>
              <a:buChar char="–"/>
              <a:defRPr sz="12800">
                <a:solidFill>
                  <a:schemeClr val="tx1"/>
                </a:solidFill>
                <a:latin typeface="+mn-lt"/>
              </a:defRPr>
            </a:lvl2pPr>
            <a:lvl3pPr marL="5219700" indent="-1043305" algn="l" defTabSz="4175125" rtl="0" eaLnBrk="0" fontAlgn="base" hangingPunct="0">
              <a:spcBef>
                <a:spcPct val="20000"/>
              </a:spcBef>
              <a:spcAft>
                <a:spcPct val="0"/>
              </a:spcAft>
              <a:buChar char="•"/>
              <a:defRPr sz="11000">
                <a:solidFill>
                  <a:schemeClr val="tx1"/>
                </a:solidFill>
                <a:latin typeface="+mn-lt"/>
              </a:defRPr>
            </a:lvl3pPr>
            <a:lvl4pPr marL="7307580" indent="-1043305" algn="l" defTabSz="4175125" rtl="0" eaLnBrk="0" fontAlgn="base" hangingPunct="0">
              <a:spcBef>
                <a:spcPct val="20000"/>
              </a:spcBef>
              <a:spcAft>
                <a:spcPct val="0"/>
              </a:spcAft>
              <a:buChar char="–"/>
              <a:defRPr sz="9200">
                <a:solidFill>
                  <a:schemeClr val="tx1"/>
                </a:solidFill>
                <a:latin typeface="+mn-lt"/>
              </a:defRPr>
            </a:lvl4pPr>
            <a:lvl5pPr marL="9396730" indent="-1043305" algn="l" defTabSz="4175125" rtl="0" eaLnBrk="0" fontAlgn="base" hangingPunct="0">
              <a:spcBef>
                <a:spcPct val="20000"/>
              </a:spcBef>
              <a:spcAft>
                <a:spcPct val="0"/>
              </a:spcAft>
              <a:buChar char="»"/>
              <a:defRPr sz="9200">
                <a:solidFill>
                  <a:schemeClr val="tx1"/>
                </a:solidFill>
                <a:latin typeface="+mn-lt"/>
              </a:defRPr>
            </a:lvl5pPr>
          </a:lstStyle>
          <a:p>
            <a:pPr marL="0" lvl="0" indent="0" algn="ctr">
              <a:spcBef>
                <a:spcPct val="0"/>
              </a:spcBef>
              <a:buNone/>
            </a:pPr>
            <a:r>
              <a:rPr lang="en-GB" altLang="zh-CN" sz="4000" dirty="0">
                <a:latin typeface="Palatino Linotype" panose="02040502050505030304" pitchFamily="18" charset="0"/>
                <a:ea typeface="SimSun" panose="02010600030101010101" pitchFamily="2" charset="-122"/>
              </a:rPr>
              <a:t>Figure 1. HOG Methodology, Block diagram</a:t>
            </a:r>
            <a:endParaRPr lang="en-US" altLang="en-US" sz="4000" dirty="0">
              <a:latin typeface="Palatino Linotype" panose="02040502050505030304" pitchFamily="18" charset="0"/>
              <a:ea typeface="SimSun" panose="02010600030101010101" pitchFamily="2" charset="-122"/>
            </a:endParaRPr>
          </a:p>
        </p:txBody>
      </p:sp>
      <p:sp>
        <p:nvSpPr>
          <p:cNvPr id="3080" name="Text Box 6243"/>
          <p:cNvSpPr txBox="1"/>
          <p:nvPr/>
        </p:nvSpPr>
        <p:spPr>
          <a:xfrm>
            <a:off x="23248938" y="23180675"/>
            <a:ext cx="347662" cy="261938"/>
          </a:xfrm>
          <a:prstGeom prst="rect">
            <a:avLst/>
          </a:prstGeom>
          <a:noFill/>
          <a:ln w="9525">
            <a:noFill/>
          </a:ln>
        </p:spPr>
        <p:txBody>
          <a:bodyPr lIns="122237" tIns="61118" rIns="122237" bIns="61118">
            <a:spAutoFit/>
          </a:bodyPr>
          <a:lstStyle/>
          <a:p>
            <a:pPr>
              <a:spcBef>
                <a:spcPct val="50000"/>
              </a:spcBef>
            </a:pPr>
            <a:endParaRPr lang="zh-CN" altLang="en-US" sz="900" dirty="0">
              <a:latin typeface="Times New Roman" panose="02020603050405020304" pitchFamily="18" charset="0"/>
              <a:ea typeface="SimSun" panose="02010600030101010101" pitchFamily="2" charset="-122"/>
            </a:endParaRPr>
          </a:p>
        </p:txBody>
      </p:sp>
      <p:sp>
        <p:nvSpPr>
          <p:cNvPr id="3081" name="Text Box 7273"/>
          <p:cNvSpPr txBox="1"/>
          <p:nvPr/>
        </p:nvSpPr>
        <p:spPr>
          <a:xfrm>
            <a:off x="863599" y="5567295"/>
            <a:ext cx="20000913" cy="8371842"/>
          </a:xfrm>
          <a:prstGeom prst="rect">
            <a:avLst/>
          </a:prstGeom>
          <a:noFill/>
          <a:ln w="9525">
            <a:noFill/>
          </a:ln>
        </p:spPr>
        <p:txBody>
          <a:bodyPr wrap="square" lIns="122237" tIns="61118" rIns="122237" bIns="61118">
            <a:spAutoFit/>
          </a:bodyPr>
          <a:lstStyle/>
          <a:p>
            <a:pPr algn="just">
              <a:spcBef>
                <a:spcPts val="800"/>
              </a:spcBef>
              <a:spcAft>
                <a:spcPts val="1600"/>
              </a:spcAft>
            </a:pPr>
            <a:r>
              <a:rPr lang="en-GB" altLang="zh-CN" sz="4300" b="1" dirty="0">
                <a:latin typeface="Palatino Linotype" panose="02040502050505030304" pitchFamily="18" charset="0"/>
                <a:ea typeface="SimSun" panose="02010600030101010101" pitchFamily="2" charset="-122"/>
              </a:rPr>
              <a:t>Introduction :</a:t>
            </a:r>
          </a:p>
          <a:p>
            <a:pPr algn="just">
              <a:spcBef>
                <a:spcPts val="800"/>
              </a:spcBef>
              <a:spcAft>
                <a:spcPts val="1600"/>
              </a:spcAft>
            </a:pPr>
            <a:r>
              <a:rPr lang="en-US" sz="4300" dirty="0">
                <a:latin typeface="Palatino Linotype" panose="02040502050505030304" pitchFamily="18" charset="0"/>
                <a:ea typeface="SimSun" panose="02010600030101010101" pitchFamily="2" charset="-122"/>
              </a:rPr>
              <a:t>Human face plays an important role in our day-to-day life mostly for identification of a person. Face recognition is a part of biometric identification that extracts the facial features of a face, and then stores it as a unique face print, to uniquely recognize a person. Biometric face recognition technology has gained the attention of many researchers because of its wide application. Face recognition technology is better than other biometric based recognition techniques like finger-print, palm-print, iris because of its non-contact process. Recognition techniques using face recognition can also recognize a person from a distance, without any contact or interaction with person. The face recognition techniques are currently implemented in social media websites like Facebook, at the airports, railway stations</a:t>
            </a:r>
            <a:r>
              <a:rPr lang="en-US" sz="4300" b="1" dirty="0">
                <a:latin typeface="Palatino Linotype" panose="02040502050505030304" pitchFamily="18" charset="0"/>
                <a:ea typeface="SimSun" panose="02010600030101010101" pitchFamily="2" charset="-122"/>
              </a:rPr>
              <a:t>. </a:t>
            </a:r>
            <a:endParaRPr lang="en-GB" altLang="zh-CN" sz="4300" b="1" dirty="0">
              <a:latin typeface="Palatino Linotype" panose="02040502050505030304" pitchFamily="18" charset="0"/>
              <a:ea typeface="SimSun" panose="02010600030101010101" pitchFamily="2" charset="-122"/>
            </a:endParaRPr>
          </a:p>
        </p:txBody>
      </p:sp>
      <p:sp>
        <p:nvSpPr>
          <p:cNvPr id="3082" name="Text Box 7305"/>
          <p:cNvSpPr txBox="1"/>
          <p:nvPr/>
        </p:nvSpPr>
        <p:spPr>
          <a:xfrm>
            <a:off x="22086888" y="13246100"/>
            <a:ext cx="2303462" cy="1785938"/>
          </a:xfrm>
          <a:prstGeom prst="rect">
            <a:avLst/>
          </a:prstGeom>
          <a:noFill/>
          <a:ln w="9525">
            <a:noFill/>
          </a:ln>
        </p:spPr>
        <p:txBody>
          <a:bodyPr wrap="none" lIns="122237" tIns="61118" rIns="122237" bIns="61118">
            <a:spAutoFit/>
          </a:bodyPr>
          <a:lstStyle/>
          <a:p>
            <a:r>
              <a:rPr lang="en-US" altLang="zh-CN" sz="4400" dirty="0">
                <a:latin typeface="Palatino Linotype" panose="02040502050505030304" pitchFamily="18" charset="0"/>
                <a:ea typeface="SimSun" panose="02010600030101010101" pitchFamily="2" charset="-122"/>
              </a:rPr>
              <a:t>Results </a:t>
            </a:r>
            <a:r>
              <a:rPr lang="en-US" altLang="zh-CN" dirty="0">
                <a:latin typeface="Palatino Linotype" panose="02040502050505030304" pitchFamily="18" charset="0"/>
                <a:ea typeface="SimSun" panose="02010600030101010101" pitchFamily="2" charset="-122"/>
              </a:rPr>
              <a:t>:</a:t>
            </a:r>
          </a:p>
          <a:p>
            <a:endParaRPr lang="en-GB" altLang="zh-CN" dirty="0">
              <a:latin typeface="Palatino Linotype" panose="02040502050505030304" pitchFamily="18" charset="0"/>
              <a:ea typeface="SimSun" panose="02010600030101010101" pitchFamily="2" charset="-122"/>
            </a:endParaRPr>
          </a:p>
          <a:p>
            <a:endParaRPr lang="en-US" altLang="zh-CN" dirty="0">
              <a:latin typeface="Palatino Linotype" panose="02040502050505030304" pitchFamily="18" charset="0"/>
              <a:ea typeface="SimSun" panose="02010600030101010101" pitchFamily="2" charset="-122"/>
            </a:endParaRPr>
          </a:p>
        </p:txBody>
      </p:sp>
      <p:sp>
        <p:nvSpPr>
          <p:cNvPr id="3083" name="Text Box 7330"/>
          <p:cNvSpPr txBox="1"/>
          <p:nvPr/>
        </p:nvSpPr>
        <p:spPr>
          <a:xfrm>
            <a:off x="1031558" y="22580600"/>
            <a:ext cx="20250150" cy="6892925"/>
          </a:xfrm>
          <a:prstGeom prst="rect">
            <a:avLst/>
          </a:prstGeom>
          <a:noFill/>
          <a:ln w="9525">
            <a:noFill/>
          </a:ln>
        </p:spPr>
        <p:txBody>
          <a:bodyPr lIns="122237" tIns="61118" rIns="122237" bIns="61118">
            <a:spAutoFit/>
          </a:bodyPr>
          <a:lstStyle/>
          <a:p>
            <a:pPr>
              <a:spcBef>
                <a:spcPct val="50000"/>
              </a:spcBef>
            </a:pPr>
            <a:r>
              <a:rPr lang="en-US" altLang="zh-CN" sz="4400" b="1" dirty="0">
                <a:latin typeface="Palatino Linotype" panose="02040502050505030304" pitchFamily="18" charset="0"/>
                <a:ea typeface="SimSun" panose="02010600030101010101" pitchFamily="2" charset="-122"/>
              </a:rPr>
              <a:t>Methodology :</a:t>
            </a:r>
          </a:p>
          <a:p>
            <a:pPr>
              <a:spcBef>
                <a:spcPct val="50000"/>
              </a:spcBef>
            </a:pPr>
            <a:endParaRPr lang="en-US" altLang="zh-CN" sz="4400" b="1" dirty="0">
              <a:latin typeface="Palatino Linotype" panose="02040502050505030304" pitchFamily="18" charset="0"/>
              <a:ea typeface="SimSun" panose="02010600030101010101" pitchFamily="2" charset="-122"/>
            </a:endParaRPr>
          </a:p>
          <a:p>
            <a:pPr>
              <a:spcBef>
                <a:spcPct val="50000"/>
              </a:spcBef>
            </a:pPr>
            <a:endParaRPr lang="en-US" altLang="zh-CN" sz="4400" b="1" dirty="0">
              <a:latin typeface="Palatino Linotype" panose="02040502050505030304" pitchFamily="18" charset="0"/>
              <a:ea typeface="SimSun" panose="02010600030101010101" pitchFamily="2" charset="-122"/>
            </a:endParaRPr>
          </a:p>
          <a:p>
            <a:pPr>
              <a:spcBef>
                <a:spcPct val="50000"/>
              </a:spcBef>
            </a:pPr>
            <a:endParaRPr lang="en-US" altLang="zh-CN" sz="4400" b="1" dirty="0">
              <a:latin typeface="Palatino Linotype" panose="02040502050505030304" pitchFamily="18" charset="0"/>
              <a:ea typeface="SimSun" panose="02010600030101010101" pitchFamily="2" charset="-122"/>
            </a:endParaRPr>
          </a:p>
          <a:p>
            <a:pPr>
              <a:spcBef>
                <a:spcPct val="50000"/>
              </a:spcBef>
            </a:pPr>
            <a:endParaRPr lang="en-US" altLang="zh-CN" sz="4400" b="1" dirty="0">
              <a:latin typeface="Palatino Linotype" panose="02040502050505030304" pitchFamily="18" charset="0"/>
              <a:ea typeface="SimSun" panose="02010600030101010101" pitchFamily="2" charset="-122"/>
            </a:endParaRPr>
          </a:p>
          <a:p>
            <a:pPr>
              <a:spcBef>
                <a:spcPct val="50000"/>
              </a:spcBef>
            </a:pPr>
            <a:endParaRPr lang="en-US" altLang="zh-CN" sz="4400" b="1" dirty="0">
              <a:latin typeface="Palatino Linotype" panose="02040502050505030304" pitchFamily="18" charset="0"/>
              <a:ea typeface="SimSun" panose="02010600030101010101" pitchFamily="2" charset="-122"/>
            </a:endParaRPr>
          </a:p>
          <a:p>
            <a:pPr>
              <a:spcBef>
                <a:spcPct val="50000"/>
              </a:spcBef>
            </a:pPr>
            <a:r>
              <a:rPr lang="en-US" altLang="zh-CN" sz="4400" b="1" dirty="0">
                <a:latin typeface="Palatino Linotype" panose="02040502050505030304" pitchFamily="18" charset="0"/>
                <a:ea typeface="SimSun" panose="02010600030101010101" pitchFamily="2" charset="-122"/>
              </a:rPr>
              <a:t>    Flow Chart</a:t>
            </a:r>
            <a:endParaRPr lang="en-GB" altLang="zh-CN" sz="3600" dirty="0">
              <a:latin typeface="Palatino Linotype" panose="02040502050505030304" pitchFamily="18" charset="0"/>
              <a:ea typeface="SimSun" panose="02010600030101010101" pitchFamily="2" charset="-122"/>
            </a:endParaRPr>
          </a:p>
        </p:txBody>
      </p:sp>
      <p:sp>
        <p:nvSpPr>
          <p:cNvPr id="2064" name="TextBox 24"/>
          <p:cNvSpPr txBox="1">
            <a:spLocks noChangeArrowheads="1"/>
          </p:cNvSpPr>
          <p:nvPr/>
        </p:nvSpPr>
        <p:spPr bwMode="auto">
          <a:xfrm>
            <a:off x="2824250" y="495300"/>
            <a:ext cx="34124726" cy="1354536"/>
          </a:xfrm>
          <a:prstGeom prst="rect">
            <a:avLst/>
          </a:prstGeom>
          <a:noFill/>
          <a:ln w="9525">
            <a:noFill/>
            <a:miter lim="800000"/>
          </a:ln>
        </p:spPr>
        <p:txBody>
          <a:bodyPr wrap="none" lIns="122237" tIns="61118" rIns="122237" bIns="61118">
            <a:spAutoFit/>
          </a:bodyPr>
          <a:lstStyle/>
          <a:p>
            <a:pPr marR="0" algn="ctr" defTabSz="914400">
              <a:buClrTx/>
              <a:buSzTx/>
              <a:buFontTx/>
              <a:buNone/>
              <a:defRPr/>
            </a:pPr>
            <a:r>
              <a:rPr kumimoji="0" lang="en-US" sz="8000" b="1" kern="1200" cap="none" spc="0" normalizeH="0" baseline="0" noProof="0" dirty="0">
                <a:solidFill>
                  <a:schemeClr val="accent1">
                    <a:lumMod val="50000"/>
                  </a:schemeClr>
                </a:solidFill>
                <a:latin typeface="Britannic Bold" panose="020B0903060703020204" pitchFamily="34" charset="0"/>
                <a:ea typeface="SimSun" panose="02010600030101010101" pitchFamily="2" charset="-122"/>
                <a:cs typeface="Calibri" panose="020F0502020204030204" pitchFamily="34" charset="0"/>
              </a:rPr>
              <a:t>Open Day Exhibition -2021,Department of Telecommunication Engineering</a:t>
            </a:r>
          </a:p>
        </p:txBody>
      </p:sp>
      <p:sp>
        <p:nvSpPr>
          <p:cNvPr id="3087" name="Text Box 7330"/>
          <p:cNvSpPr txBox="1">
            <a:spLocks noChangeArrowheads="1"/>
          </p:cNvSpPr>
          <p:nvPr/>
        </p:nvSpPr>
        <p:spPr bwMode="auto">
          <a:xfrm>
            <a:off x="22121813" y="22393275"/>
            <a:ext cx="20127913" cy="51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237" tIns="61118" rIns="122237" bIns="61118">
            <a:spAutoFit/>
          </a:bodyPr>
          <a:lstStyle/>
          <a:p>
            <a:pPr>
              <a:spcBef>
                <a:spcPct val="50000"/>
              </a:spcBef>
            </a:pPr>
            <a:r>
              <a:rPr lang="en-GB" altLang="zh-CN" sz="4400" b="1" dirty="0">
                <a:latin typeface="Palatino Linotype" panose="02040502050505030304" pitchFamily="18" charset="0"/>
                <a:ea typeface="SimSun" panose="02010600030101010101" pitchFamily="2" charset="-122"/>
              </a:rPr>
              <a:t>Application :</a:t>
            </a:r>
          </a:p>
          <a:p>
            <a:pPr>
              <a:spcBef>
                <a:spcPct val="50000"/>
              </a:spcBef>
              <a:buFont typeface="Wingdings" panose="05000000000000000000" pitchFamily="2" charset="2"/>
              <a:buChar char="v"/>
            </a:pPr>
            <a:r>
              <a:rPr lang="en-IN" altLang="en-US" sz="4300" dirty="0">
                <a:latin typeface="Palatino Linotype" panose="02040502050505030304" pitchFamily="18" charset="0"/>
                <a:cs typeface="Times New Roman" panose="02020603050405020304" pitchFamily="18" charset="0"/>
              </a:rPr>
              <a:t>It can be used in public buildings like hospitals, schools, high security buildings.</a:t>
            </a:r>
          </a:p>
          <a:p>
            <a:pPr>
              <a:spcBef>
                <a:spcPct val="50000"/>
              </a:spcBef>
              <a:buFont typeface="Wingdings" panose="05000000000000000000" pitchFamily="2" charset="2"/>
              <a:buChar char="v"/>
            </a:pPr>
            <a:r>
              <a:rPr lang="en-IN" sz="4400" dirty="0"/>
              <a:t>It can be used during state elections to verify the voters and maintain a record of the voters to overcome vote rigging.</a:t>
            </a:r>
            <a:endParaRPr lang="en-US" altLang="x-none" sz="4300" dirty="0">
              <a:latin typeface="Palatino Linotype" panose="02040502050505030304" pitchFamily="18" charset="0"/>
              <a:cs typeface="Times New Roman" panose="02020603050405020304" pitchFamily="18" charset="0"/>
            </a:endParaRPr>
          </a:p>
          <a:p>
            <a:pPr>
              <a:spcBef>
                <a:spcPct val="50000"/>
              </a:spcBef>
            </a:pPr>
            <a:endParaRPr lang="en-GB" altLang="zh-CN" sz="4300" dirty="0">
              <a:latin typeface="Palatino Linotype" panose="02040502050505030304" pitchFamily="18" charset="0"/>
              <a:ea typeface="SimSun" panose="02010600030101010101" pitchFamily="2" charset="-122"/>
            </a:endParaRPr>
          </a:p>
        </p:txBody>
      </p:sp>
      <p:sp>
        <p:nvSpPr>
          <p:cNvPr id="26" name="TextBox 25"/>
          <p:cNvSpPr txBox="1"/>
          <p:nvPr/>
        </p:nvSpPr>
        <p:spPr>
          <a:xfrm>
            <a:off x="34334540" y="3852783"/>
            <a:ext cx="6969125" cy="708025"/>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Batch Number: B</a:t>
            </a:r>
            <a:r>
              <a:rPr lang="en-US" sz="4000" dirty="0">
                <a:solidFill>
                  <a:schemeClr val="tx1"/>
                </a:solidFill>
              </a:rPr>
              <a:t>16</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Picture 2"/>
          <p:cNvPicPr>
            <a:picLocks noChangeAspect="1"/>
          </p:cNvPicPr>
          <p:nvPr/>
        </p:nvPicPr>
        <p:blipFill>
          <a:blip r:embed="rId2"/>
          <a:stretch>
            <a:fillRect/>
          </a:stretch>
        </p:blipFill>
        <p:spPr>
          <a:xfrm>
            <a:off x="977900" y="1630363"/>
            <a:ext cx="3568700" cy="3567112"/>
          </a:xfrm>
          <a:prstGeom prst="rect">
            <a:avLst/>
          </a:prstGeom>
          <a:noFill/>
          <a:ln w="9525">
            <a:noFill/>
          </a:ln>
        </p:spPr>
      </p:pic>
      <p:sp>
        <p:nvSpPr>
          <p:cNvPr id="3091" name="Rectangle 7"/>
          <p:cNvSpPr/>
          <p:nvPr/>
        </p:nvSpPr>
        <p:spPr>
          <a:xfrm>
            <a:off x="5055051" y="3885095"/>
            <a:ext cx="29279489" cy="1169551"/>
          </a:xfrm>
          <a:prstGeom prst="rect">
            <a:avLst/>
          </a:prstGeom>
          <a:noFill/>
          <a:ln w="9525">
            <a:noFill/>
          </a:ln>
        </p:spPr>
        <p:txBody>
          <a:bodyPr wrap="none">
            <a:spAutoFit/>
          </a:bodyPr>
          <a:lstStyle/>
          <a:p>
            <a:pPr algn="ctr"/>
            <a:r>
              <a:rPr lang="en-US" altLang="en-US" sz="7000" b="1" dirty="0">
                <a:latin typeface="Itallcs"/>
                <a:cs typeface="Times New Roman" panose="02020603050405020304" pitchFamily="18" charset="0"/>
              </a:rPr>
              <a:t>Arun Kumar HS, Gagandeep K </a:t>
            </a:r>
            <a:r>
              <a:rPr lang="en-US" altLang="en-US" sz="7000" b="1" dirty="0">
                <a:latin typeface="+mj-lt"/>
                <a:cs typeface="+mj-lt"/>
              </a:rPr>
              <a:t>,Prashanth Kumar KM, Yathish S, Dr. Deepthi Raj</a:t>
            </a:r>
            <a:r>
              <a:rPr lang="en-IN" altLang="en-US" sz="7000" b="1" dirty="0">
                <a:solidFill>
                  <a:schemeClr val="bg1"/>
                </a:solidFill>
                <a:latin typeface="Itallcs"/>
                <a:cs typeface="Times New Roman" panose="02020603050405020304" pitchFamily="18" charset="0"/>
              </a:rPr>
              <a:t> </a:t>
            </a:r>
            <a:endParaRPr lang="en-US" altLang="en-US" sz="7000" b="1" dirty="0">
              <a:solidFill>
                <a:schemeClr val="bg1"/>
              </a:solidFill>
              <a:latin typeface="Times New Roman" panose="02020603050405020304" pitchFamily="18" charset="0"/>
            </a:endParaRPr>
          </a:p>
        </p:txBody>
      </p:sp>
      <p:sp>
        <p:nvSpPr>
          <p:cNvPr id="5" name="Text Box 4"/>
          <p:cNvSpPr txBox="1"/>
          <p:nvPr/>
        </p:nvSpPr>
        <p:spPr>
          <a:xfrm>
            <a:off x="5217392" y="22576379"/>
            <a:ext cx="15541865" cy="6863417"/>
          </a:xfrm>
          <a:prstGeom prst="rect">
            <a:avLst/>
          </a:prstGeom>
          <a:noFill/>
        </p:spPr>
        <p:txBody>
          <a:bodyPr wrap="square" rtlCol="0">
            <a:spAutoFit/>
          </a:bodyPr>
          <a:lstStyle/>
          <a:p>
            <a:pPr algn="just"/>
            <a:r>
              <a:rPr lang="en-US" sz="4400" dirty="0"/>
              <a:t>Firstly, Face is detected using HOG (Histogram of Gradients) method, then faces are projected or aligned to the center as much as possible using the 68 landmarks. Now the next step would be finding out the encodings of face, that is generating the measurements of face present in front of the camera frame. Then these encodings are compared with the pre-generated encodings of the face with labels. If the face is recognized as an authorized face, the attendance is marked in a separate CSV file. When the attendance is marked the door is automatically opened and closed after few seconds</a:t>
            </a:r>
            <a:endParaRPr lang="en-IN" altLang="en-US" sz="4300" dirty="0">
              <a:latin typeface="Palatino Linotype" panose="02040502050505030304" pitchFamily="18" charset="0"/>
              <a:cs typeface="Palatino Linotype" panose="02040502050505030304" pitchFamily="18" charset="0"/>
            </a:endParaRPr>
          </a:p>
        </p:txBody>
      </p:sp>
      <p:pic>
        <p:nvPicPr>
          <p:cNvPr id="7" name="Content Placeholder 6">
            <a:extLst>
              <a:ext uri="{FF2B5EF4-FFF2-40B4-BE49-F238E27FC236}">
                <a16:creationId xmlns:a16="http://schemas.microsoft.com/office/drawing/2014/main" id="{32911B15-991B-4F23-8E3A-C2E695111EC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5084" t="9453" r="34740" b="10287"/>
          <a:stretch/>
        </p:blipFill>
        <p:spPr>
          <a:xfrm>
            <a:off x="1632618" y="23786048"/>
            <a:ext cx="2983714" cy="4464035"/>
          </a:xfrm>
        </p:spPr>
      </p:pic>
      <p:pic>
        <p:nvPicPr>
          <p:cNvPr id="9" name="Picture 8">
            <a:extLst>
              <a:ext uri="{FF2B5EF4-FFF2-40B4-BE49-F238E27FC236}">
                <a16:creationId xmlns:a16="http://schemas.microsoft.com/office/drawing/2014/main" id="{9FDFD220-3247-4245-A42F-9A1DE2110802}"/>
              </a:ext>
            </a:extLst>
          </p:cNvPr>
          <p:cNvPicPr>
            <a:picLocks noChangeAspect="1"/>
          </p:cNvPicPr>
          <p:nvPr/>
        </p:nvPicPr>
        <p:blipFill rotWithShape="1">
          <a:blip r:embed="rId4">
            <a:extLst>
              <a:ext uri="{28A0092B-C50C-407E-A947-70E740481C1C}">
                <a14:useLocalDpi xmlns:a14="http://schemas.microsoft.com/office/drawing/2010/main" val="0"/>
              </a:ext>
            </a:extLst>
          </a:blip>
          <a:srcRect l="68235" t="31152" r="15228" b="10347"/>
          <a:stretch/>
        </p:blipFill>
        <p:spPr>
          <a:xfrm>
            <a:off x="25790439" y="6715072"/>
            <a:ext cx="2353133" cy="4682373"/>
          </a:xfrm>
          <a:prstGeom prst="rect">
            <a:avLst/>
          </a:prstGeom>
        </p:spPr>
      </p:pic>
      <p:pic>
        <p:nvPicPr>
          <p:cNvPr id="11" name="Picture 10">
            <a:extLst>
              <a:ext uri="{FF2B5EF4-FFF2-40B4-BE49-F238E27FC236}">
                <a16:creationId xmlns:a16="http://schemas.microsoft.com/office/drawing/2014/main" id="{2B0F101B-16EE-416B-9776-A2E6264339DE}"/>
              </a:ext>
            </a:extLst>
          </p:cNvPr>
          <p:cNvPicPr>
            <a:picLocks noChangeAspect="1"/>
          </p:cNvPicPr>
          <p:nvPr/>
        </p:nvPicPr>
        <p:blipFill rotWithShape="1">
          <a:blip r:embed="rId5">
            <a:extLst>
              <a:ext uri="{28A0092B-C50C-407E-A947-70E740481C1C}">
                <a14:useLocalDpi xmlns:a14="http://schemas.microsoft.com/office/drawing/2010/main" val="0"/>
              </a:ext>
            </a:extLst>
          </a:blip>
          <a:srcRect l="5507" t="19040" r="6229" b="7945"/>
          <a:stretch/>
        </p:blipFill>
        <p:spPr>
          <a:xfrm>
            <a:off x="30449768" y="6935051"/>
            <a:ext cx="9523689" cy="4431543"/>
          </a:xfrm>
          <a:prstGeom prst="rect">
            <a:avLst/>
          </a:prstGeom>
        </p:spPr>
      </p:pic>
      <p:pic>
        <p:nvPicPr>
          <p:cNvPr id="13" name="Picture 12">
            <a:extLst>
              <a:ext uri="{FF2B5EF4-FFF2-40B4-BE49-F238E27FC236}">
                <a16:creationId xmlns:a16="http://schemas.microsoft.com/office/drawing/2014/main" id="{8F51E0AA-A3FF-4409-A6F4-167613E3A151}"/>
              </a:ext>
            </a:extLst>
          </p:cNvPr>
          <p:cNvPicPr>
            <a:picLocks noChangeAspect="1"/>
          </p:cNvPicPr>
          <p:nvPr/>
        </p:nvPicPr>
        <p:blipFill rotWithShape="1">
          <a:blip r:embed="rId6">
            <a:extLst>
              <a:ext uri="{28A0092B-C50C-407E-A947-70E740481C1C}">
                <a14:useLocalDpi xmlns:a14="http://schemas.microsoft.com/office/drawing/2010/main" val="0"/>
              </a:ext>
            </a:extLst>
          </a:blip>
          <a:srcRect l="31888" t="37375" r="25564" b="7945"/>
          <a:stretch/>
        </p:blipFill>
        <p:spPr>
          <a:xfrm>
            <a:off x="27573374" y="18045292"/>
            <a:ext cx="4373512" cy="3161569"/>
          </a:xfrm>
          <a:prstGeom prst="rect">
            <a:avLst/>
          </a:prstGeom>
        </p:spPr>
      </p:pic>
      <p:pic>
        <p:nvPicPr>
          <p:cNvPr id="15" name="Picture 14">
            <a:extLst>
              <a:ext uri="{FF2B5EF4-FFF2-40B4-BE49-F238E27FC236}">
                <a16:creationId xmlns:a16="http://schemas.microsoft.com/office/drawing/2014/main" id="{D90E37D2-7761-4D59-BB14-0FA26053E1E9}"/>
              </a:ext>
            </a:extLst>
          </p:cNvPr>
          <p:cNvPicPr>
            <a:picLocks noChangeAspect="1"/>
          </p:cNvPicPr>
          <p:nvPr/>
        </p:nvPicPr>
        <p:blipFill rotWithShape="1">
          <a:blip r:embed="rId7">
            <a:extLst>
              <a:ext uri="{28A0092B-C50C-407E-A947-70E740481C1C}">
                <a14:useLocalDpi xmlns:a14="http://schemas.microsoft.com/office/drawing/2010/main" val="0"/>
              </a:ext>
            </a:extLst>
          </a:blip>
          <a:srcRect l="5506" t="37375" r="4562" b="7945"/>
          <a:stretch/>
        </p:blipFill>
        <p:spPr>
          <a:xfrm>
            <a:off x="32443501" y="18009043"/>
            <a:ext cx="9333149" cy="3192049"/>
          </a:xfrm>
          <a:prstGeom prst="rect">
            <a:avLst/>
          </a:prstGeom>
        </p:spPr>
      </p:pic>
      <p:pic>
        <p:nvPicPr>
          <p:cNvPr id="17" name="Picture 16">
            <a:extLst>
              <a:ext uri="{FF2B5EF4-FFF2-40B4-BE49-F238E27FC236}">
                <a16:creationId xmlns:a16="http://schemas.microsoft.com/office/drawing/2014/main" id="{975D458E-54F7-4831-A9E2-8750BB73B7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49996" y="17847435"/>
            <a:ext cx="3832610" cy="3478244"/>
          </a:xfrm>
          <a:prstGeom prst="rect">
            <a:avLst/>
          </a:prstGeom>
        </p:spPr>
      </p:pic>
      <p:pic>
        <p:nvPicPr>
          <p:cNvPr id="19" name="Picture 18">
            <a:extLst>
              <a:ext uri="{FF2B5EF4-FFF2-40B4-BE49-F238E27FC236}">
                <a16:creationId xmlns:a16="http://schemas.microsoft.com/office/drawing/2014/main" id="{56FADEA0-6AFC-4795-BAE8-6F8D80993A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926141" y="14138582"/>
            <a:ext cx="4080321" cy="3060241"/>
          </a:xfrm>
          <a:prstGeom prst="rect">
            <a:avLst/>
          </a:prstGeom>
        </p:spPr>
      </p:pic>
      <p:pic>
        <p:nvPicPr>
          <p:cNvPr id="21" name="Picture 20">
            <a:extLst>
              <a:ext uri="{FF2B5EF4-FFF2-40B4-BE49-F238E27FC236}">
                <a16:creationId xmlns:a16="http://schemas.microsoft.com/office/drawing/2014/main" id="{FE8DEF01-28CC-4C8B-8FF7-267A5D6162E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684522" y="14095970"/>
            <a:ext cx="4080321" cy="3060241"/>
          </a:xfrm>
          <a:prstGeom prst="rect">
            <a:avLst/>
          </a:prstGeom>
        </p:spPr>
      </p:pic>
      <p:pic>
        <p:nvPicPr>
          <p:cNvPr id="23" name="Picture 22">
            <a:extLst>
              <a:ext uri="{FF2B5EF4-FFF2-40B4-BE49-F238E27FC236}">
                <a16:creationId xmlns:a16="http://schemas.microsoft.com/office/drawing/2014/main" id="{D9273F82-8795-4092-AA39-51784F9FD21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570854" y="14095970"/>
            <a:ext cx="4080321" cy="3060241"/>
          </a:xfrm>
          <a:prstGeom prst="rect">
            <a:avLst/>
          </a:prstGeom>
        </p:spPr>
      </p:pic>
      <p:pic>
        <p:nvPicPr>
          <p:cNvPr id="25" name="Picture 24">
            <a:extLst>
              <a:ext uri="{FF2B5EF4-FFF2-40B4-BE49-F238E27FC236}">
                <a16:creationId xmlns:a16="http://schemas.microsoft.com/office/drawing/2014/main" id="{0747196C-7FA8-4B7B-8010-41AE7452C9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521272" y="14151380"/>
            <a:ext cx="4080321" cy="306024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289</TotalTime>
  <Words>399</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Britannic Bold</vt:lpstr>
      <vt:lpstr>Calibri</vt:lpstr>
      <vt:lpstr>Constantia</vt:lpstr>
      <vt:lpstr>Itallcs</vt:lpstr>
      <vt:lpstr>Palatino Linotype</vt:lpstr>
      <vt:lpstr>Times New Roman</vt:lpstr>
      <vt:lpstr>Wingdings</vt:lpstr>
      <vt:lpstr>Wingdings 2</vt:lpstr>
      <vt:lpstr>Flow</vt:lpstr>
      <vt:lpstr>  Smart Door and Attendance system using Image Processing</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1</dc:title>
  <dc:creator>Max Meng</dc:creator>
  <cp:lastModifiedBy>Ranjit pawar</cp:lastModifiedBy>
  <cp:revision>164</cp:revision>
  <cp:lastPrinted>2000-05-22T15:29:58Z</cp:lastPrinted>
  <dcterms:created xsi:type="dcterms:W3CDTF">2000-03-21T10:33:07Z</dcterms:created>
  <dcterms:modified xsi:type="dcterms:W3CDTF">2021-09-03T14:27:43Z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